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93599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9"/>
  </p:normalViewPr>
  <p:slideViewPr>
    <p:cSldViewPr snapToGrid="0" snapToObjects="1">
      <p:cViewPr varScale="1">
        <p:scale>
          <a:sx n="76" d="100"/>
          <a:sy n="76" d="100"/>
        </p:scale>
        <p:origin x="2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D718-95E7-1347-8C81-16788D1E341A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943100" y="1143000"/>
            <a:ext cx="297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9D0D-B990-394D-B950-8CA9F8894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6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1pPr>
    <a:lvl2pPr marL="561167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2pPr>
    <a:lvl3pPr marL="1122335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3pPr>
    <a:lvl4pPr marL="1683502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4pPr>
    <a:lvl5pPr marL="2244669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5pPr>
    <a:lvl6pPr marL="2805836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6pPr>
    <a:lvl7pPr marL="3367004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7pPr>
    <a:lvl8pPr marL="3928171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8pPr>
    <a:lvl9pPr marL="4489338" algn="l" defTabSz="1122335" rtl="0" eaLnBrk="1" latinLnBrk="0" hangingPunct="1">
      <a:defRPr sz="14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43100" y="1143000"/>
            <a:ext cx="2971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F9D0D-B990-394D-B950-8CA9F88949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4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590794"/>
            <a:ext cx="7955915" cy="338409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5105389"/>
            <a:ext cx="7019925" cy="2346813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1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517514"/>
            <a:ext cx="2018228" cy="823747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517514"/>
            <a:ext cx="5937687" cy="823747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4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423318"/>
            <a:ext cx="8072914" cy="4043359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6504929"/>
            <a:ext cx="8072914" cy="212630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7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587570"/>
            <a:ext cx="3977958" cy="6167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587570"/>
            <a:ext cx="3977958" cy="6167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517516"/>
            <a:ext cx="8072914" cy="18788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382815"/>
            <a:ext cx="3959676" cy="116778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550596"/>
            <a:ext cx="3959676" cy="522239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382815"/>
            <a:ext cx="3979177" cy="116778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550596"/>
            <a:ext cx="3979177" cy="522239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8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61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48018"/>
            <a:ext cx="3018811" cy="2268061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399540"/>
            <a:ext cx="4738449" cy="690768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916079"/>
            <a:ext cx="3018811" cy="540239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48018"/>
            <a:ext cx="3018811" cy="2268061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399540"/>
            <a:ext cx="4738449" cy="690768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916079"/>
            <a:ext cx="3018811" cy="540239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7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517516"/>
            <a:ext cx="807291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587570"/>
            <a:ext cx="807291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9009246"/>
            <a:ext cx="210597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59CF-4AA9-4D4E-B570-0ECAE3DB4446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9009246"/>
            <a:ext cx="315896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9009246"/>
            <a:ext cx="210597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DD06-CDBF-5747-8E36-0D31D6FE0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6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5FE5F29-042C-8C4C-B5DA-80FF1FA51395}"/>
              </a:ext>
            </a:extLst>
          </p:cNvPr>
          <p:cNvSpPr txBox="1"/>
          <p:nvPr/>
        </p:nvSpPr>
        <p:spPr>
          <a:xfrm>
            <a:off x="3309107" y="2594846"/>
            <a:ext cx="2499787" cy="1569660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 w="0">
                  <a:noFill/>
                </a:ln>
                <a:solidFill>
                  <a:schemeClr val="accent1"/>
                </a:solidFill>
              </a:rPr>
              <a:t>DIRECTION</a:t>
            </a:r>
          </a:p>
          <a:p>
            <a:r>
              <a:rPr lang="fr-FR" b="1" dirty="0">
                <a:ln w="0">
                  <a:noFill/>
                </a:ln>
              </a:rPr>
              <a:t>Proviseur	 :</a:t>
            </a:r>
          </a:p>
          <a:p>
            <a:r>
              <a:rPr lang="fr-FR" b="1" dirty="0">
                <a:ln w="0">
                  <a:noFill/>
                </a:ln>
              </a:rPr>
              <a:t>	</a:t>
            </a:r>
            <a:r>
              <a:rPr lang="fr-FR" dirty="0">
                <a:ln w="0">
                  <a:noFill/>
                </a:ln>
              </a:rPr>
              <a:t>Nadège VERGNAUD</a:t>
            </a:r>
          </a:p>
          <a:p>
            <a:r>
              <a:rPr lang="fr-FR" b="1" dirty="0">
                <a:ln w="0">
                  <a:noFill/>
                </a:ln>
              </a:rPr>
              <a:t>Proviseur adjoint :</a:t>
            </a:r>
          </a:p>
          <a:p>
            <a:r>
              <a:rPr lang="fr-FR" b="1" dirty="0">
                <a:ln w="0">
                  <a:noFill/>
                </a:ln>
              </a:rPr>
              <a:t>	</a:t>
            </a:r>
            <a:r>
              <a:rPr lang="fr-FR" dirty="0">
                <a:ln w="0">
                  <a:noFill/>
                </a:ln>
              </a:rPr>
              <a:t>Nicolas CHAUME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723EA9-A821-7C46-BA59-4AA4615A95B1}"/>
              </a:ext>
            </a:extLst>
          </p:cNvPr>
          <p:cNvSpPr txBox="1"/>
          <p:nvPr/>
        </p:nvSpPr>
        <p:spPr>
          <a:xfrm>
            <a:off x="279235" y="3056514"/>
            <a:ext cx="3029868" cy="646331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fr-FR" b="1" dirty="0">
                <a:ln w="0">
                  <a:noFill/>
                </a:ln>
              </a:rPr>
              <a:t>Gestionnaire :</a:t>
            </a:r>
          </a:p>
          <a:p>
            <a:r>
              <a:rPr lang="fr-FR" b="1" dirty="0">
                <a:ln w="0">
                  <a:noFill/>
                </a:ln>
              </a:rPr>
              <a:t>	</a:t>
            </a:r>
            <a:r>
              <a:rPr lang="fr-FR" dirty="0">
                <a:ln w="0">
                  <a:noFill/>
                </a:ln>
              </a:rPr>
              <a:t>Émilie VILLE-BAKLLEREAU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D736AA-42A8-7B49-8C38-1060C5EF68B7}"/>
              </a:ext>
            </a:extLst>
          </p:cNvPr>
          <p:cNvSpPr txBox="1"/>
          <p:nvPr/>
        </p:nvSpPr>
        <p:spPr>
          <a:xfrm>
            <a:off x="569539" y="681394"/>
            <a:ext cx="2449260" cy="1661993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SECRÉTARIAT</a:t>
            </a:r>
          </a:p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INTENDANCE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Hélène ALESSANDRI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Patricia MULLER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Anne-Laure VILLEPREUX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ECB38F-B096-DE45-BDA4-6930D7A4BB5C}"/>
              </a:ext>
            </a:extLst>
          </p:cNvPr>
          <p:cNvSpPr txBox="1"/>
          <p:nvPr/>
        </p:nvSpPr>
        <p:spPr>
          <a:xfrm>
            <a:off x="4201367" y="186329"/>
            <a:ext cx="715260" cy="461665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 w="0">
                  <a:noFill/>
                </a:ln>
                <a:solidFill>
                  <a:schemeClr val="accent1"/>
                </a:solidFill>
              </a:rPr>
              <a:t>AED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F04C22-2CA1-B84A-9D1A-0A79F73B4E77}"/>
              </a:ext>
            </a:extLst>
          </p:cNvPr>
          <p:cNvSpPr txBox="1"/>
          <p:nvPr/>
        </p:nvSpPr>
        <p:spPr>
          <a:xfrm>
            <a:off x="6477439" y="545653"/>
            <a:ext cx="2123274" cy="1938992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SECRÉTARIAT</a:t>
            </a:r>
          </a:p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DE DIRECTION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Fabienne CHEVALIER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Marion DEGUDE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Geneviève GUITARD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Virginie WATTEEUW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48C5E9-BF5C-F944-AA1E-27F8D9BF37A2}"/>
              </a:ext>
            </a:extLst>
          </p:cNvPr>
          <p:cNvSpPr txBox="1"/>
          <p:nvPr/>
        </p:nvSpPr>
        <p:spPr>
          <a:xfrm>
            <a:off x="3720466" y="866055"/>
            <a:ext cx="1677062" cy="1292662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CPE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Sylvie CHIGNAC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Eliane HUGER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Liliane VINCENT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D39C42-7150-BE49-A87B-30994C41BF35}"/>
              </a:ext>
            </a:extLst>
          </p:cNvPr>
          <p:cNvSpPr txBox="1"/>
          <p:nvPr/>
        </p:nvSpPr>
        <p:spPr>
          <a:xfrm>
            <a:off x="6404213" y="2735359"/>
            <a:ext cx="2269724" cy="738664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lvl="0" algn="ctr"/>
            <a:r>
              <a:rPr lang="fr-FR" sz="2400" b="1" dirty="0">
                <a:ln w="0">
                  <a:noFill/>
                </a:ln>
                <a:solidFill>
                  <a:srgbClr val="4472C4"/>
                </a:solidFill>
              </a:rPr>
              <a:t>GRETA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Pôle sanitaire et social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2CA5DD-8525-7340-8F28-EB845809BD66}"/>
              </a:ext>
            </a:extLst>
          </p:cNvPr>
          <p:cNvSpPr txBox="1"/>
          <p:nvPr/>
        </p:nvSpPr>
        <p:spPr>
          <a:xfrm>
            <a:off x="5995035" y="4070164"/>
            <a:ext cx="3088089" cy="2031325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lvl="0"/>
            <a:r>
              <a:rPr lang="fr-FR" b="1" dirty="0">
                <a:ln w="0">
                  <a:noFill/>
                </a:ln>
                <a:solidFill>
                  <a:prstClr val="black"/>
                </a:solidFill>
              </a:rPr>
              <a:t>Directeurs délégués aux </a:t>
            </a:r>
          </a:p>
          <a:p>
            <a:pPr lvl="0"/>
            <a:r>
              <a:rPr lang="fr-FR" b="1" dirty="0">
                <a:ln w="0">
                  <a:noFill/>
                </a:ln>
                <a:solidFill>
                  <a:prstClr val="black"/>
                </a:solidFill>
              </a:rPr>
              <a:t>formations professionnelles et</a:t>
            </a:r>
          </a:p>
          <a:p>
            <a:pPr lvl="0"/>
            <a:r>
              <a:rPr lang="fr-FR" b="1" dirty="0">
                <a:ln w="0">
                  <a:noFill/>
                </a:ln>
                <a:solidFill>
                  <a:prstClr val="black"/>
                </a:solidFill>
              </a:rPr>
              <a:t>technologiques :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	Valérie BOUCHART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	Jorge DE CARVALHO</a:t>
            </a:r>
          </a:p>
          <a:p>
            <a:pPr lvl="0"/>
            <a:r>
              <a:rPr lang="fr-FR" b="1" dirty="0">
                <a:ln w="0">
                  <a:noFill/>
                </a:ln>
                <a:solidFill>
                  <a:prstClr val="black"/>
                </a:solidFill>
              </a:rPr>
              <a:t>Référent numérique :</a:t>
            </a:r>
          </a:p>
          <a:p>
            <a:pPr lvl="0"/>
            <a:r>
              <a:rPr lang="fr-FR" dirty="0">
                <a:ln w="0">
                  <a:noFill/>
                </a:ln>
                <a:solidFill>
                  <a:prstClr val="black"/>
                </a:solidFill>
              </a:rPr>
              <a:t>	Hélène BOUSSAC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3884BE-5E1F-E748-99E6-F363F70A1694}"/>
              </a:ext>
            </a:extLst>
          </p:cNvPr>
          <p:cNvSpPr txBox="1"/>
          <p:nvPr/>
        </p:nvSpPr>
        <p:spPr>
          <a:xfrm>
            <a:off x="6540179" y="8546423"/>
            <a:ext cx="1997790" cy="461665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 w="0">
                  <a:noFill/>
                </a:ln>
                <a:solidFill>
                  <a:schemeClr val="accent1"/>
                </a:solidFill>
              </a:rPr>
              <a:t>ENSEIGNANTS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4A12B0-942F-7240-B799-B415DE1E4A82}"/>
              </a:ext>
            </a:extLst>
          </p:cNvPr>
          <p:cNvSpPr txBox="1"/>
          <p:nvPr/>
        </p:nvSpPr>
        <p:spPr>
          <a:xfrm>
            <a:off x="3133608" y="6561264"/>
            <a:ext cx="2850780" cy="2954655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 w="0">
                  <a:noFill/>
                </a:ln>
                <a:solidFill>
                  <a:schemeClr val="accent1"/>
                </a:solidFill>
              </a:rPr>
              <a:t>POLE DE SOUTIEN</a:t>
            </a:r>
          </a:p>
          <a:p>
            <a:r>
              <a:rPr lang="fr-FR" b="1" dirty="0">
                <a:ln w="0">
                  <a:noFill/>
                </a:ln>
              </a:rPr>
              <a:t>Infirmières :</a:t>
            </a:r>
          </a:p>
          <a:p>
            <a:r>
              <a:rPr lang="fr-FR" dirty="0">
                <a:ln w="0">
                  <a:noFill/>
                </a:ln>
              </a:rPr>
              <a:t>	Jade BOUCHARD</a:t>
            </a:r>
          </a:p>
          <a:p>
            <a:r>
              <a:rPr lang="fr-FR" dirty="0">
                <a:ln w="0">
                  <a:noFill/>
                </a:ln>
              </a:rPr>
              <a:t>	Stéphanie DEMONET</a:t>
            </a:r>
          </a:p>
          <a:p>
            <a:r>
              <a:rPr lang="fr-FR" b="1" dirty="0">
                <a:ln w="0">
                  <a:noFill/>
                </a:ln>
              </a:rPr>
              <a:t>Psy EN :</a:t>
            </a:r>
          </a:p>
          <a:p>
            <a:r>
              <a:rPr lang="fr-FR" dirty="0">
                <a:ln w="0">
                  <a:noFill/>
                </a:ln>
              </a:rPr>
              <a:t>	Delphine JANKOVIC</a:t>
            </a:r>
          </a:p>
          <a:p>
            <a:r>
              <a:rPr lang="fr-FR" dirty="0">
                <a:ln w="0">
                  <a:noFill/>
                </a:ln>
              </a:rPr>
              <a:t>	Laurence PARVILLE</a:t>
            </a:r>
          </a:p>
          <a:p>
            <a:r>
              <a:rPr lang="fr-FR" b="1" dirty="0">
                <a:ln w="0">
                  <a:noFill/>
                </a:ln>
              </a:rPr>
              <a:t>Assistante sociale :</a:t>
            </a:r>
          </a:p>
          <a:p>
            <a:r>
              <a:rPr lang="fr-FR" dirty="0">
                <a:ln w="0">
                  <a:noFill/>
                </a:ln>
              </a:rPr>
              <a:t>	Christine ALLAMARGOT</a:t>
            </a:r>
          </a:p>
          <a:p>
            <a:r>
              <a:rPr lang="fr-FR" b="1" dirty="0">
                <a:ln w="0">
                  <a:noFill/>
                </a:ln>
              </a:rPr>
              <a:t>AESH</a:t>
            </a:r>
            <a:endParaRPr lang="fr-FR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D049775-4AF0-AE49-8FA8-B68CDE4D4272}"/>
              </a:ext>
            </a:extLst>
          </p:cNvPr>
          <p:cNvSpPr txBox="1"/>
          <p:nvPr/>
        </p:nvSpPr>
        <p:spPr>
          <a:xfrm>
            <a:off x="701917" y="4070163"/>
            <a:ext cx="2184509" cy="646331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fr-FR" b="1" dirty="0">
                <a:ln w="0">
                  <a:noFill/>
                </a:ln>
              </a:rPr>
              <a:t>Technicien principal :</a:t>
            </a:r>
          </a:p>
          <a:p>
            <a:r>
              <a:rPr lang="fr-FR" dirty="0">
                <a:ln w="0">
                  <a:noFill/>
                </a:ln>
              </a:rPr>
              <a:t>	Benoît DOUTRE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C466E8-DA2E-D344-81A9-41550B1C1290}"/>
              </a:ext>
            </a:extLst>
          </p:cNvPr>
          <p:cNvSpPr txBox="1"/>
          <p:nvPr/>
        </p:nvSpPr>
        <p:spPr>
          <a:xfrm>
            <a:off x="291196" y="5075846"/>
            <a:ext cx="3005951" cy="1200329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fr-FR" b="1" dirty="0">
                <a:ln w="0">
                  <a:noFill/>
                </a:ln>
              </a:rPr>
              <a:t>Agent chef :</a:t>
            </a:r>
          </a:p>
          <a:p>
            <a:r>
              <a:rPr lang="fr-FR" dirty="0">
                <a:ln w="0">
                  <a:noFill/>
                </a:ln>
              </a:rPr>
              <a:t>	Christophe DUMOULARD</a:t>
            </a:r>
          </a:p>
          <a:p>
            <a:r>
              <a:rPr lang="fr-FR" b="1" dirty="0">
                <a:ln w="0">
                  <a:noFill/>
                </a:ln>
              </a:rPr>
              <a:t>Chef cuisinier :</a:t>
            </a:r>
          </a:p>
          <a:p>
            <a:r>
              <a:rPr lang="fr-FR" dirty="0">
                <a:ln w="0">
                  <a:noFill/>
                </a:ln>
              </a:rPr>
              <a:t>	Jean François PAULIAT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AA09CF-9190-FC4B-ACD0-D51C16E51167}"/>
              </a:ext>
            </a:extLst>
          </p:cNvPr>
          <p:cNvSpPr txBox="1"/>
          <p:nvPr/>
        </p:nvSpPr>
        <p:spPr>
          <a:xfrm>
            <a:off x="583775" y="6972610"/>
            <a:ext cx="2420791" cy="461665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4781"/>
                      <a:gd name="connsiteY0" fmla="*/ 0 h 1015663"/>
                      <a:gd name="connsiteX1" fmla="*/ 516121 w 3884781"/>
                      <a:gd name="connsiteY1" fmla="*/ 0 h 1015663"/>
                      <a:gd name="connsiteX2" fmla="*/ 954546 w 3884781"/>
                      <a:gd name="connsiteY2" fmla="*/ 0 h 1015663"/>
                      <a:gd name="connsiteX3" fmla="*/ 1587211 w 3884781"/>
                      <a:gd name="connsiteY3" fmla="*/ 0 h 1015663"/>
                      <a:gd name="connsiteX4" fmla="*/ 2103331 w 3884781"/>
                      <a:gd name="connsiteY4" fmla="*/ 0 h 1015663"/>
                      <a:gd name="connsiteX5" fmla="*/ 2619452 w 3884781"/>
                      <a:gd name="connsiteY5" fmla="*/ 0 h 1015663"/>
                      <a:gd name="connsiteX6" fmla="*/ 3252117 w 3884781"/>
                      <a:gd name="connsiteY6" fmla="*/ 0 h 1015663"/>
                      <a:gd name="connsiteX7" fmla="*/ 3884781 w 3884781"/>
                      <a:gd name="connsiteY7" fmla="*/ 0 h 1015663"/>
                      <a:gd name="connsiteX8" fmla="*/ 3884781 w 3884781"/>
                      <a:gd name="connsiteY8" fmla="*/ 528145 h 1015663"/>
                      <a:gd name="connsiteX9" fmla="*/ 3884781 w 3884781"/>
                      <a:gd name="connsiteY9" fmla="*/ 1015663 h 1015663"/>
                      <a:gd name="connsiteX10" fmla="*/ 3407508 w 3884781"/>
                      <a:gd name="connsiteY10" fmla="*/ 1015663 h 1015663"/>
                      <a:gd name="connsiteX11" fmla="*/ 2852539 w 3884781"/>
                      <a:gd name="connsiteY11" fmla="*/ 1015663 h 1015663"/>
                      <a:gd name="connsiteX12" fmla="*/ 2336418 w 3884781"/>
                      <a:gd name="connsiteY12" fmla="*/ 1015663 h 1015663"/>
                      <a:gd name="connsiteX13" fmla="*/ 1703754 w 3884781"/>
                      <a:gd name="connsiteY13" fmla="*/ 1015663 h 1015663"/>
                      <a:gd name="connsiteX14" fmla="*/ 1071090 w 3884781"/>
                      <a:gd name="connsiteY14" fmla="*/ 1015663 h 1015663"/>
                      <a:gd name="connsiteX15" fmla="*/ 593817 w 3884781"/>
                      <a:gd name="connsiteY15" fmla="*/ 1015663 h 1015663"/>
                      <a:gd name="connsiteX16" fmla="*/ 0 w 3884781"/>
                      <a:gd name="connsiteY16" fmla="*/ 1015663 h 1015663"/>
                      <a:gd name="connsiteX17" fmla="*/ 0 w 3884781"/>
                      <a:gd name="connsiteY17" fmla="*/ 487518 h 1015663"/>
                      <a:gd name="connsiteX18" fmla="*/ 0 w 3884781"/>
                      <a:gd name="connsiteY18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84781" h="1015663" extrusionOk="0">
                        <a:moveTo>
                          <a:pt x="0" y="0"/>
                        </a:moveTo>
                        <a:cubicBezTo>
                          <a:pt x="172906" y="-3282"/>
                          <a:pt x="399450" y="35010"/>
                          <a:pt x="516121" y="0"/>
                        </a:cubicBezTo>
                        <a:cubicBezTo>
                          <a:pt x="632792" y="-35010"/>
                          <a:pt x="852829" y="43853"/>
                          <a:pt x="954546" y="0"/>
                        </a:cubicBezTo>
                        <a:cubicBezTo>
                          <a:pt x="1056263" y="-43853"/>
                          <a:pt x="1435047" y="54724"/>
                          <a:pt x="1587211" y="0"/>
                        </a:cubicBezTo>
                        <a:cubicBezTo>
                          <a:pt x="1739376" y="-54724"/>
                          <a:pt x="1879608" y="37096"/>
                          <a:pt x="2103331" y="0"/>
                        </a:cubicBezTo>
                        <a:cubicBezTo>
                          <a:pt x="2327054" y="-37096"/>
                          <a:pt x="2432081" y="38882"/>
                          <a:pt x="2619452" y="0"/>
                        </a:cubicBezTo>
                        <a:cubicBezTo>
                          <a:pt x="2806823" y="-38882"/>
                          <a:pt x="3085751" y="11783"/>
                          <a:pt x="3252117" y="0"/>
                        </a:cubicBezTo>
                        <a:cubicBezTo>
                          <a:pt x="3418483" y="-11783"/>
                          <a:pt x="3613735" y="13281"/>
                          <a:pt x="3884781" y="0"/>
                        </a:cubicBezTo>
                        <a:cubicBezTo>
                          <a:pt x="3935839" y="225982"/>
                          <a:pt x="3863928" y="344324"/>
                          <a:pt x="3884781" y="528145"/>
                        </a:cubicBezTo>
                        <a:cubicBezTo>
                          <a:pt x="3905634" y="711966"/>
                          <a:pt x="3858531" y="866069"/>
                          <a:pt x="3884781" y="1015663"/>
                        </a:cubicBezTo>
                        <a:cubicBezTo>
                          <a:pt x="3685582" y="1044782"/>
                          <a:pt x="3558075" y="1009516"/>
                          <a:pt x="3407508" y="1015663"/>
                        </a:cubicBezTo>
                        <a:cubicBezTo>
                          <a:pt x="3256941" y="1021810"/>
                          <a:pt x="3023474" y="1006478"/>
                          <a:pt x="2852539" y="1015663"/>
                        </a:cubicBezTo>
                        <a:cubicBezTo>
                          <a:pt x="2681604" y="1024848"/>
                          <a:pt x="2576733" y="1011299"/>
                          <a:pt x="2336418" y="1015663"/>
                        </a:cubicBezTo>
                        <a:cubicBezTo>
                          <a:pt x="2096103" y="1020027"/>
                          <a:pt x="1902003" y="1002843"/>
                          <a:pt x="1703754" y="1015663"/>
                        </a:cubicBezTo>
                        <a:cubicBezTo>
                          <a:pt x="1505505" y="1028483"/>
                          <a:pt x="1241417" y="954218"/>
                          <a:pt x="1071090" y="1015663"/>
                        </a:cubicBezTo>
                        <a:cubicBezTo>
                          <a:pt x="900763" y="1077108"/>
                          <a:pt x="753356" y="1013230"/>
                          <a:pt x="593817" y="1015663"/>
                        </a:cubicBezTo>
                        <a:cubicBezTo>
                          <a:pt x="434278" y="1018096"/>
                          <a:pt x="201190" y="996584"/>
                          <a:pt x="0" y="1015663"/>
                        </a:cubicBezTo>
                        <a:cubicBezTo>
                          <a:pt x="-57105" y="861023"/>
                          <a:pt x="7791" y="714501"/>
                          <a:pt x="0" y="487518"/>
                        </a:cubicBezTo>
                        <a:cubicBezTo>
                          <a:pt x="-7791" y="260536"/>
                          <a:pt x="17956" y="2210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 w="0">
                  <a:noFill/>
                </a:ln>
                <a:solidFill>
                  <a:schemeClr val="accent1"/>
                </a:solidFill>
              </a:rPr>
              <a:t>PERSONNELS 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7D2EBC3-15C8-8F43-8C61-DD55AC50493F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58998" y="4164507"/>
            <a:ext cx="2" cy="23967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8777BB4-97C7-7440-8D14-CFB70368445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4559001" y="4164508"/>
            <a:ext cx="2980075" cy="4381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4E5AEF4-B68F-184F-8156-CC90C4218F9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539074" y="6101487"/>
            <a:ext cx="4" cy="24449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9B48EC4-2CD9-DD4F-AB3C-FD87F492E2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58997" y="647991"/>
            <a:ext cx="0" cy="218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2F61BC6-C667-8245-BF03-961447B20164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H="1" flipV="1">
            <a:off x="4559000" y="2158720"/>
            <a:ext cx="1" cy="436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4C816CD-317E-3F4C-A6F6-945CB997F739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>
            <a:off x="5808891" y="3379679"/>
            <a:ext cx="1730186" cy="6904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6730158-B31E-A143-B8F4-84F814CD4B1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808891" y="1515152"/>
            <a:ext cx="668548" cy="1864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588707F-ABFC-F841-9956-88D1F41D61A6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08891" y="3104694"/>
            <a:ext cx="595322" cy="274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D2D5C74-B076-DD4B-8E79-FA6324DF2C47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1794169" y="3702842"/>
            <a:ext cx="0" cy="367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1CC25D-A390-554D-9411-F9C48EA1404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794169" y="2343387"/>
            <a:ext cx="0" cy="713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9C497F2-BEFC-ED48-A460-6D37A3ADE9DD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1794171" y="6276175"/>
            <a:ext cx="1" cy="696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6559D5B-E3D0-CA47-831D-638296B93FE3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1794171" y="4716493"/>
            <a:ext cx="0" cy="35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7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122</Words>
  <Application>Microsoft Macintosh PowerPoint</Application>
  <PresentationFormat>Personnalisé</PresentationFormat>
  <Paragraphs>51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Metzdorff</dc:creator>
  <cp:lastModifiedBy>Remi Metzdorff</cp:lastModifiedBy>
  <cp:revision>10</cp:revision>
  <dcterms:created xsi:type="dcterms:W3CDTF">2020-12-21T16:26:34Z</dcterms:created>
  <dcterms:modified xsi:type="dcterms:W3CDTF">2020-12-23T10:09:22Z</dcterms:modified>
</cp:coreProperties>
</file>