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4" r:id="rId5"/>
    <p:sldId id="263" r:id="rId6"/>
    <p:sldId id="265" r:id="rId7"/>
    <p:sldId id="258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BB7D7-0BF2-428C-8538-5BD538FE364A}" v="1" dt="2020-12-17T13:26:13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Bonte" userId="df946c619fc7ae7d" providerId="LiveId" clId="{85EBB7D7-0BF2-428C-8538-5BD538FE364A}"/>
    <pc:docChg chg="undo custSel mod addSld delSld modSld sldOrd">
      <pc:chgData name="Sarah Bonte" userId="df946c619fc7ae7d" providerId="LiveId" clId="{85EBB7D7-0BF2-428C-8538-5BD538FE364A}" dt="2020-12-17T14:00:10.030" v="1643" actId="680"/>
      <pc:docMkLst>
        <pc:docMk/>
      </pc:docMkLst>
      <pc:sldChg chg="addSp delSp modSp mod setClrOvrMap delDesignElem">
        <pc:chgData name="Sarah Bonte" userId="df946c619fc7ae7d" providerId="LiveId" clId="{85EBB7D7-0BF2-428C-8538-5BD538FE364A}" dt="2020-12-17T13:26:21.041" v="2" actId="26606"/>
        <pc:sldMkLst>
          <pc:docMk/>
          <pc:sldMk cId="1940096187" sldId="256"/>
        </pc:sldMkLst>
        <pc:spChg chg="mod">
          <ac:chgData name="Sarah Bonte" userId="df946c619fc7ae7d" providerId="LiveId" clId="{85EBB7D7-0BF2-428C-8538-5BD538FE364A}" dt="2020-12-17T13:26:21.041" v="2" actId="26606"/>
          <ac:spMkLst>
            <pc:docMk/>
            <pc:sldMk cId="1940096187" sldId="256"/>
            <ac:spMk id="2" creationId="{2D0C86AE-E1C1-4BB5-BB73-9843D96819C6}"/>
          </ac:spMkLst>
        </pc:spChg>
        <pc:spChg chg="add">
          <ac:chgData name="Sarah Bonte" userId="df946c619fc7ae7d" providerId="LiveId" clId="{85EBB7D7-0BF2-428C-8538-5BD538FE364A}" dt="2020-12-17T13:26:21.041" v="2" actId="26606"/>
          <ac:spMkLst>
            <pc:docMk/>
            <pc:sldMk cId="1940096187" sldId="256"/>
            <ac:spMk id="7" creationId="{1BF0792A-0F2B-4A2E-AB38-0A4F18A3072D}"/>
          </ac:spMkLst>
        </pc:spChg>
        <pc:spChg chg="del">
          <ac:chgData name="Sarah Bonte" userId="df946c619fc7ae7d" providerId="LiveId" clId="{85EBB7D7-0BF2-428C-8538-5BD538FE364A}" dt="2020-12-17T13:26:13.491" v="1"/>
          <ac:spMkLst>
            <pc:docMk/>
            <pc:sldMk cId="1940096187" sldId="256"/>
            <ac:spMk id="8" creationId="{1C69834E-5EEE-4D61-833E-04928896454C}"/>
          </ac:spMkLst>
        </pc:spChg>
        <pc:spChg chg="add">
          <ac:chgData name="Sarah Bonte" userId="df946c619fc7ae7d" providerId="LiveId" clId="{85EBB7D7-0BF2-428C-8538-5BD538FE364A}" dt="2020-12-17T13:26:21.041" v="2" actId="26606"/>
          <ac:spMkLst>
            <pc:docMk/>
            <pc:sldMk cId="1940096187" sldId="256"/>
            <ac:spMk id="9" creationId="{F57DB18D-C2F1-4C8C-8808-9C01ECE6834E}"/>
          </ac:spMkLst>
        </pc:spChg>
        <pc:spChg chg="del">
          <ac:chgData name="Sarah Bonte" userId="df946c619fc7ae7d" providerId="LiveId" clId="{85EBB7D7-0BF2-428C-8538-5BD538FE364A}" dt="2020-12-17T13:26:13.491" v="1"/>
          <ac:spMkLst>
            <pc:docMk/>
            <pc:sldMk cId="1940096187" sldId="256"/>
            <ac:spMk id="10" creationId="{58E5D9BA-46E7-4BFA-9C74-75495BF6F54D}"/>
          </ac:spMkLst>
        </pc:spChg>
        <pc:spChg chg="del">
          <ac:chgData name="Sarah Bonte" userId="df946c619fc7ae7d" providerId="LiveId" clId="{85EBB7D7-0BF2-428C-8538-5BD538FE364A}" dt="2020-12-17T13:26:13.491" v="1"/>
          <ac:spMkLst>
            <pc:docMk/>
            <pc:sldMk cId="1940096187" sldId="256"/>
            <ac:spMk id="12" creationId="{5B033D76-5800-44B6-AFE9-EE2106935115}"/>
          </ac:spMkLst>
        </pc:spChg>
        <pc:spChg chg="del">
          <ac:chgData name="Sarah Bonte" userId="df946c619fc7ae7d" providerId="LiveId" clId="{85EBB7D7-0BF2-428C-8538-5BD538FE364A}" dt="2020-12-17T13:26:13.491" v="1"/>
          <ac:spMkLst>
            <pc:docMk/>
            <pc:sldMk cId="1940096187" sldId="256"/>
            <ac:spMk id="14" creationId="{522D6F85-FFBA-4F81-AEE5-AAA17CB7AA98}"/>
          </ac:spMkLst>
        </pc:spChg>
        <pc:spChg chg="del">
          <ac:chgData name="Sarah Bonte" userId="df946c619fc7ae7d" providerId="LiveId" clId="{85EBB7D7-0BF2-428C-8538-5BD538FE364A}" dt="2020-12-17T13:26:13.491" v="1"/>
          <ac:spMkLst>
            <pc:docMk/>
            <pc:sldMk cId="1940096187" sldId="256"/>
            <ac:spMk id="16" creationId="{13B31514-E6DF-4357-9EEA-EFB7983080DA}"/>
          </ac:spMkLst>
        </pc:spChg>
        <pc:grpChg chg="add">
          <ac:chgData name="Sarah Bonte" userId="df946c619fc7ae7d" providerId="LiveId" clId="{85EBB7D7-0BF2-428C-8538-5BD538FE364A}" dt="2020-12-17T13:26:21.041" v="2" actId="26606"/>
          <ac:grpSpMkLst>
            <pc:docMk/>
            <pc:sldMk cId="1940096187" sldId="256"/>
            <ac:grpSpMk id="11" creationId="{E5D935FA-3336-4941-9214-E250A5727F40}"/>
          </ac:grpSpMkLst>
        </pc:grpChg>
        <pc:picChg chg="del">
          <ac:chgData name="Sarah Bonte" userId="df946c619fc7ae7d" providerId="LiveId" clId="{85EBB7D7-0BF2-428C-8538-5BD538FE364A}" dt="2020-12-17T13:26:13.491" v="1"/>
          <ac:picMkLst>
            <pc:docMk/>
            <pc:sldMk cId="1940096187" sldId="256"/>
            <ac:picMk id="18" creationId="{4C401D57-600A-4C91-AC9A-14CA1ED6F7D8}"/>
          </ac:picMkLst>
        </pc:picChg>
        <pc:picChg chg="add">
          <ac:chgData name="Sarah Bonte" userId="df946c619fc7ae7d" providerId="LiveId" clId="{85EBB7D7-0BF2-428C-8538-5BD538FE364A}" dt="2020-12-17T13:26:21.041" v="2" actId="26606"/>
          <ac:picMkLst>
            <pc:docMk/>
            <pc:sldMk cId="1940096187" sldId="256"/>
            <ac:picMk id="19" creationId="{75CC23F7-9F20-4C4B-8608-BD4DE9728FA5}"/>
          </ac:picMkLst>
        </pc:picChg>
        <pc:cxnChg chg="add">
          <ac:chgData name="Sarah Bonte" userId="df946c619fc7ae7d" providerId="LiveId" clId="{85EBB7D7-0BF2-428C-8538-5BD538FE364A}" dt="2020-12-17T13:26:21.041" v="2" actId="26606"/>
          <ac:cxnSpMkLst>
            <pc:docMk/>
            <pc:sldMk cId="1940096187" sldId="256"/>
            <ac:cxnSpMk id="15" creationId="{87F797D1-251E-41FE-9FF8-AD487DEF28AC}"/>
          </ac:cxnSpMkLst>
        </pc:cxnChg>
        <pc:cxnChg chg="add">
          <ac:chgData name="Sarah Bonte" userId="df946c619fc7ae7d" providerId="LiveId" clId="{85EBB7D7-0BF2-428C-8538-5BD538FE364A}" dt="2020-12-17T13:26:21.041" v="2" actId="26606"/>
          <ac:cxnSpMkLst>
            <pc:docMk/>
            <pc:sldMk cId="1940096187" sldId="256"/>
            <ac:cxnSpMk id="17" creationId="{09A0CE28-0E59-4F4D-9855-8A8DCE9A8EFE}"/>
          </ac:cxnSpMkLst>
        </pc:cxnChg>
        <pc:cxnChg chg="del">
          <ac:chgData name="Sarah Bonte" userId="df946c619fc7ae7d" providerId="LiveId" clId="{85EBB7D7-0BF2-428C-8538-5BD538FE364A}" dt="2020-12-17T13:26:13.491" v="1"/>
          <ac:cxnSpMkLst>
            <pc:docMk/>
            <pc:sldMk cId="1940096187" sldId="256"/>
            <ac:cxnSpMk id="20" creationId="{412BDC66-00FA-4A3F-9BC7-BE05FF7705F8}"/>
          </ac:cxnSpMkLst>
        </pc:cxnChg>
      </pc:sldChg>
      <pc:sldChg chg="addSp delSp modSp del mod setBg">
        <pc:chgData name="Sarah Bonte" userId="df946c619fc7ae7d" providerId="LiveId" clId="{85EBB7D7-0BF2-428C-8538-5BD538FE364A}" dt="2020-12-17T13:28:01.329" v="52" actId="2696"/>
        <pc:sldMkLst>
          <pc:docMk/>
          <pc:sldMk cId="407057394" sldId="257"/>
        </pc:sldMkLst>
        <pc:spChg chg="mod">
          <ac:chgData name="Sarah Bonte" userId="df946c619fc7ae7d" providerId="LiveId" clId="{85EBB7D7-0BF2-428C-8538-5BD538FE364A}" dt="2020-12-17T13:27:02.529" v="17" actId="26606"/>
          <ac:spMkLst>
            <pc:docMk/>
            <pc:sldMk cId="407057394" sldId="257"/>
            <ac:spMk id="2" creationId="{7E3CBDCF-C4DE-4596-B08A-F058EB4E584D}"/>
          </ac:spMkLst>
        </pc:spChg>
        <pc:spChg chg="mod">
          <ac:chgData name="Sarah Bonte" userId="df946c619fc7ae7d" providerId="LiveId" clId="{85EBB7D7-0BF2-428C-8538-5BD538FE364A}" dt="2020-12-17T13:27:02.529" v="17" actId="26606"/>
          <ac:spMkLst>
            <pc:docMk/>
            <pc:sldMk cId="407057394" sldId="257"/>
            <ac:spMk id="3" creationId="{69BB7490-A6AD-4938-BFFD-1C409B750FD9}"/>
          </ac:spMkLst>
        </pc:spChg>
        <pc:spChg chg="add del">
          <ac:chgData name="Sarah Bonte" userId="df946c619fc7ae7d" providerId="LiveId" clId="{85EBB7D7-0BF2-428C-8538-5BD538FE364A}" dt="2020-12-17T13:27:02.490" v="16" actId="26606"/>
          <ac:spMkLst>
            <pc:docMk/>
            <pc:sldMk cId="407057394" sldId="257"/>
            <ac:spMk id="8" creationId="{FD6EDB49-211E-499D-9A08-6C5FF3D060F7}"/>
          </ac:spMkLst>
        </pc:spChg>
        <pc:spChg chg="add del">
          <ac:chgData name="Sarah Bonte" userId="df946c619fc7ae7d" providerId="LiveId" clId="{85EBB7D7-0BF2-428C-8538-5BD538FE364A}" dt="2020-12-17T13:27:02.490" v="16" actId="26606"/>
          <ac:spMkLst>
            <pc:docMk/>
            <pc:sldMk cId="407057394" sldId="257"/>
            <ac:spMk id="10" creationId="{38F9F37E-D3CF-4F3D-96C2-25307819DF2D}"/>
          </ac:spMkLst>
        </pc:spChg>
        <pc:spChg chg="add del">
          <ac:chgData name="Sarah Bonte" userId="df946c619fc7ae7d" providerId="LiveId" clId="{85EBB7D7-0BF2-428C-8538-5BD538FE364A}" dt="2020-12-17T13:27:02.490" v="16" actId="26606"/>
          <ac:spMkLst>
            <pc:docMk/>
            <pc:sldMk cId="407057394" sldId="257"/>
            <ac:spMk id="12" creationId="{C5FFF17D-767C-40E7-8C89-962F1F54BCD0}"/>
          </ac:spMkLst>
        </pc:spChg>
        <pc:spChg chg="add del">
          <ac:chgData name="Sarah Bonte" userId="df946c619fc7ae7d" providerId="LiveId" clId="{85EBB7D7-0BF2-428C-8538-5BD538FE364A}" dt="2020-12-17T13:27:02.490" v="16" actId="26606"/>
          <ac:spMkLst>
            <pc:docMk/>
            <pc:sldMk cId="407057394" sldId="257"/>
            <ac:spMk id="14" creationId="{E69F39E1-619D-4D9E-8823-8BD8CC3206B6}"/>
          </ac:spMkLst>
        </pc:spChg>
        <pc:spChg chg="add del">
          <ac:chgData name="Sarah Bonte" userId="df946c619fc7ae7d" providerId="LiveId" clId="{85EBB7D7-0BF2-428C-8538-5BD538FE364A}" dt="2020-12-17T13:27:02.490" v="16" actId="26606"/>
          <ac:spMkLst>
            <pc:docMk/>
            <pc:sldMk cId="407057394" sldId="257"/>
            <ac:spMk id="16" creationId="{C8C53F47-DF50-454F-A5A6-6B969748D972}"/>
          </ac:spMkLst>
        </pc:spChg>
        <pc:spChg chg="add">
          <ac:chgData name="Sarah Bonte" userId="df946c619fc7ae7d" providerId="LiveId" clId="{85EBB7D7-0BF2-428C-8538-5BD538FE364A}" dt="2020-12-17T13:27:02.529" v="17" actId="26606"/>
          <ac:spMkLst>
            <pc:docMk/>
            <pc:sldMk cId="407057394" sldId="257"/>
            <ac:spMk id="20" creationId="{E9E5E629-7060-41F9-8B50-02B2E85F7DF0}"/>
          </ac:spMkLst>
        </pc:spChg>
        <pc:spChg chg="add">
          <ac:chgData name="Sarah Bonte" userId="df946c619fc7ae7d" providerId="LiveId" clId="{85EBB7D7-0BF2-428C-8538-5BD538FE364A}" dt="2020-12-17T13:27:02.529" v="17" actId="26606"/>
          <ac:spMkLst>
            <pc:docMk/>
            <pc:sldMk cId="407057394" sldId="257"/>
            <ac:spMk id="23" creationId="{D1598E19-BACC-4AD6-8E51-F08B186A0179}"/>
          </ac:spMkLst>
        </pc:spChg>
        <pc:grpChg chg="add">
          <ac:chgData name="Sarah Bonte" userId="df946c619fc7ae7d" providerId="LiveId" clId="{85EBB7D7-0BF2-428C-8538-5BD538FE364A}" dt="2020-12-17T13:27:02.529" v="17" actId="26606"/>
          <ac:grpSpMkLst>
            <pc:docMk/>
            <pc:sldMk cId="407057394" sldId="257"/>
            <ac:grpSpMk id="21" creationId="{F0A74D93-ED7F-4633-8594-99D9FA43DA13}"/>
          </ac:grpSpMkLst>
        </pc:grpChg>
        <pc:picChg chg="add del">
          <ac:chgData name="Sarah Bonte" userId="df946c619fc7ae7d" providerId="LiveId" clId="{85EBB7D7-0BF2-428C-8538-5BD538FE364A}" dt="2020-12-17T13:27:02.490" v="16" actId="26606"/>
          <ac:picMkLst>
            <pc:docMk/>
            <pc:sldMk cId="407057394" sldId="257"/>
            <ac:picMk id="18" creationId="{6A26901A-BC62-4A3A-A07A-65E1F3DDDEC6}"/>
          </ac:picMkLst>
        </pc:picChg>
      </pc:sldChg>
      <pc:sldChg chg="modSp mod">
        <pc:chgData name="Sarah Bonte" userId="df946c619fc7ae7d" providerId="LiveId" clId="{85EBB7D7-0BF2-428C-8538-5BD538FE364A}" dt="2020-12-17T13:55:44.721" v="1488" actId="1076"/>
        <pc:sldMkLst>
          <pc:docMk/>
          <pc:sldMk cId="621537646" sldId="258"/>
        </pc:sldMkLst>
        <pc:spChg chg="mod">
          <ac:chgData name="Sarah Bonte" userId="df946c619fc7ae7d" providerId="LiveId" clId="{85EBB7D7-0BF2-428C-8538-5BD538FE364A}" dt="2020-12-17T13:39:00.210" v="234" actId="14100"/>
          <ac:spMkLst>
            <pc:docMk/>
            <pc:sldMk cId="621537646" sldId="258"/>
            <ac:spMk id="2" creationId="{DC8D624D-EFB8-4CA5-8D8D-A3F8AB1B3263}"/>
          </ac:spMkLst>
        </pc:spChg>
        <pc:spChg chg="mod">
          <ac:chgData name="Sarah Bonte" userId="df946c619fc7ae7d" providerId="LiveId" clId="{85EBB7D7-0BF2-428C-8538-5BD538FE364A}" dt="2020-12-17T13:55:44.721" v="1488" actId="1076"/>
          <ac:spMkLst>
            <pc:docMk/>
            <pc:sldMk cId="621537646" sldId="258"/>
            <ac:spMk id="3" creationId="{AC10B77A-7109-48EE-989D-7FE2F1447E68}"/>
          </ac:spMkLst>
        </pc:spChg>
      </pc:sldChg>
      <pc:sldChg chg="modSp mod">
        <pc:chgData name="Sarah Bonte" userId="df946c619fc7ae7d" providerId="LiveId" clId="{85EBB7D7-0BF2-428C-8538-5BD538FE364A}" dt="2020-12-17T13:56:27.597" v="1493" actId="27636"/>
        <pc:sldMkLst>
          <pc:docMk/>
          <pc:sldMk cId="3708239826" sldId="259"/>
        </pc:sldMkLst>
        <pc:spChg chg="mod">
          <ac:chgData name="Sarah Bonte" userId="df946c619fc7ae7d" providerId="LiveId" clId="{85EBB7D7-0BF2-428C-8538-5BD538FE364A}" dt="2020-12-17T13:39:09.025" v="235" actId="14100"/>
          <ac:spMkLst>
            <pc:docMk/>
            <pc:sldMk cId="3708239826" sldId="259"/>
            <ac:spMk id="2" creationId="{0205C6F7-1576-4DDD-8E2D-78C965389C91}"/>
          </ac:spMkLst>
        </pc:spChg>
        <pc:spChg chg="mod">
          <ac:chgData name="Sarah Bonte" userId="df946c619fc7ae7d" providerId="LiveId" clId="{85EBB7D7-0BF2-428C-8538-5BD538FE364A}" dt="2020-12-17T13:56:27.597" v="1493" actId="27636"/>
          <ac:spMkLst>
            <pc:docMk/>
            <pc:sldMk cId="3708239826" sldId="259"/>
            <ac:spMk id="3" creationId="{84DBE6CC-D87D-4B3E-9B18-AE5DF147F9D8}"/>
          </ac:spMkLst>
        </pc:spChg>
      </pc:sldChg>
      <pc:sldChg chg="modSp new mod">
        <pc:chgData name="Sarah Bonte" userId="df946c619fc7ae7d" providerId="LiveId" clId="{85EBB7D7-0BF2-428C-8538-5BD538FE364A}" dt="2020-12-17T13:37:22.402" v="201" actId="27636"/>
        <pc:sldMkLst>
          <pc:docMk/>
          <pc:sldMk cId="3976206158" sldId="260"/>
        </pc:sldMkLst>
        <pc:spChg chg="mod">
          <ac:chgData name="Sarah Bonte" userId="df946c619fc7ae7d" providerId="LiveId" clId="{85EBB7D7-0BF2-428C-8538-5BD538FE364A}" dt="2020-12-17T13:31:57.124" v="178" actId="122"/>
          <ac:spMkLst>
            <pc:docMk/>
            <pc:sldMk cId="3976206158" sldId="260"/>
            <ac:spMk id="2" creationId="{27767FB3-3086-4F62-8806-96AFB77A1FA6}"/>
          </ac:spMkLst>
        </pc:spChg>
        <pc:spChg chg="mod">
          <ac:chgData name="Sarah Bonte" userId="df946c619fc7ae7d" providerId="LiveId" clId="{85EBB7D7-0BF2-428C-8538-5BD538FE364A}" dt="2020-12-17T13:37:22.402" v="201" actId="27636"/>
          <ac:spMkLst>
            <pc:docMk/>
            <pc:sldMk cId="3976206158" sldId="260"/>
            <ac:spMk id="3" creationId="{EABE9925-F270-437F-9F02-5942E3F4696B}"/>
          </ac:spMkLst>
        </pc:spChg>
      </pc:sldChg>
      <pc:sldChg chg="addSp delSp modSp new mod">
        <pc:chgData name="Sarah Bonte" userId="df946c619fc7ae7d" providerId="LiveId" clId="{85EBB7D7-0BF2-428C-8538-5BD538FE364A}" dt="2020-12-17T13:56:00.326" v="1491" actId="1076"/>
        <pc:sldMkLst>
          <pc:docMk/>
          <pc:sldMk cId="3618848457" sldId="261"/>
        </pc:sldMkLst>
        <pc:spChg chg="add del mod">
          <ac:chgData name="Sarah Bonte" userId="df946c619fc7ae7d" providerId="LiveId" clId="{85EBB7D7-0BF2-428C-8538-5BD538FE364A}" dt="2020-12-17T13:45:08.073" v="710" actId="14100"/>
          <ac:spMkLst>
            <pc:docMk/>
            <pc:sldMk cId="3618848457" sldId="261"/>
            <ac:spMk id="2" creationId="{50227F26-C1BD-4EFB-BC7F-23EF0325B43D}"/>
          </ac:spMkLst>
        </pc:spChg>
        <pc:spChg chg="mod">
          <ac:chgData name="Sarah Bonte" userId="df946c619fc7ae7d" providerId="LiveId" clId="{85EBB7D7-0BF2-428C-8538-5BD538FE364A}" dt="2020-12-17T13:56:00.326" v="1491" actId="1076"/>
          <ac:spMkLst>
            <pc:docMk/>
            <pc:sldMk cId="3618848457" sldId="261"/>
            <ac:spMk id="3" creationId="{663AD76E-BE07-4B44-8345-836B391EEACA}"/>
          </ac:spMkLst>
        </pc:spChg>
      </pc:sldChg>
      <pc:sldChg chg="modSp new mod">
        <pc:chgData name="Sarah Bonte" userId="df946c619fc7ae7d" providerId="LiveId" clId="{85EBB7D7-0BF2-428C-8538-5BD538FE364A}" dt="2020-12-17T13:54:23.925" v="1479" actId="2710"/>
        <pc:sldMkLst>
          <pc:docMk/>
          <pc:sldMk cId="4168646465" sldId="262"/>
        </pc:sldMkLst>
        <pc:spChg chg="mod">
          <ac:chgData name="Sarah Bonte" userId="df946c619fc7ae7d" providerId="LiveId" clId="{85EBB7D7-0BF2-428C-8538-5BD538FE364A}" dt="2020-12-17T13:50:23.985" v="1150" actId="20577"/>
          <ac:spMkLst>
            <pc:docMk/>
            <pc:sldMk cId="4168646465" sldId="262"/>
            <ac:spMk id="2" creationId="{111F96AE-9008-45C3-A73A-A43E3BD2B85C}"/>
          </ac:spMkLst>
        </pc:spChg>
        <pc:spChg chg="mod">
          <ac:chgData name="Sarah Bonte" userId="df946c619fc7ae7d" providerId="LiveId" clId="{85EBB7D7-0BF2-428C-8538-5BD538FE364A}" dt="2020-12-17T13:54:23.925" v="1479" actId="2710"/>
          <ac:spMkLst>
            <pc:docMk/>
            <pc:sldMk cId="4168646465" sldId="262"/>
            <ac:spMk id="3" creationId="{0EB5BD76-3F71-4AEE-B361-537C34EE5D87}"/>
          </ac:spMkLst>
        </pc:spChg>
      </pc:sldChg>
      <pc:sldChg chg="new ord">
        <pc:chgData name="Sarah Bonte" userId="df946c619fc7ae7d" providerId="LiveId" clId="{85EBB7D7-0BF2-428C-8538-5BD538FE364A}" dt="2020-12-17T13:57:40.820" v="1497"/>
        <pc:sldMkLst>
          <pc:docMk/>
          <pc:sldMk cId="3637280054" sldId="263"/>
        </pc:sldMkLst>
      </pc:sldChg>
      <pc:sldChg chg="modSp new mod">
        <pc:chgData name="Sarah Bonte" userId="df946c619fc7ae7d" providerId="LiveId" clId="{85EBB7D7-0BF2-428C-8538-5BD538FE364A}" dt="2020-12-17T13:59:55.398" v="1642" actId="1076"/>
        <pc:sldMkLst>
          <pc:docMk/>
          <pc:sldMk cId="469116698" sldId="264"/>
        </pc:sldMkLst>
        <pc:spChg chg="mod">
          <ac:chgData name="Sarah Bonte" userId="df946c619fc7ae7d" providerId="LiveId" clId="{85EBB7D7-0BF2-428C-8538-5BD538FE364A}" dt="2020-12-17T13:57:57.119" v="1525" actId="14100"/>
          <ac:spMkLst>
            <pc:docMk/>
            <pc:sldMk cId="469116698" sldId="264"/>
            <ac:spMk id="2" creationId="{6597810B-76A8-4C95-9EE7-DB817696EC77}"/>
          </ac:spMkLst>
        </pc:spChg>
        <pc:spChg chg="mod">
          <ac:chgData name="Sarah Bonte" userId="df946c619fc7ae7d" providerId="LiveId" clId="{85EBB7D7-0BF2-428C-8538-5BD538FE364A}" dt="2020-12-17T13:59:55.398" v="1642" actId="1076"/>
          <ac:spMkLst>
            <pc:docMk/>
            <pc:sldMk cId="469116698" sldId="264"/>
            <ac:spMk id="3" creationId="{FF0DF8D5-9C8C-4DB9-80F4-1CA6A5B147A3}"/>
          </ac:spMkLst>
        </pc:spChg>
      </pc:sldChg>
      <pc:sldChg chg="new">
        <pc:chgData name="Sarah Bonte" userId="df946c619fc7ae7d" providerId="LiveId" clId="{85EBB7D7-0BF2-428C-8538-5BD538FE364A}" dt="2020-12-17T14:00:10.030" v="1643" actId="680"/>
        <pc:sldMkLst>
          <pc:docMk/>
          <pc:sldMk cId="23588762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1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8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0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0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05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9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5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13D9-4F50-4A24-B03A-59968EF90F46}" type="datetimeFigureOut">
              <a:rPr lang="es-ES" smtClean="0"/>
              <a:t>19/12/20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BFA5C2-2ABC-4789-944B-4B6155EB09D0}" type="slidenum">
              <a:rPr lang="es-ES" smtClean="0"/>
              <a:t>‹N°›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D0C86AE-E1C1-4BB5-BB73-9843D9681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ES" sz="4700">
                <a:solidFill>
                  <a:schemeClr val="tx2"/>
                </a:solidFill>
              </a:rPr>
              <a:t>L’inclusion pédagogique et sociale d’un élève dys-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5C6F7-1576-4DDD-8E2D-78C96538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1631"/>
            <a:ext cx="9603275" cy="822123"/>
          </a:xfrm>
        </p:spPr>
        <p:txBody>
          <a:bodyPr/>
          <a:lstStyle/>
          <a:p>
            <a:pPr algn="ctr"/>
            <a:r>
              <a:rPr lang="es-ES" dirty="0" err="1"/>
              <a:t>Définition</a:t>
            </a:r>
            <a:r>
              <a:rPr lang="es-ES" dirty="0"/>
              <a:t> et </a:t>
            </a:r>
            <a:r>
              <a:rPr lang="es-ES" dirty="0" err="1"/>
              <a:t>caractéristiques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E6CC-D87D-4B3E-9B18-AE5DF147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549" y="2162488"/>
            <a:ext cx="9821333" cy="3450613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dirty="0">
                <a:effectLst/>
                <a:latin typeface="Arial" panose="020B0604020202020204" pitchFamily="34" charset="0"/>
              </a:rPr>
              <a:t>Différents troubles dys- </a:t>
            </a:r>
            <a:r>
              <a:rPr lang="fr-FR" sz="2000" b="0" i="0" u="none" strike="noStrike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2000" b="0" i="0" u="none" strike="noStrike" dirty="0">
                <a:effectLst/>
                <a:latin typeface="Arial" panose="020B0604020202020204" pitchFamily="34" charset="0"/>
              </a:rPr>
              <a:t> 8% des enfants environ seraient concernés selon l’OMS. </a:t>
            </a:r>
            <a:endParaRPr lang="fr-FR" dirty="0">
              <a:latin typeface="Arial" panose="020B0604020202020204" pitchFamily="34" charset="0"/>
            </a:endParaRPr>
          </a:p>
          <a:p>
            <a:pPr mar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Dyslexie</a:t>
            </a:r>
            <a:endParaRPr lang="fr-FR" sz="180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Dysorthographie</a:t>
            </a:r>
            <a:endParaRPr lang="fr-FR" sz="180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Dysgraphie</a:t>
            </a:r>
            <a:endParaRPr lang="fr-FR" sz="180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Dyscalculie</a:t>
            </a:r>
            <a:endParaRPr lang="fr-FR" sz="180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Dysphasie</a:t>
            </a:r>
            <a:endParaRPr lang="fr-FR" sz="180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Dyspraxie</a:t>
            </a:r>
            <a:endParaRPr lang="fr-FR" sz="1800" b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23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F96AE-9008-45C3-A73A-A43E3BD2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Difficultés</a:t>
            </a:r>
            <a:r>
              <a:rPr lang="es-ES" dirty="0"/>
              <a:t> </a:t>
            </a:r>
            <a:r>
              <a:rPr lang="es-ES" dirty="0" err="1"/>
              <a:t>rencontrées</a:t>
            </a:r>
            <a:r>
              <a:rPr lang="es-ES" dirty="0"/>
              <a:t> par ces </a:t>
            </a:r>
            <a:r>
              <a:rPr lang="es-ES" dirty="0" err="1"/>
              <a:t>élèves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B5BD76-3F71-4AEE-B361-537C34EE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43110"/>
            <a:ext cx="9603275" cy="3450613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fr-FR" dirty="0"/>
              <a:t>Les premiers signes:</a:t>
            </a:r>
          </a:p>
          <a:p>
            <a:pPr>
              <a:lnSpc>
                <a:spcPct val="50000"/>
              </a:lnSpc>
            </a:pPr>
            <a:endParaRPr lang="fr-F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Retard de la parole, du langage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Aucun automatisme de lecture après 6 mois d’apprentissage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Inversement et confusion des lettres, syllabes, mots...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Mauvais repérage dans le temps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Difficulté à mémoriser les poésies, tables de multiplications…</a:t>
            </a:r>
          </a:p>
        </p:txBody>
      </p:sp>
    </p:spTree>
    <p:extLst>
      <p:ext uri="{BB962C8B-B14F-4D97-AF65-F5344CB8AC3E}">
        <p14:creationId xmlns:p14="http://schemas.microsoft.com/office/powerpoint/2010/main" val="416864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7810B-76A8-4C95-9EE7-DB817696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012929"/>
          </a:xfrm>
        </p:spPr>
        <p:txBody>
          <a:bodyPr/>
          <a:lstStyle/>
          <a:p>
            <a:pPr algn="ctr"/>
            <a:r>
              <a:rPr lang="es-ES" dirty="0" err="1"/>
              <a:t>Analyse</a:t>
            </a:r>
            <a:r>
              <a:rPr lang="es-ES" dirty="0"/>
              <a:t> </a:t>
            </a:r>
            <a:r>
              <a:rPr lang="es-ES" dirty="0" err="1"/>
              <a:t>d’un</a:t>
            </a:r>
            <a:r>
              <a:rPr lang="es-ES" dirty="0"/>
              <a:t> cas </a:t>
            </a:r>
            <a:r>
              <a:rPr lang="es-ES" dirty="0" err="1"/>
              <a:t>concret</a:t>
            </a:r>
            <a:r>
              <a:rPr lang="es-ES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DF8D5-9C8C-4DB9-80F4-1CA6A5B1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531" y="3986818"/>
            <a:ext cx="8630446" cy="101292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fr-FR" b="1" dirty="0"/>
              <a:t>Axelle</a:t>
            </a:r>
          </a:p>
          <a:p>
            <a:pPr>
              <a:lnSpc>
                <a:spcPct val="50000"/>
              </a:lnSpc>
            </a:pPr>
            <a:r>
              <a:rPr lang="fr-FR" dirty="0"/>
              <a:t>Élève de Terminale à Valadon </a:t>
            </a:r>
          </a:p>
          <a:p>
            <a:pPr>
              <a:lnSpc>
                <a:spcPct val="50000"/>
              </a:lnSpc>
            </a:pPr>
            <a:r>
              <a:rPr lang="fr-FR" dirty="0"/>
              <a:t>Élève dysorthographique et dyslexique </a:t>
            </a:r>
          </a:p>
        </p:txBody>
      </p:sp>
    </p:spTree>
    <p:extLst>
      <p:ext uri="{BB962C8B-B14F-4D97-AF65-F5344CB8AC3E}">
        <p14:creationId xmlns:p14="http://schemas.microsoft.com/office/powerpoint/2010/main" val="46911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CF7EB-2912-4623-BD41-5DB10800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BE263-6CF4-4C3A-A4AB-45AE4C68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728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D41A-7D20-41CC-AA3F-EF187EDF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B65CF-9CA0-4ED3-9753-42CFC4E9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88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D624D-EFB8-4CA5-8D8D-A3F8AB1B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1969"/>
            <a:ext cx="9603275" cy="751785"/>
          </a:xfrm>
        </p:spPr>
        <p:txBody>
          <a:bodyPr/>
          <a:lstStyle/>
          <a:p>
            <a:pPr algn="ctr"/>
            <a:r>
              <a:rPr lang="es-ES" dirty="0"/>
              <a:t>Les </a:t>
            </a:r>
            <a:r>
              <a:rPr lang="es-ES" dirty="0" err="1"/>
              <a:t>dispositifs</a:t>
            </a:r>
            <a:r>
              <a:rPr lang="es-ES" dirty="0"/>
              <a:t> mis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0B77A-7109-48EE-989D-7FE2F144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05418"/>
            <a:ext cx="9603275" cy="3450613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s-ES" dirty="0"/>
              <a:t>Le PAP </a:t>
            </a:r>
            <a:r>
              <a:rPr lang="es-ES" dirty="0" err="1"/>
              <a:t>ou</a:t>
            </a:r>
            <a:r>
              <a:rPr lang="es-ES" dirty="0"/>
              <a:t> Plan </a:t>
            </a:r>
            <a:r>
              <a:rPr lang="es-ES" dirty="0" err="1"/>
              <a:t>d’Accompagnement</a:t>
            </a:r>
            <a:r>
              <a:rPr lang="es-ES" dirty="0"/>
              <a:t> </a:t>
            </a:r>
            <a:r>
              <a:rPr lang="es-ES" dirty="0" err="1"/>
              <a:t>Personnalisé</a:t>
            </a:r>
            <a:endParaRPr lang="es-ES" dirty="0"/>
          </a:p>
          <a:p>
            <a:pPr marL="0" indent="0">
              <a:lnSpc>
                <a:spcPct val="60000"/>
              </a:lnSpc>
              <a:buNone/>
            </a:pPr>
            <a:endParaRPr lang="es-E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Document normalisé, revu tous les ans, qui définit les aménagements pédagogiques des élèves ayant des troubles de l’apprentissage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 médecin scolaire le décide, l’équipe pédagogique le réalise, les professeurs le mettent en œuvre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 PAP de cette élève prévoit un format A3 pour tous les documents qu’elle reçoit, ainsi qu’un tiers temps supplémentaire pour ses devoirs et examens</a:t>
            </a:r>
          </a:p>
        </p:txBody>
      </p:sp>
    </p:spTree>
    <p:extLst>
      <p:ext uri="{BB962C8B-B14F-4D97-AF65-F5344CB8AC3E}">
        <p14:creationId xmlns:p14="http://schemas.microsoft.com/office/powerpoint/2010/main" val="6215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27F26-C1BD-4EFB-BC7F-23EF0325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9556"/>
            <a:ext cx="9603275" cy="894198"/>
          </a:xfrm>
        </p:spPr>
        <p:txBody>
          <a:bodyPr/>
          <a:lstStyle/>
          <a:p>
            <a:pPr algn="ctr"/>
            <a:r>
              <a:rPr lang="es-ES" dirty="0"/>
              <a:t>Les </a:t>
            </a:r>
            <a:r>
              <a:rPr lang="es-ES" dirty="0" err="1"/>
              <a:t>dispositifs</a:t>
            </a:r>
            <a:r>
              <a:rPr lang="es-ES" dirty="0"/>
              <a:t> mis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AD76E-BE07-4B44-8345-836B391E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30221"/>
            <a:ext cx="9603275" cy="3450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Les AESH </a:t>
            </a:r>
            <a:r>
              <a:rPr lang="es-ES" dirty="0" err="1"/>
              <a:t>ou</a:t>
            </a:r>
            <a:r>
              <a:rPr lang="es-ES" dirty="0"/>
              <a:t> </a:t>
            </a:r>
            <a:r>
              <a:rPr lang="es-ES" dirty="0" err="1"/>
              <a:t>Accompagnant</a:t>
            </a:r>
            <a:r>
              <a:rPr lang="es-ES" dirty="0"/>
              <a:t> </a:t>
            </a:r>
            <a:r>
              <a:rPr lang="es-ES" dirty="0" err="1"/>
              <a:t>d’élèves</a:t>
            </a:r>
            <a:r>
              <a:rPr lang="es-ES" dirty="0"/>
              <a:t> en </a:t>
            </a:r>
            <a:r>
              <a:rPr lang="es-ES" dirty="0" err="1"/>
              <a:t>Situation</a:t>
            </a:r>
            <a:r>
              <a:rPr lang="es-ES" dirty="0"/>
              <a:t> de </a:t>
            </a:r>
            <a:r>
              <a:rPr lang="es-ES" dirty="0" err="1"/>
              <a:t>Handicap</a:t>
            </a:r>
            <a:endParaRPr lang="es-ES" dirty="0"/>
          </a:p>
          <a:p>
            <a:pPr marL="0" indent="0">
              <a:lnSpc>
                <a:spcPct val="100000"/>
              </a:lnSpc>
              <a:buNone/>
            </a:pPr>
            <a:endParaRPr lang="es-E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Agents contractuels de l’</a:t>
            </a:r>
            <a:r>
              <a:rPr lang="fr-FR" dirty="0" err="1"/>
              <a:t>Etat</a:t>
            </a:r>
            <a:r>
              <a:rPr lang="fr-FR" dirty="0"/>
              <a:t> qui ont pour mission de favoriser l’autonomie de l’élève en situation de handicap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Anaïs est assistée par un AESH qui lui écrit l’ensemble de ses cours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Des manuels scolaires en format papier ou numérique adaptés aux élèves “</a:t>
            </a:r>
            <a:r>
              <a:rPr lang="fr-FR" dirty="0" err="1"/>
              <a:t>dys</a:t>
            </a:r>
            <a:r>
              <a:rPr lang="fr-FR" dirty="0"/>
              <a:t>-”</a:t>
            </a:r>
          </a:p>
        </p:txBody>
      </p:sp>
    </p:spTree>
    <p:extLst>
      <p:ext uri="{BB962C8B-B14F-4D97-AF65-F5344CB8AC3E}">
        <p14:creationId xmlns:p14="http://schemas.microsoft.com/office/powerpoint/2010/main" val="361884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67FB3-3086-4F62-8806-96AFB77A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0893"/>
            <a:ext cx="9603275" cy="1049235"/>
          </a:xfrm>
        </p:spPr>
        <p:txBody>
          <a:bodyPr/>
          <a:lstStyle/>
          <a:p>
            <a:pPr algn="ctr"/>
            <a:r>
              <a:rPr lang="es-ES" dirty="0" err="1"/>
              <a:t>Dispositifs</a:t>
            </a:r>
            <a:r>
              <a:rPr lang="es-ES" dirty="0"/>
              <a:t> </a:t>
            </a:r>
            <a:r>
              <a:rPr lang="es-ES" dirty="0" err="1"/>
              <a:t>pouvant</a:t>
            </a:r>
            <a:r>
              <a:rPr lang="es-ES" dirty="0"/>
              <a:t> </a:t>
            </a:r>
            <a:r>
              <a:rPr lang="es-ES" dirty="0" err="1"/>
              <a:t>être</a:t>
            </a:r>
            <a:r>
              <a:rPr lang="es-ES" dirty="0"/>
              <a:t> mis en place par </a:t>
            </a:r>
            <a:r>
              <a:rPr lang="es-ES" dirty="0" err="1"/>
              <a:t>l’enseignant</a:t>
            </a:r>
            <a:r>
              <a:rPr lang="es-ES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E9925-F270-437F-9F02-5942E3F4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1" y="2015732"/>
            <a:ext cx="9911645" cy="3786757"/>
          </a:xfrm>
        </p:spPr>
        <p:txBody>
          <a:bodyPr>
            <a:normAutofit fontScale="92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Bien énoncer et répéter toutes les consignes à l’oral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Utiliser des livres audio (mp4)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Usage de codes couleurs / surligneurs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Utiliser des polices de caractères sans sérif 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Utiliser des logiciels “</a:t>
            </a:r>
            <a:r>
              <a:rPr lang="fr-FR" sz="1800" b="0" i="0" u="none" strike="noStrike" dirty="0" err="1">
                <a:effectLst/>
                <a:latin typeface="Arial" panose="020B0604020202020204" pitchFamily="34" charset="0"/>
              </a:rPr>
              <a:t>text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-to-speech” (ex: </a:t>
            </a:r>
            <a:r>
              <a:rPr lang="fr-FR" sz="1800" b="0" i="0" u="none" strike="noStrike" dirty="0" err="1">
                <a:effectLst/>
                <a:latin typeface="Arial" panose="020B0604020202020204" pitchFamily="34" charset="0"/>
              </a:rPr>
              <a:t>Balabolka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Alléger le volume de lecture pour l’élève “</a:t>
            </a:r>
            <a:r>
              <a:rPr lang="fr-FR" sz="1800" b="0" i="0" u="none" strike="noStrike" dirty="0" err="1">
                <a:effectLst/>
                <a:latin typeface="Arial" panose="020B0604020202020204" pitchFamily="34" charset="0"/>
              </a:rPr>
              <a:t>dys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”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Écrire des mots clés à la place de phrases au tableau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Faire des tableaux pour résumer les idées principales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</a:rPr>
              <a:t>Autoriser l’utilisation d’indices mémo-techniques lors des contrôles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6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309</Words>
  <Application>Microsoft Macintosh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Galerie</vt:lpstr>
      <vt:lpstr>L’inclusion pédagogique et sociale d’un élève dys-</vt:lpstr>
      <vt:lpstr>Définition et caractéristiques</vt:lpstr>
      <vt:lpstr>Difficultés rencontrées par ces élèves</vt:lpstr>
      <vt:lpstr>Analyse d’un cas concret </vt:lpstr>
      <vt:lpstr>Présentation PowerPoint</vt:lpstr>
      <vt:lpstr>Présentation PowerPoint</vt:lpstr>
      <vt:lpstr>Les dispositifs mis en place</vt:lpstr>
      <vt:lpstr>Les dispositifs mis en place</vt:lpstr>
      <vt:lpstr>Dispositifs pouvant être mis en place par l’enseignant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L’inclusion pédagogique et sociale d’un élève dys-</dc:title>
  <dc:creator>Sarah Bonte</dc:creator>
  <cp:lastModifiedBy>Remi Metzdorff</cp:lastModifiedBy>
  <cp:revision>2</cp:revision>
  <dcterms:created xsi:type="dcterms:W3CDTF">2020-12-17T13:26:20Z</dcterms:created>
  <dcterms:modified xsi:type="dcterms:W3CDTF">2020-12-19T10:43:51Z</dcterms:modified>
</cp:coreProperties>
</file>