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Template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Template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3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Template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19</cp:revision>
  <dcterms:created xsi:type="dcterms:W3CDTF">2020-09-05T12:43:59Z</dcterms:created>
  <dcterms:modified xsi:type="dcterms:W3CDTF">2020-09-26T08:30:19Z</dcterms:modified>
</cp:coreProperties>
</file>