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7" r:id="rId4"/>
    <p:sldId id="278" r:id="rId5"/>
    <p:sldId id="272" r:id="rId6"/>
    <p:sldId id="279" r:id="rId7"/>
    <p:sldId id="280" r:id="rId8"/>
    <p:sldId id="281" r:id="rId9"/>
    <p:sldId id="291" r:id="rId10"/>
    <p:sldId id="282" r:id="rId11"/>
    <p:sldId id="292" r:id="rId12"/>
    <p:sldId id="283" r:id="rId13"/>
    <p:sldId id="294" r:id="rId14"/>
    <p:sldId id="274" r:id="rId15"/>
    <p:sldId id="293" r:id="rId16"/>
    <p:sldId id="290" r:id="rId17"/>
    <p:sldId id="286" r:id="rId18"/>
    <p:sldId id="275" r:id="rId19"/>
    <p:sldId id="284" r:id="rId20"/>
    <p:sldId id="285" r:id="rId21"/>
    <p:sldId id="276" r:id="rId22"/>
    <p:sldId id="288" r:id="rId23"/>
    <p:sldId id="289" r:id="rId24"/>
    <p:sldId id="28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41"/>
    <a:srgbClr val="CD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05/09/2020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youtu.be/bvim4rsNHkQ?t=17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Au programme cette </a:t>
            </a:r>
            <a:r>
              <a:rPr lang="fr-FR" b="1" dirty="0" smtClean="0">
                <a:solidFill>
                  <a:srgbClr val="0070C0"/>
                </a:solidFill>
              </a:rPr>
              <a:t>année en physique-chimie...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Mouvements et interactions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078807"/>
            <a:ext cx="6475511" cy="4249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15" y="930132"/>
            <a:ext cx="4219575" cy="571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4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Mouvements et interactions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078807"/>
            <a:ext cx="6475511" cy="4249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375711" y="5573291"/>
            <a:ext cx="187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Trajectoires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21937" y="5573291"/>
            <a:ext cx="97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Force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95121" y="6200642"/>
            <a:ext cx="112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Inertie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15" y="930132"/>
            <a:ext cx="4219575" cy="571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Ondes et signaux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982" y="902486"/>
            <a:ext cx="5467548" cy="3694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6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Ondes et signaux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982" y="902486"/>
            <a:ext cx="5467548" cy="3694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1" y="902487"/>
            <a:ext cx="5539529" cy="369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0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Ondes et signaux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982" y="902486"/>
            <a:ext cx="5467548" cy="3694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1" y="902487"/>
            <a:ext cx="5539529" cy="369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2" y="4752585"/>
            <a:ext cx="1915514" cy="2001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36" y="4752586"/>
            <a:ext cx="2001713" cy="20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Ondes et signaux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982" y="902486"/>
            <a:ext cx="5467548" cy="3694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1" y="902487"/>
            <a:ext cx="5539529" cy="369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2" y="4752585"/>
            <a:ext cx="1915514" cy="2001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36" y="4752586"/>
            <a:ext cx="2001713" cy="20017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10253"/>
          <a:stretch/>
        </p:blipFill>
        <p:spPr>
          <a:xfrm>
            <a:off x="6436161" y="4752584"/>
            <a:ext cx="2914744" cy="2001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" r="9075"/>
          <a:stretch/>
        </p:blipFill>
        <p:spPr>
          <a:xfrm>
            <a:off x="9761879" y="4752584"/>
            <a:ext cx="2213811" cy="2001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5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Ondes et signaux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936509"/>
            <a:ext cx="4399143" cy="2472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09" y="931371"/>
            <a:ext cx="3731214" cy="2477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/>
          <a:stretch/>
        </p:blipFill>
        <p:spPr>
          <a:xfrm>
            <a:off x="3935769" y="3757825"/>
            <a:ext cx="4889068" cy="272397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9" r="3139"/>
          <a:stretch/>
        </p:blipFill>
        <p:spPr>
          <a:xfrm>
            <a:off x="220983" y="3757824"/>
            <a:ext cx="3500519" cy="2723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90" y="931372"/>
            <a:ext cx="3200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Programmation – Python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64" y="914400"/>
            <a:ext cx="2237072" cy="22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Programmation – Python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1"/>
            <a:endCxn id="21" idx="0"/>
          </p:cNvCxnSpPr>
          <p:nvPr/>
        </p:nvCxnSpPr>
        <p:spPr>
          <a:xfrm flipH="1">
            <a:off x="1425967" y="2032936"/>
            <a:ext cx="3551497" cy="2864595"/>
          </a:xfrm>
          <a:prstGeom prst="straightConnector1">
            <a:avLst/>
          </a:prstGeom>
          <a:ln w="63500"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99219" y="4897531"/>
            <a:ext cx="105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5"/>
                </a:solidFill>
              </a:rPr>
              <a:t>Calcul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64" y="914400"/>
            <a:ext cx="2237072" cy="22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3589292"/>
            <a:ext cx="4788956" cy="313969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Programmation – Python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1"/>
            <a:endCxn id="21" idx="0"/>
          </p:cNvCxnSpPr>
          <p:nvPr/>
        </p:nvCxnSpPr>
        <p:spPr>
          <a:xfrm flipH="1">
            <a:off x="1425967" y="2032936"/>
            <a:ext cx="3551497" cy="2864595"/>
          </a:xfrm>
          <a:prstGeom prst="straightConnector1">
            <a:avLst/>
          </a:prstGeom>
          <a:ln w="63500"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99219" y="4897531"/>
            <a:ext cx="105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5"/>
                </a:solidFill>
              </a:rPr>
              <a:t>Calcul</a:t>
            </a:r>
          </a:p>
        </p:txBody>
      </p:sp>
      <p:cxnSp>
        <p:nvCxnSpPr>
          <p:cNvPr id="23" name="Connecteur droit avec flèche 22"/>
          <p:cNvCxnSpPr>
            <a:stCxn id="9" idx="2"/>
            <a:endCxn id="26" idx="0"/>
          </p:cNvCxnSpPr>
          <p:nvPr/>
        </p:nvCxnSpPr>
        <p:spPr>
          <a:xfrm flipH="1">
            <a:off x="6092045" y="3151472"/>
            <a:ext cx="3955" cy="437820"/>
          </a:xfrm>
          <a:prstGeom prst="straightConnector1">
            <a:avLst/>
          </a:prstGeom>
          <a:ln w="63500">
            <a:gradFill flip="none" rotWithShape="1">
              <a:gsLst>
                <a:gs pos="100000">
                  <a:srgbClr val="FFD141"/>
                </a:gs>
                <a:gs pos="0">
                  <a:schemeClr val="accent4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64" y="914400"/>
            <a:ext cx="2237072" cy="22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Constitution de la matière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èche droite 2"/>
          <p:cNvSpPr/>
          <p:nvPr/>
        </p:nvSpPr>
        <p:spPr>
          <a:xfrm>
            <a:off x="4633767" y="1961327"/>
            <a:ext cx="4273236" cy="1484768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88" y="1348274"/>
            <a:ext cx="2465902" cy="27841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274961"/>
            <a:ext cx="3810000" cy="2857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6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3589292"/>
            <a:ext cx="4788956" cy="313969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Programmation – Python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2" y="3589292"/>
            <a:ext cx="3139698" cy="3139698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9" idx="3"/>
            <a:endCxn id="14" idx="0"/>
          </p:cNvCxnSpPr>
          <p:nvPr/>
        </p:nvCxnSpPr>
        <p:spPr>
          <a:xfrm>
            <a:off x="7214536" y="2032936"/>
            <a:ext cx="3191305" cy="1556356"/>
          </a:xfrm>
          <a:prstGeom prst="straightConnector1">
            <a:avLst/>
          </a:prstGeom>
          <a:ln w="63500">
            <a:gradFill flip="none" rotWithShape="1">
              <a:gsLst>
                <a:gs pos="100000">
                  <a:srgbClr val="FFD141"/>
                </a:gs>
                <a:gs pos="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1"/>
            <a:endCxn id="21" idx="0"/>
          </p:cNvCxnSpPr>
          <p:nvPr/>
        </p:nvCxnSpPr>
        <p:spPr>
          <a:xfrm flipH="1">
            <a:off x="1425967" y="2032936"/>
            <a:ext cx="3551497" cy="2864595"/>
          </a:xfrm>
          <a:prstGeom prst="straightConnector1">
            <a:avLst/>
          </a:prstGeom>
          <a:ln w="63500"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99219" y="4897531"/>
            <a:ext cx="105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5"/>
                </a:solidFill>
              </a:rPr>
              <a:t>Calcul</a:t>
            </a:r>
          </a:p>
        </p:txBody>
      </p:sp>
      <p:cxnSp>
        <p:nvCxnSpPr>
          <p:cNvPr id="23" name="Connecteur droit avec flèche 22"/>
          <p:cNvCxnSpPr>
            <a:stCxn id="9" idx="2"/>
            <a:endCxn id="26" idx="0"/>
          </p:cNvCxnSpPr>
          <p:nvPr/>
        </p:nvCxnSpPr>
        <p:spPr>
          <a:xfrm flipH="1">
            <a:off x="6092045" y="3151472"/>
            <a:ext cx="3955" cy="437820"/>
          </a:xfrm>
          <a:prstGeom prst="straightConnector1">
            <a:avLst/>
          </a:prstGeom>
          <a:ln w="63500">
            <a:gradFill flip="none" rotWithShape="1">
              <a:gsLst>
                <a:gs pos="100000">
                  <a:srgbClr val="FFD141"/>
                </a:gs>
                <a:gs pos="0">
                  <a:schemeClr val="accent4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64" y="914400"/>
            <a:ext cx="2237072" cy="22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Programmation – </a:t>
            </a:r>
            <a:r>
              <a:rPr lang="fr-FR" sz="3600" b="1" dirty="0" err="1" smtClean="0">
                <a:solidFill>
                  <a:srgbClr val="0070C0"/>
                </a:solidFill>
              </a:rPr>
              <a:t>Arduino</a:t>
            </a:r>
            <a:endParaRPr lang="fr-FR" sz="3600" b="1" dirty="0" smtClean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35" y="844152"/>
            <a:ext cx="2004355" cy="11274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r="9993"/>
          <a:stretch/>
        </p:blipFill>
        <p:spPr>
          <a:xfrm>
            <a:off x="3499864" y="2579976"/>
            <a:ext cx="3416968" cy="270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Programmation – </a:t>
            </a:r>
            <a:r>
              <a:rPr lang="fr-FR" sz="3600" b="1" dirty="0" err="1" smtClean="0">
                <a:solidFill>
                  <a:srgbClr val="0070C0"/>
                </a:solidFill>
              </a:rPr>
              <a:t>Arduino</a:t>
            </a:r>
            <a:endParaRPr lang="fr-FR" sz="3600" b="1" dirty="0" smtClean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35" y="844152"/>
            <a:ext cx="2004355" cy="11274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r="9993"/>
          <a:stretch/>
        </p:blipFill>
        <p:spPr>
          <a:xfrm>
            <a:off x="3499864" y="2579976"/>
            <a:ext cx="3416968" cy="27012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25501" t="12071" r="49710" b="32210"/>
          <a:stretch/>
        </p:blipFill>
        <p:spPr>
          <a:xfrm>
            <a:off x="220983" y="2020011"/>
            <a:ext cx="3022333" cy="38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Programmation – </a:t>
            </a:r>
            <a:r>
              <a:rPr lang="fr-FR" sz="3600" b="1" dirty="0" err="1" smtClean="0">
                <a:solidFill>
                  <a:srgbClr val="0070C0"/>
                </a:solidFill>
              </a:rPr>
              <a:t>Arduino</a:t>
            </a:r>
            <a:endParaRPr lang="fr-FR" sz="3600" b="1" dirty="0" smtClean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35" y="844152"/>
            <a:ext cx="2004355" cy="11274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r="9993"/>
          <a:stretch/>
        </p:blipFill>
        <p:spPr>
          <a:xfrm>
            <a:off x="3499864" y="2579976"/>
            <a:ext cx="3416968" cy="27012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25501" t="12071" r="49710" b="32210"/>
          <a:stretch/>
        </p:blipFill>
        <p:spPr>
          <a:xfrm>
            <a:off x="220983" y="2020011"/>
            <a:ext cx="3022333" cy="38212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80" y="2579976"/>
            <a:ext cx="4802309" cy="2701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1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Constitution de la matière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èche droite 2"/>
          <p:cNvSpPr/>
          <p:nvPr/>
        </p:nvSpPr>
        <p:spPr>
          <a:xfrm>
            <a:off x="4633767" y="1961327"/>
            <a:ext cx="4273236" cy="1484768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88" y="1348274"/>
            <a:ext cx="2465902" cy="27841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274961"/>
            <a:ext cx="3810000" cy="2857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537599" y="4575171"/>
            <a:ext cx="315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5"/>
                </a:solidFill>
              </a:rPr>
              <a:t>Du macroscopique…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81361" y="4575171"/>
            <a:ext cx="309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</a:rPr>
              <a:t>… au microscopique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69457" y="6068812"/>
            <a:ext cx="1313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Analyse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97499" y="5364492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Composition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20983" y="5364492"/>
            <a:ext cx="1597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Mélanges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925234" y="5361441"/>
            <a:ext cx="12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2"/>
                </a:solidFill>
              </a:rPr>
              <a:t>Atomes</a:t>
            </a:r>
            <a:endParaRPr lang="fr-FR" sz="2800" i="1" dirty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344191" y="5361441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2"/>
                </a:solidFill>
              </a:rPr>
              <a:t>Molécules</a:t>
            </a:r>
            <a:endParaRPr lang="fr-FR" sz="2800" i="1" dirty="0">
              <a:solidFill>
                <a:schemeClr val="accent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363034" y="606881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2"/>
                </a:solidFill>
              </a:rPr>
              <a:t>Mole</a:t>
            </a:r>
            <a:endParaRPr lang="fr-FR" sz="2800" i="1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391288" y="5361441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2"/>
                </a:solidFill>
              </a:rPr>
              <a:t>Ions</a:t>
            </a:r>
            <a:endParaRPr lang="fr-FR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Constitution de la matière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èche droite 2"/>
          <p:cNvSpPr/>
          <p:nvPr/>
        </p:nvSpPr>
        <p:spPr>
          <a:xfrm>
            <a:off x="4633767" y="1961327"/>
            <a:ext cx="4273236" cy="1484768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88" y="1348274"/>
            <a:ext cx="2465902" cy="27841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274961"/>
            <a:ext cx="3810000" cy="2857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537599" y="4575171"/>
            <a:ext cx="315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5"/>
                </a:solidFill>
              </a:rPr>
              <a:t>Du macroscopique…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469457" y="6068812"/>
            <a:ext cx="1313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Analyse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97499" y="5364492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Composition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20983" y="5364492"/>
            <a:ext cx="1597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Mélanges</a:t>
            </a:r>
          </a:p>
        </p:txBody>
      </p:sp>
    </p:spTree>
    <p:extLst>
      <p:ext uri="{BB962C8B-B14F-4D97-AF65-F5344CB8AC3E}">
        <p14:creationId xmlns:p14="http://schemas.microsoft.com/office/powerpoint/2010/main" val="20811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Constitution de la matière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èche droite 2"/>
          <p:cNvSpPr/>
          <p:nvPr/>
        </p:nvSpPr>
        <p:spPr>
          <a:xfrm>
            <a:off x="4633767" y="1961327"/>
            <a:ext cx="4273236" cy="1484768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88" y="1348274"/>
            <a:ext cx="2465902" cy="27841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274961"/>
            <a:ext cx="3810000" cy="2857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537599" y="4575171"/>
            <a:ext cx="315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5"/>
                </a:solidFill>
              </a:rPr>
              <a:t>Du macroscopique…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81361" y="4575171"/>
            <a:ext cx="309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</a:rPr>
              <a:t>… au microscopique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69457" y="6068812"/>
            <a:ext cx="1313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Analyse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97499" y="5364492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Composition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20983" y="5364492"/>
            <a:ext cx="1597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5"/>
                </a:solidFill>
              </a:rPr>
              <a:t>Mélanges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925234" y="5361441"/>
            <a:ext cx="12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2"/>
                </a:solidFill>
              </a:rPr>
              <a:t>Atomes</a:t>
            </a:r>
            <a:endParaRPr lang="fr-FR" sz="2800" i="1" dirty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344191" y="5361441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2"/>
                </a:solidFill>
              </a:rPr>
              <a:t>Molécules</a:t>
            </a:r>
            <a:endParaRPr lang="fr-FR" sz="2800" i="1" dirty="0">
              <a:solidFill>
                <a:schemeClr val="accent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363034" y="606881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2"/>
                </a:solidFill>
              </a:rPr>
              <a:t>Mole</a:t>
            </a:r>
            <a:endParaRPr lang="fr-FR" sz="2800" i="1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391288" y="5361441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accent2"/>
                </a:solidFill>
              </a:rPr>
              <a:t>Ions</a:t>
            </a:r>
            <a:endParaRPr lang="fr-FR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Transformations de la matière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940526"/>
            <a:ext cx="4612104" cy="2816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833087" y="3387855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Fonte des glaces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Transformations de la matière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940526"/>
            <a:ext cx="4612104" cy="2816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833087" y="3387855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Fonte des glaces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78170" y="4062386"/>
            <a:ext cx="207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Imagerie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médicale et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radiotraceurs</a:t>
            </a:r>
            <a:endParaRPr lang="fr-FR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59" y="4062386"/>
            <a:ext cx="4623931" cy="2600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4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Transformations de la matière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90" y="940527"/>
            <a:ext cx="4231600" cy="2816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940526"/>
            <a:ext cx="4612104" cy="2816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833087" y="3387855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Fonte des glaces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78170" y="4062386"/>
            <a:ext cx="207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Imagerie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médicale et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radiotraceurs</a:t>
            </a:r>
            <a:endParaRPr lang="fr-FR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59" y="4062386"/>
            <a:ext cx="4623931" cy="2600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/>
          <p:cNvSpPr txBox="1"/>
          <p:nvPr/>
        </p:nvSpPr>
        <p:spPr>
          <a:xfrm>
            <a:off x="5540721" y="940526"/>
            <a:ext cx="220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Synthèses de</a:t>
            </a:r>
          </a:p>
          <a:p>
            <a:pPr algn="r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composés naturels</a:t>
            </a:r>
          </a:p>
          <a:p>
            <a:pPr algn="r"/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tilisés en pharmacie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Transformations de la matière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90" y="940527"/>
            <a:ext cx="4231600" cy="2816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940526"/>
            <a:ext cx="4612104" cy="2816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4066451"/>
            <a:ext cx="4616704" cy="2596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833087" y="3387855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Fonte des glaces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37687" y="5740017"/>
            <a:ext cx="1680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Atterrissage des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boosters d’une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fusée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SpaceX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40721" y="940526"/>
            <a:ext cx="220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Synthèses de</a:t>
            </a:r>
          </a:p>
          <a:p>
            <a:pPr algn="r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composés naturels</a:t>
            </a:r>
          </a:p>
          <a:p>
            <a:pPr algn="r"/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tilisés en pharmacie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8170" y="4062386"/>
            <a:ext cx="207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Imagerie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médicale et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radiotraceurs</a:t>
            </a:r>
            <a:endParaRPr lang="fr-FR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59" y="4062386"/>
            <a:ext cx="4623931" cy="2600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5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Mouvements et interactions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078807"/>
            <a:ext cx="6475511" cy="4249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5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189</Words>
  <Application>Microsoft Office PowerPoint</Application>
  <PresentationFormat>Grand écran</PresentationFormat>
  <Paragraphs>68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Au programme cette année en physique-chimie...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48</cp:revision>
  <dcterms:created xsi:type="dcterms:W3CDTF">2019-10-10T16:45:18Z</dcterms:created>
  <dcterms:modified xsi:type="dcterms:W3CDTF">2020-09-05T09:13:24Z</dcterms:modified>
</cp:coreProperties>
</file>