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268D-7AD2-4A98-9A6C-04094BAA5770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E75E-BAEF-44A4-B33E-A782F924D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4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0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82A-81C6-46FF-9CDC-5E9D7139362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B6E8-1321-4ED3-A76E-06FCE0DEB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6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TP – Dissolution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sse, table, verre, intérieur&#10;&#10;Description générée automatiquement">
            <a:extLst>
              <a:ext uri="{FF2B5EF4-FFF2-40B4-BE49-F238E27FC236}">
                <a16:creationId xmlns:a16="http://schemas.microsoft.com/office/drawing/2014/main" id="{C9EBFBDF-8CB8-0047-8762-5475007E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742207"/>
            <a:ext cx="6115793" cy="611579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Verrerie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tasse, table, verre, intérieur&#10;&#10;Description générée automatiquement">
            <a:extLst>
              <a:ext uri="{FF2B5EF4-FFF2-40B4-BE49-F238E27FC236}">
                <a16:creationId xmlns:a16="http://schemas.microsoft.com/office/drawing/2014/main" id="{B7BB2F83-216C-AB4C-A896-308EC62A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1" t="48091" r="24669" b="15987"/>
          <a:stretch/>
        </p:blipFill>
        <p:spPr>
          <a:xfrm>
            <a:off x="7834023" y="1400949"/>
            <a:ext cx="2856057" cy="48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vaisseau, bouteille, intérieur, eau&#10;&#10;Description générée automatiquement">
            <a:extLst>
              <a:ext uri="{FF2B5EF4-FFF2-40B4-BE49-F238E27FC236}">
                <a16:creationId xmlns:a16="http://schemas.microsoft.com/office/drawing/2014/main" id="{527812B7-7115-F449-9532-EDD76F81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1" y="747253"/>
            <a:ext cx="6110748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Verrerie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vaisseau, bouteille, intérieur, eau&#10;&#10;Description générée automatiquement">
            <a:extLst>
              <a:ext uri="{FF2B5EF4-FFF2-40B4-BE49-F238E27FC236}">
                <a16:creationId xmlns:a16="http://schemas.microsoft.com/office/drawing/2014/main" id="{6CA81CF4-4A3C-F943-AF4F-E46F2DD4F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6" t="55432" r="27911" b="16583"/>
          <a:stretch/>
        </p:blipFill>
        <p:spPr>
          <a:xfrm>
            <a:off x="7013848" y="1014883"/>
            <a:ext cx="4491362" cy="55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CEE3E8-F49E-EF45-8DD8-6DDC7F41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" y="749135"/>
            <a:ext cx="6108865" cy="61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Verrerie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AEBC9B3A-FDA9-DB45-B834-22E2EB5C1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8" t="21400" r="39629" b="68880"/>
          <a:stretch/>
        </p:blipFill>
        <p:spPr bwMode="auto">
          <a:xfrm>
            <a:off x="5527040" y="2075223"/>
            <a:ext cx="6443977" cy="27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bouteille, verre&#10;&#10;Description générée automatiquement">
            <a:extLst>
              <a:ext uri="{FF2B5EF4-FFF2-40B4-BE49-F238E27FC236}">
                <a16:creationId xmlns:a16="http://schemas.microsoft.com/office/drawing/2014/main" id="{800AC065-52FE-CC4D-A609-5391F911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747253"/>
            <a:ext cx="4583061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Verrerie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bouteille, verre&#10;&#10;Description générée automatiquement">
            <a:extLst>
              <a:ext uri="{FF2B5EF4-FFF2-40B4-BE49-F238E27FC236}">
                <a16:creationId xmlns:a16="http://schemas.microsoft.com/office/drawing/2014/main" id="{10BFDDF9-1448-D143-BE21-FE58E6D42D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94" t="84777" r="29917" b="7450"/>
          <a:stretch/>
        </p:blipFill>
        <p:spPr>
          <a:xfrm>
            <a:off x="3657600" y="2822918"/>
            <a:ext cx="8108094" cy="19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lampe, couteau&#10;&#10;Description générée automatiquement">
            <a:extLst>
              <a:ext uri="{FF2B5EF4-FFF2-40B4-BE49-F238E27FC236}">
                <a16:creationId xmlns:a16="http://schemas.microsoft.com/office/drawing/2014/main" id="{C1FF4953-D375-274C-871F-6703BD3C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0" y="803273"/>
            <a:ext cx="1483993" cy="6057115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Verrerie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CEB126-8434-BF4C-B8FF-13EEEF8F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07" y="902098"/>
            <a:ext cx="5859463" cy="58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</a:rPr>
              <a:t>  Préparation d’une solution par dissolution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6895AE-7C65-CE4D-A641-FC5D3DE22254}"/>
              </a:ext>
            </a:extLst>
          </p:cNvPr>
          <p:cNvSpPr txBox="1"/>
          <p:nvPr/>
        </p:nvSpPr>
        <p:spPr>
          <a:xfrm>
            <a:off x="220983" y="1413063"/>
            <a:ext cx="353173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Matériel :</a:t>
            </a:r>
          </a:p>
          <a:p>
            <a:endParaRPr lang="fr-FR" sz="3200" b="1" dirty="0"/>
          </a:p>
          <a:p>
            <a:pPr marL="285750" indent="-285750">
              <a:buFontTx/>
              <a:buChar char="-"/>
            </a:pPr>
            <a:r>
              <a:rPr lang="fr-FR" sz="3200" dirty="0"/>
              <a:t>Balance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Coupelle de pesée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Fiole jaugée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Entonnoir à solide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Sel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Eau distillée (ED)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4CD778-CABA-1841-BA51-6752521F4826}"/>
              </a:ext>
            </a:extLst>
          </p:cNvPr>
          <p:cNvSpPr txBox="1"/>
          <p:nvPr/>
        </p:nvSpPr>
        <p:spPr>
          <a:xfrm>
            <a:off x="4197237" y="830379"/>
            <a:ext cx="77737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Manipulation :</a:t>
            </a:r>
          </a:p>
          <a:p>
            <a:endParaRPr lang="fr-FR" sz="3200" b="1" dirty="0"/>
          </a:p>
          <a:p>
            <a:pPr marL="285750" indent="-285750">
              <a:buFontTx/>
              <a:buChar char="-"/>
            </a:pPr>
            <a:r>
              <a:rPr lang="fr-FR" sz="3200" dirty="0"/>
              <a:t>Peser le solide dans la coupelle de pesée.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Verser le solide dans la fiole jaugée à l’aide de l’entonnoir.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Rincer la coupelle et l’entonnoir à l’ED.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Ajouter de l’ED pour dissoudre le sel en restant en dessous du trait de jauge.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Agiter jusqu’à dissolution complète du sel.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Compléter jusqu’au trait de jauge avec l’ED.</a:t>
            </a:r>
          </a:p>
          <a:p>
            <a:pPr marL="285750" indent="-285750">
              <a:buFontTx/>
              <a:buChar char="-"/>
            </a:pPr>
            <a:r>
              <a:rPr lang="fr-FR" sz="3200" dirty="0"/>
              <a:t>Homogénéiser.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89D20-9B13-B24A-B53A-4457982EEBD8}"/>
              </a:ext>
            </a:extLst>
          </p:cNvPr>
          <p:cNvSpPr/>
          <p:nvPr/>
        </p:nvSpPr>
        <p:spPr>
          <a:xfrm>
            <a:off x="522513" y="2244436"/>
            <a:ext cx="3230205" cy="32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15FA4-BB67-D941-8064-778B1761E88E}"/>
              </a:ext>
            </a:extLst>
          </p:cNvPr>
          <p:cNvSpPr/>
          <p:nvPr/>
        </p:nvSpPr>
        <p:spPr>
          <a:xfrm>
            <a:off x="4480897" y="1636816"/>
            <a:ext cx="7490120" cy="750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1C9F8-1066-E844-B152-7C2A615582AD}"/>
              </a:ext>
            </a:extLst>
          </p:cNvPr>
          <p:cNvSpPr/>
          <p:nvPr/>
        </p:nvSpPr>
        <p:spPr>
          <a:xfrm>
            <a:off x="4480897" y="2378032"/>
            <a:ext cx="7490120" cy="1050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18456B-A741-1447-9EE2-327CABA29614}"/>
              </a:ext>
            </a:extLst>
          </p:cNvPr>
          <p:cNvSpPr/>
          <p:nvPr/>
        </p:nvSpPr>
        <p:spPr>
          <a:xfrm>
            <a:off x="4480897" y="3277590"/>
            <a:ext cx="7490120" cy="48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F4196-AACA-FD41-9CB4-331DB5A60928}"/>
              </a:ext>
            </a:extLst>
          </p:cNvPr>
          <p:cNvSpPr/>
          <p:nvPr/>
        </p:nvSpPr>
        <p:spPr>
          <a:xfrm>
            <a:off x="4480897" y="3764478"/>
            <a:ext cx="7490120" cy="1009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96843E-B4C3-8343-B261-B65AF76EC61B}"/>
              </a:ext>
            </a:extLst>
          </p:cNvPr>
          <p:cNvSpPr/>
          <p:nvPr/>
        </p:nvSpPr>
        <p:spPr>
          <a:xfrm>
            <a:off x="4480897" y="4773880"/>
            <a:ext cx="7490120" cy="534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C93EB-EECD-3648-90AD-236A01EAFE50}"/>
              </a:ext>
            </a:extLst>
          </p:cNvPr>
          <p:cNvSpPr/>
          <p:nvPr/>
        </p:nvSpPr>
        <p:spPr>
          <a:xfrm>
            <a:off x="4480897" y="5289534"/>
            <a:ext cx="7490120" cy="534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F3EFE-A94A-4541-9AA5-5B9900ACB667}"/>
              </a:ext>
            </a:extLst>
          </p:cNvPr>
          <p:cNvSpPr/>
          <p:nvPr/>
        </p:nvSpPr>
        <p:spPr>
          <a:xfrm>
            <a:off x="4480897" y="5811126"/>
            <a:ext cx="7490120" cy="534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100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TP – Dissolution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– Corps purs et mélanges</dc:title>
  <dc:creator>remi</dc:creator>
  <cp:lastModifiedBy>Remi Metzdorff</cp:lastModifiedBy>
  <cp:revision>25</cp:revision>
  <dcterms:created xsi:type="dcterms:W3CDTF">2020-09-05T12:43:59Z</dcterms:created>
  <dcterms:modified xsi:type="dcterms:W3CDTF">2020-10-05T17:48:54Z</dcterms:modified>
</cp:coreProperties>
</file>