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268D-7AD2-4A98-9A6C-04094BAA5770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BE75E-BAEF-44A4-B33E-A782F924D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20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4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9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5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5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582A-81C6-46FF-9CDC-5E9D7139362C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6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L’expérience de Franklin…</a:t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>Mais pas seulement !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3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Benjamin Franklin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llustration.">
            <a:extLst>
              <a:ext uri="{FF2B5EF4-FFF2-40B4-BE49-F238E27FC236}">
                <a16:creationId xmlns:a16="http://schemas.microsoft.com/office/drawing/2014/main" id="{9586E650-8FCA-254E-A31B-096C84188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76" y="848332"/>
            <a:ext cx="4869048" cy="595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68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Lord Rayleigh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8BE42C-A183-224F-A34D-CBA9C169A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22" y="857606"/>
            <a:ext cx="4432155" cy="596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92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</a:t>
            </a:r>
            <a:r>
              <a:rPr lang="fr-FR" sz="3600" b="1" dirty="0" err="1">
                <a:solidFill>
                  <a:srgbClr val="0070C0"/>
                </a:solidFill>
              </a:rPr>
              <a:t>Agnes</a:t>
            </a:r>
            <a:r>
              <a:rPr lang="fr-FR" sz="3600" b="1" dirty="0">
                <a:solidFill>
                  <a:srgbClr val="0070C0"/>
                </a:solidFill>
              </a:rPr>
              <a:t> </a:t>
            </a:r>
            <a:r>
              <a:rPr lang="fr-FR" sz="3600" b="1" dirty="0" err="1">
                <a:solidFill>
                  <a:srgbClr val="0070C0"/>
                </a:solidFill>
              </a:rPr>
              <a:t>Pockels</a:t>
            </a:r>
            <a:r>
              <a:rPr lang="fr-FR" sz="3600" b="1" dirty="0">
                <a:solidFill>
                  <a:srgbClr val="0070C0"/>
                </a:solidFill>
              </a:rPr>
              <a:t> (1862-1935)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009807-778A-4A48-939A-79D89786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58" y="1036617"/>
            <a:ext cx="3954483" cy="543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97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Irving Langmuir (1881-1957)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1BEB5C-7286-AD48-9FF6-25F158B9E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553" y="836336"/>
            <a:ext cx="4486894" cy="593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0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Mono couche de molécules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5F69391-1EB9-CE48-873B-39AC84CE9A5D}"/>
              </a:ext>
            </a:extLst>
          </p:cNvPr>
          <p:cNvSpPr/>
          <p:nvPr/>
        </p:nvSpPr>
        <p:spPr>
          <a:xfrm>
            <a:off x="1" y="3757614"/>
            <a:ext cx="12192000" cy="3100386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698B27D-D000-5444-A8A8-6EBD10CC867D}"/>
              </a:ext>
            </a:extLst>
          </p:cNvPr>
          <p:cNvSpPr/>
          <p:nvPr/>
        </p:nvSpPr>
        <p:spPr>
          <a:xfrm>
            <a:off x="277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822569-D865-464E-B26B-49966B3535AB}"/>
              </a:ext>
            </a:extLst>
          </p:cNvPr>
          <p:cNvSpPr/>
          <p:nvPr/>
        </p:nvSpPr>
        <p:spPr>
          <a:xfrm>
            <a:off x="313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95A65E0-C0F7-6042-B731-36951D294885}"/>
              </a:ext>
            </a:extLst>
          </p:cNvPr>
          <p:cNvSpPr/>
          <p:nvPr/>
        </p:nvSpPr>
        <p:spPr>
          <a:xfrm>
            <a:off x="349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D3BDAB2-6636-0C4E-8571-7EDAB87298B2}"/>
              </a:ext>
            </a:extLst>
          </p:cNvPr>
          <p:cNvSpPr/>
          <p:nvPr/>
        </p:nvSpPr>
        <p:spPr>
          <a:xfrm>
            <a:off x="385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1302F82-87E8-0641-A38D-B2C85BA7A021}"/>
              </a:ext>
            </a:extLst>
          </p:cNvPr>
          <p:cNvSpPr/>
          <p:nvPr/>
        </p:nvSpPr>
        <p:spPr>
          <a:xfrm>
            <a:off x="421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F9DAE26-E18A-4349-B049-B4B20A3CE1D2}"/>
              </a:ext>
            </a:extLst>
          </p:cNvPr>
          <p:cNvSpPr/>
          <p:nvPr/>
        </p:nvSpPr>
        <p:spPr>
          <a:xfrm>
            <a:off x="457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4E9DB10-1A3B-D940-B6EF-DB5CB90F7269}"/>
              </a:ext>
            </a:extLst>
          </p:cNvPr>
          <p:cNvSpPr/>
          <p:nvPr/>
        </p:nvSpPr>
        <p:spPr>
          <a:xfrm>
            <a:off x="493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24AE6E82-ED8C-884B-9E52-883D867E57D0}"/>
              </a:ext>
            </a:extLst>
          </p:cNvPr>
          <p:cNvSpPr/>
          <p:nvPr/>
        </p:nvSpPr>
        <p:spPr>
          <a:xfrm>
            <a:off x="529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903638F-EA1C-EC4F-AE0E-A1627976E08C}"/>
              </a:ext>
            </a:extLst>
          </p:cNvPr>
          <p:cNvSpPr/>
          <p:nvPr/>
        </p:nvSpPr>
        <p:spPr>
          <a:xfrm>
            <a:off x="565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E19594D-4195-CB4F-BFA7-C3F18CA70F25}"/>
              </a:ext>
            </a:extLst>
          </p:cNvPr>
          <p:cNvSpPr/>
          <p:nvPr/>
        </p:nvSpPr>
        <p:spPr>
          <a:xfrm>
            <a:off x="601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A151164-7D9C-0740-BFF0-28B4C5AAA1E4}"/>
              </a:ext>
            </a:extLst>
          </p:cNvPr>
          <p:cNvSpPr/>
          <p:nvPr/>
        </p:nvSpPr>
        <p:spPr>
          <a:xfrm>
            <a:off x="637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CF93793-DAE8-4347-BF59-FD68059A0296}"/>
              </a:ext>
            </a:extLst>
          </p:cNvPr>
          <p:cNvSpPr/>
          <p:nvPr/>
        </p:nvSpPr>
        <p:spPr>
          <a:xfrm>
            <a:off x="673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AF19BA4-0192-BE4A-92E5-7711E1AA037D}"/>
              </a:ext>
            </a:extLst>
          </p:cNvPr>
          <p:cNvSpPr/>
          <p:nvPr/>
        </p:nvSpPr>
        <p:spPr>
          <a:xfrm>
            <a:off x="709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536E08C5-8476-F146-8556-EF04361BD5E1}"/>
              </a:ext>
            </a:extLst>
          </p:cNvPr>
          <p:cNvSpPr/>
          <p:nvPr/>
        </p:nvSpPr>
        <p:spPr>
          <a:xfrm>
            <a:off x="745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0F571AA-7E1C-8A44-AABD-53353022D920}"/>
              </a:ext>
            </a:extLst>
          </p:cNvPr>
          <p:cNvSpPr/>
          <p:nvPr/>
        </p:nvSpPr>
        <p:spPr>
          <a:xfrm>
            <a:off x="781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35C7ACA-CE25-3A46-B1A0-688DC978603C}"/>
              </a:ext>
            </a:extLst>
          </p:cNvPr>
          <p:cNvSpPr/>
          <p:nvPr/>
        </p:nvSpPr>
        <p:spPr>
          <a:xfrm>
            <a:off x="817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36E2F2B-F867-1C43-8E79-E6046F65D43D}"/>
              </a:ext>
            </a:extLst>
          </p:cNvPr>
          <p:cNvSpPr/>
          <p:nvPr/>
        </p:nvSpPr>
        <p:spPr>
          <a:xfrm>
            <a:off x="853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42B951F-C348-754C-905D-2DB1B6AF7F4A}"/>
              </a:ext>
            </a:extLst>
          </p:cNvPr>
          <p:cNvSpPr/>
          <p:nvPr/>
        </p:nvSpPr>
        <p:spPr>
          <a:xfrm>
            <a:off x="889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4F54C13-91CD-AE49-9D7F-A3A315E35202}"/>
              </a:ext>
            </a:extLst>
          </p:cNvPr>
          <p:cNvSpPr/>
          <p:nvPr/>
        </p:nvSpPr>
        <p:spPr>
          <a:xfrm>
            <a:off x="9251775" y="33976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1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La molécule d’huile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accessoire, pendentif&#10;&#10;Description générée automatiquement">
            <a:extLst>
              <a:ext uri="{FF2B5EF4-FFF2-40B4-BE49-F238E27FC236}">
                <a16:creationId xmlns:a16="http://schemas.microsoft.com/office/drawing/2014/main" id="{72426B9D-92D7-8245-BB7B-7FAA284BE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581150"/>
            <a:ext cx="7810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98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36</Words>
  <Application>Microsoft Macintosh PowerPoint</Application>
  <PresentationFormat>Grand écran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L’expérience de Franklin… Mais pas seulement 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– Corps purs et mélanges</dc:title>
  <dc:creator>remi</dc:creator>
  <cp:lastModifiedBy>Remi Metzdorff</cp:lastModifiedBy>
  <cp:revision>30</cp:revision>
  <dcterms:created xsi:type="dcterms:W3CDTF">2020-09-05T12:43:59Z</dcterms:created>
  <dcterms:modified xsi:type="dcterms:W3CDTF">2020-12-14T10:48:50Z</dcterms:modified>
</cp:coreProperties>
</file>