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8" r:id="rId5"/>
    <p:sldId id="261" r:id="rId6"/>
    <p:sldId id="271" r:id="rId7"/>
    <p:sldId id="267" r:id="rId8"/>
    <p:sldId id="270" r:id="rId9"/>
    <p:sldId id="264" r:id="rId10"/>
    <p:sldId id="262" r:id="rId11"/>
    <p:sldId id="263" r:id="rId12"/>
    <p:sldId id="272" r:id="rId13"/>
    <p:sldId id="275" r:id="rId14"/>
    <p:sldId id="276" r:id="rId15"/>
    <p:sldId id="277" r:id="rId16"/>
    <p:sldId id="273" r:id="rId17"/>
    <p:sldId id="274" r:id="rId18"/>
    <p:sldId id="265" r:id="rId19"/>
    <p:sldId id="278" r:id="rId20"/>
    <p:sldId id="27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i Metzdorff" initials="RM" lastIdx="1" clrIdx="0">
    <p:extLst>
      <p:ext uri="{19B8F6BF-5375-455C-9EA6-DF929625EA0E}">
        <p15:presenceInfo xmlns:p15="http://schemas.microsoft.com/office/powerpoint/2012/main" userId="S::remi.metzdorff@etu.unilim.fr::e319d95d-cc91-4a2d-8820-f0533d70ce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1"/>
    <p:restoredTop sz="92265"/>
  </p:normalViewPr>
  <p:slideViewPr>
    <p:cSldViewPr snapToGrid="0">
      <p:cViewPr varScale="1">
        <p:scale>
          <a:sx n="35" d="100"/>
          <a:sy n="35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268D-7AD2-4A98-9A6C-04094BAA5770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BE75E-BAEF-44A4-B33E-A782F924D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C'est sans doute quelque chose dont vous avez déjà parlé en math mais nous, ce que l'on va simplement retenir, c'est qu'une puissance de 10 permet de décaler la virgule.</a:t>
            </a:r>
          </a:p>
          <a:p>
            <a:r>
              <a:rPr lang="fr-FR" dirty="0"/>
              <a:t>C'est la définition que l'on va utiliser pour la suite.</a:t>
            </a:r>
          </a:p>
          <a:p>
            <a:r>
              <a:rPr lang="fr-FR" dirty="0"/>
              <a:t>Ici, on voit un nombre écrit avec une puissance de 10.</a:t>
            </a:r>
          </a:p>
          <a:p>
            <a:r>
              <a:rPr lang="fr-FR" dirty="0"/>
              <a:t>Je vous propose une méthode pour être capable de réécrire ce nombre sans utiliser les puissances de 10.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2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première chose que l'on va faire c'est de remplacer l'écriture avec une puissance de 10 par une phrase.</a:t>
            </a:r>
          </a:p>
          <a:p>
            <a:r>
              <a:rPr lang="fr-FR" dirty="0"/>
              <a:t>Pour bien comprendre j'ajoute un peu de couleur.</a:t>
            </a:r>
          </a:p>
          <a:p>
            <a:r>
              <a:rPr lang="fr-FR" dirty="0"/>
              <a:t>On commence par le terme en rouge qui veut simplement dire "je décale la virgule"</a:t>
            </a:r>
          </a:p>
          <a:p>
            <a:r>
              <a:rPr lang="fr-FR" dirty="0"/>
              <a:t>Le signe en bleu nous indique dans quel sens je la décale : ici c'est un moins, je décale la virgule vers la gauche (si plus vers la droite)</a:t>
            </a:r>
          </a:p>
          <a:p>
            <a:r>
              <a:rPr lang="fr-FR" dirty="0"/>
              <a:t>Le nombre en vert indique combien de fois je dois décaler la virgule : ici je décale la virgule vers la gauche de deux rangs</a:t>
            </a:r>
          </a:p>
          <a:p>
            <a:r>
              <a:rPr lang="fr-FR" dirty="0"/>
              <a:t>Finalement le nombre en noir nous indique la position de départ de la virgule.</a:t>
            </a:r>
          </a:p>
          <a:p>
            <a:r>
              <a:rPr lang="fr-FR" dirty="0"/>
              <a:t>J'ai donc la phrase "... »</a:t>
            </a:r>
          </a:p>
          <a:p>
            <a:r>
              <a:rPr lang="fr-FR" dirty="0"/>
              <a:t>On a traduit l’expression mathématique par une phrase, il n’y a plus qu’à suivre les indications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64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71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maintenant je peux écrire sans me tromper que … </a:t>
            </a:r>
          </a:p>
          <a:p>
            <a:r>
              <a:rPr lang="fr-FR" dirty="0"/>
              <a:t>Voici donc une méthode pour passer d'une écriture avec une puissance de 10 à une écriture sans </a:t>
            </a:r>
            <a:r>
              <a:rPr lang="fr-FR" dirty="0" err="1"/>
              <a:t>utilser</a:t>
            </a:r>
            <a:r>
              <a:rPr lang="fr-FR" dirty="0"/>
              <a:t> de puissance de 10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15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20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4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9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5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5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582A-81C6-46FF-9CDC-5E9D7139362C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6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Les puissances de 10</a:t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>en physique-chimie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3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33"/>
    </mc:Choice>
    <mc:Fallback xmlns="">
      <p:transition advTm="38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Exemples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3882349" y="2690336"/>
                <a:ext cx="3773276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349" y="2690336"/>
                <a:ext cx="3773276" cy="1477328"/>
              </a:xfrm>
              <a:prstGeom prst="rect">
                <a:avLst/>
              </a:prstGeom>
              <a:blipFill>
                <a:blip r:embed="rId2"/>
                <a:stretch>
                  <a:fillRect l="-7047" r="-2349"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77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Exemples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4663011" y="2690336"/>
                <a:ext cx="2865977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011" y="2690336"/>
                <a:ext cx="2865977" cy="1477328"/>
              </a:xfrm>
              <a:prstGeom prst="rect">
                <a:avLst/>
              </a:prstGeom>
              <a:blipFill>
                <a:blip r:embed="rId2"/>
                <a:stretch>
                  <a:fillRect l="-9292" r="-3097"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36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Les conversions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7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06"/>
    </mc:Choice>
    <mc:Fallback xmlns="">
      <p:transition advTm="670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Convertir en utilisant les puissances de 10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319134" y="2690336"/>
                <a:ext cx="11872866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,0 </m:t>
                      </m:r>
                      <m:r>
                        <a:rPr lang="fr-FR" sz="9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µ</m:t>
                      </m:r>
                      <m:r>
                        <m:rPr>
                          <m:sty m:val="p"/>
                        </m:rPr>
                        <a:rPr lang="fr-FR" sz="96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sz="96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9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a:rPr lang="fr-FR" sz="9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fr-FR" sz="9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96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4" y="2690336"/>
                <a:ext cx="11872866" cy="1477328"/>
              </a:xfrm>
              <a:prstGeom prst="rect">
                <a:avLst/>
              </a:prstGeom>
              <a:blipFill>
                <a:blip r:embed="rId2"/>
                <a:stretch>
                  <a:fillRect l="-1708" t="-5932" r="-640" b="-372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95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Exemples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220983" y="777310"/>
                <a:ext cx="3710567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µ</m:t>
                      </m:r>
                      <m:r>
                        <m:rPr>
                          <m:sty m:val="p"/>
                        </m:rP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8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777310"/>
                <a:ext cx="3710567" cy="1231106"/>
              </a:xfrm>
              <a:prstGeom prst="rect">
                <a:avLst/>
              </a:prstGeom>
              <a:blipFill>
                <a:blip r:embed="rId2"/>
                <a:stretch>
                  <a:fillRect l="-5802" t="-8247" r="-2389" b="-38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F4E2970-B049-C54A-B584-EA8542D1C9B0}"/>
                  </a:ext>
                </a:extLst>
              </p:cNvPr>
              <p:cNvSpPr txBox="1"/>
              <p:nvPr/>
            </p:nvSpPr>
            <p:spPr>
              <a:xfrm>
                <a:off x="220983" y="5626894"/>
                <a:ext cx="540333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FR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,56 µ</m:t>
                      </m:r>
                      <m:r>
                        <m:rPr>
                          <m:sty m:val="p"/>
                        </m:rP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8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F4E2970-B049-C54A-B584-EA8542D1C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5626894"/>
                <a:ext cx="5403339" cy="1231106"/>
              </a:xfrm>
              <a:prstGeom prst="rect">
                <a:avLst/>
              </a:prstGeom>
              <a:blipFill>
                <a:blip r:embed="rId3"/>
                <a:stretch>
                  <a:fillRect l="-4215" t="-8247" r="-1171" b="-37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A97B60A-7A75-004F-B186-DA2BB2E1190B}"/>
                  </a:ext>
                </a:extLst>
              </p:cNvPr>
              <p:cNvSpPr txBox="1"/>
              <p:nvPr/>
            </p:nvSpPr>
            <p:spPr>
              <a:xfrm>
                <a:off x="220983" y="4010366"/>
                <a:ext cx="4258795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,1 </m:t>
                      </m:r>
                      <m:r>
                        <m:rPr>
                          <m:sty m:val="p"/>
                        </m:rP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mL</m:t>
                      </m:r>
                      <m: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8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A97B60A-7A75-004F-B186-DA2BB2E11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4010366"/>
                <a:ext cx="4258795" cy="1231106"/>
              </a:xfrm>
              <a:prstGeom prst="rect">
                <a:avLst/>
              </a:prstGeom>
              <a:blipFill>
                <a:blip r:embed="rId4"/>
                <a:stretch>
                  <a:fillRect l="-4762" t="-7143" r="-2083" b="-367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3C31634-A4BC-C649-8BB1-9CA7630CF40A}"/>
                  </a:ext>
                </a:extLst>
              </p:cNvPr>
              <p:cNvSpPr txBox="1"/>
              <p:nvPr/>
            </p:nvSpPr>
            <p:spPr>
              <a:xfrm>
                <a:off x="220983" y="2393838"/>
                <a:ext cx="484709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,47 </m:t>
                      </m:r>
                      <m:r>
                        <m:rPr>
                          <m:sty m:val="p"/>
                        </m:rP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8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3C31634-A4BC-C649-8BB1-9CA7630C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2393838"/>
                <a:ext cx="4847096" cy="1231106"/>
              </a:xfrm>
              <a:prstGeom prst="rect">
                <a:avLst/>
              </a:prstGeom>
              <a:blipFill>
                <a:blip r:embed="rId5"/>
                <a:stretch>
                  <a:fillRect l="-4450" t="-8163" r="-1832" b="-367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68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Exemples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220983" y="777310"/>
                <a:ext cx="6596871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,5×</m:t>
                      </m:r>
                      <m:sSup>
                        <m:sSup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8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777310"/>
                <a:ext cx="6596871" cy="1231106"/>
              </a:xfrm>
              <a:prstGeom prst="rect">
                <a:avLst/>
              </a:prstGeom>
              <a:blipFill>
                <a:blip r:embed="rId2"/>
                <a:stretch>
                  <a:fillRect l="-3077" t="-7216" r="-1154" b="-391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F4E2970-B049-C54A-B584-EA8542D1C9B0}"/>
                  </a:ext>
                </a:extLst>
              </p:cNvPr>
              <p:cNvSpPr txBox="1"/>
              <p:nvPr/>
            </p:nvSpPr>
            <p:spPr>
              <a:xfrm>
                <a:off x="220983" y="5626894"/>
                <a:ext cx="6840527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,75×</m:t>
                      </m:r>
                      <m:sSup>
                        <m:sSup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fr-FR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8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F4E2970-B049-C54A-B584-EA8542D1C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5626894"/>
                <a:ext cx="6840527" cy="1231106"/>
              </a:xfrm>
              <a:prstGeom prst="rect">
                <a:avLst/>
              </a:prstGeom>
              <a:blipFill>
                <a:blip r:embed="rId3"/>
                <a:stretch>
                  <a:fillRect l="-2968" t="-7216" r="-1113" b="-38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A97B60A-7A75-004F-B186-DA2BB2E1190B}"/>
                  </a:ext>
                </a:extLst>
              </p:cNvPr>
              <p:cNvSpPr txBox="1"/>
              <p:nvPr/>
            </p:nvSpPr>
            <p:spPr>
              <a:xfrm>
                <a:off x="220983" y="4010366"/>
                <a:ext cx="5663923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8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fr-FR" sz="8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8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8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A97B60A-7A75-004F-B186-DA2BB2E11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4010366"/>
                <a:ext cx="5663923" cy="1231106"/>
              </a:xfrm>
              <a:prstGeom prst="rect">
                <a:avLst/>
              </a:prstGeom>
              <a:blipFill>
                <a:blip r:embed="rId4"/>
                <a:stretch>
                  <a:fillRect l="-3579" t="-6122" r="-1342" b="-377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3C31634-A4BC-C649-8BB1-9CA7630CF40A}"/>
                  </a:ext>
                </a:extLst>
              </p:cNvPr>
              <p:cNvSpPr txBox="1"/>
              <p:nvPr/>
            </p:nvSpPr>
            <p:spPr>
              <a:xfrm>
                <a:off x="220983" y="2393838"/>
                <a:ext cx="601978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4×</m:t>
                      </m:r>
                      <m:sSup>
                        <m:sSup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fr-FR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8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3C31634-A4BC-C649-8BB1-9CA7630C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2393838"/>
                <a:ext cx="6019789" cy="1231106"/>
              </a:xfrm>
              <a:prstGeom prst="rect">
                <a:avLst/>
              </a:prstGeom>
              <a:blipFill>
                <a:blip r:embed="rId5"/>
                <a:stretch>
                  <a:fillRect l="-3579" t="-7143" r="-1263" b="-377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23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Les puissances sur la calculatrice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45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06"/>
    </mc:Choice>
    <mc:Fallback xmlns="">
      <p:transition advTm="670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E308BD7-23F6-3148-AD28-6E3037AAF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30" y="0"/>
            <a:ext cx="6863539" cy="686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C3CF261F-1CFA-2548-8947-58E26217F790}"/>
              </a:ext>
            </a:extLst>
          </p:cNvPr>
          <p:cNvSpPr/>
          <p:nvPr/>
        </p:nvSpPr>
        <p:spPr>
          <a:xfrm>
            <a:off x="5638799" y="5894614"/>
            <a:ext cx="914400" cy="66947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28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Et sur la calculatrice ?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404826" y="2193854"/>
                <a:ext cx="11382347" cy="2470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8000" i="1">
                              <a:latin typeface="Cambria Math" panose="02040503050406030204" pitchFamily="18" charset="0"/>
                            </a:rPr>
                            <m:t>,8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fr-FR" sz="8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FR" sz="8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8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sz="8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fr-FR" sz="8000" dirty="0"/>
                            <m:t> </m:t>
                          </m:r>
                        </m:num>
                        <m:den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  <m:r>
                            <a:rPr lang="fr-FR" sz="8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FR" sz="8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8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sz="80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sup>
                          </m:sSup>
                        </m:den>
                      </m:f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=6,85×</m:t>
                      </m:r>
                      <m:sSup>
                        <m:sSup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fr-FR" sz="80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6" y="2193854"/>
                <a:ext cx="11382347" cy="2470292"/>
              </a:xfrm>
              <a:prstGeom prst="rect">
                <a:avLst/>
              </a:prstGeom>
              <a:blipFill>
                <a:blip r:embed="rId2"/>
                <a:stretch>
                  <a:fillRect l="-1559" t="-9694" r="-223" b="-127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684700-F5FE-7245-8149-CE987857D732}"/>
              </a:ext>
            </a:extLst>
          </p:cNvPr>
          <p:cNvSpPr/>
          <p:nvPr/>
        </p:nvSpPr>
        <p:spPr>
          <a:xfrm>
            <a:off x="3206520" y="5622854"/>
            <a:ext cx="5215661" cy="247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23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Et en sens inverse ?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06"/>
    </mc:Choice>
    <mc:Fallback xmlns="">
      <p:transition advTm="67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Définition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8E58FB71-1460-764A-9BAB-42C55B6A1899}"/>
              </a:ext>
            </a:extLst>
          </p:cNvPr>
          <p:cNvSpPr txBox="1"/>
          <p:nvPr/>
        </p:nvSpPr>
        <p:spPr>
          <a:xfrm>
            <a:off x="778964" y="4633419"/>
            <a:ext cx="10634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Une puissance de 10 permet de </a:t>
            </a:r>
            <a:r>
              <a:rPr lang="fr-FR" sz="4000" b="1" dirty="0">
                <a:solidFill>
                  <a:srgbClr val="FF0000"/>
                </a:solidFill>
              </a:rPr>
              <a:t>décaler la virgule</a:t>
            </a:r>
            <a:r>
              <a:rPr lang="fr-FR" sz="4000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98CFF20-4C2E-294D-8C6F-B708DCD818D9}"/>
                  </a:ext>
                </a:extLst>
              </p:cNvPr>
              <p:cNvSpPr txBox="1"/>
              <p:nvPr/>
            </p:nvSpPr>
            <p:spPr>
              <a:xfrm>
                <a:off x="3074433" y="1951672"/>
                <a:ext cx="604312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3,45</m:t>
                      </m:r>
                      <m:r>
                        <a:rPr lang="fr-FR" sz="9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98CFF20-4C2E-294D-8C6F-B708DCD8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33" y="1951672"/>
                <a:ext cx="6043129" cy="1477328"/>
              </a:xfrm>
              <a:prstGeom prst="rect">
                <a:avLst/>
              </a:prstGeom>
              <a:blipFill>
                <a:blip r:embed="rId5"/>
                <a:stretch>
                  <a:fillRect l="-4184" r="-837" b="-76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390003"/>
      </p:ext>
    </p:extLst>
  </p:cSld>
  <p:clrMapOvr>
    <a:masterClrMapping/>
  </p:clrMapOvr>
  <p:transition advTm="19396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Exemples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220983" y="777310"/>
                <a:ext cx="376346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80,0</m:t>
                      </m:r>
                      <m: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8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777310"/>
                <a:ext cx="3763466" cy="1231106"/>
              </a:xfrm>
              <a:prstGeom prst="rect">
                <a:avLst/>
              </a:prstGeom>
              <a:blipFill>
                <a:blip r:embed="rId2"/>
                <a:stretch>
                  <a:fillRect l="-5724" r="-2357" b="-82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F4E2970-B049-C54A-B584-EA8542D1C9B0}"/>
                  </a:ext>
                </a:extLst>
              </p:cNvPr>
              <p:cNvSpPr txBox="1"/>
              <p:nvPr/>
            </p:nvSpPr>
            <p:spPr>
              <a:xfrm>
                <a:off x="220983" y="5626894"/>
                <a:ext cx="434695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6 700</m:t>
                      </m:r>
                      <m: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8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F4E2970-B049-C54A-B584-EA8542D1C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5626894"/>
                <a:ext cx="4346959" cy="1231106"/>
              </a:xfrm>
              <a:prstGeom prst="rect">
                <a:avLst/>
              </a:prstGeom>
              <a:blipFill>
                <a:blip r:embed="rId3"/>
                <a:stretch>
                  <a:fillRect l="-5248" t="-8247" r="-2041" b="-37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A97B60A-7A75-004F-B186-DA2BB2E1190B}"/>
                  </a:ext>
                </a:extLst>
              </p:cNvPr>
              <p:cNvSpPr txBox="1"/>
              <p:nvPr/>
            </p:nvSpPr>
            <p:spPr>
              <a:xfrm>
                <a:off x="220983" y="4010366"/>
                <a:ext cx="3196003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5,8</m:t>
                      </m:r>
                      <m: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8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A97B60A-7A75-004F-B186-DA2BB2E11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4010366"/>
                <a:ext cx="3196003" cy="1231106"/>
              </a:xfrm>
              <a:prstGeom prst="rect">
                <a:avLst/>
              </a:prstGeom>
              <a:blipFill>
                <a:blip r:embed="rId4"/>
                <a:stretch>
                  <a:fillRect l="-6719" r="-2372" b="-81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3C31634-A4BC-C649-8BB1-9CA7630CF40A}"/>
                  </a:ext>
                </a:extLst>
              </p:cNvPr>
              <p:cNvSpPr txBox="1"/>
              <p:nvPr/>
            </p:nvSpPr>
            <p:spPr>
              <a:xfrm>
                <a:off x="220983" y="2393838"/>
                <a:ext cx="376346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,047</m:t>
                      </m:r>
                      <m:r>
                        <a:rPr lang="fr-FR" sz="8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8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3C31634-A4BC-C649-8BB1-9CA7630C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3" y="2393838"/>
                <a:ext cx="3763466" cy="1231106"/>
              </a:xfrm>
              <a:prstGeom prst="rect">
                <a:avLst/>
              </a:prstGeom>
              <a:blipFill>
                <a:blip r:embed="rId5"/>
                <a:stretch>
                  <a:fillRect l="-5724" r="-235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Remplacer l’écriture par une phrase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3074435" y="1072552"/>
                <a:ext cx="604312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3,45</m:t>
                      </m:r>
                      <m:r>
                        <a:rPr lang="fr-FR" sz="9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9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35" y="1072552"/>
                <a:ext cx="6043129" cy="1477328"/>
              </a:xfrm>
              <a:prstGeom prst="rect">
                <a:avLst/>
              </a:prstGeom>
              <a:blipFill>
                <a:blip r:embed="rId6"/>
                <a:stretch>
                  <a:fillRect l="-4184" r="-837" b="-8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5198C763-58B5-FE4A-80E2-D6D8E61B7FA7}"/>
              </a:ext>
            </a:extLst>
          </p:cNvPr>
          <p:cNvSpPr txBox="1"/>
          <p:nvPr/>
        </p:nvSpPr>
        <p:spPr>
          <a:xfrm>
            <a:off x="218645" y="5387473"/>
            <a:ext cx="117547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Je décale la virgule </a:t>
            </a:r>
            <a:r>
              <a:rPr lang="fr-FR" sz="4400" dirty="0">
                <a:solidFill>
                  <a:srgbClr val="0000FF"/>
                </a:solidFill>
              </a:rPr>
              <a:t>vers la gauche </a:t>
            </a:r>
            <a:r>
              <a:rPr lang="fr-FR" sz="4400" dirty="0">
                <a:solidFill>
                  <a:schemeClr val="accent6"/>
                </a:solidFill>
              </a:rPr>
              <a:t>de deux rangs </a:t>
            </a:r>
            <a:r>
              <a:rPr lang="fr-FR" sz="4400" dirty="0"/>
              <a:t>par rapport à là où elle est dans 3,45.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4B51B7-60CE-D14C-AA88-18851F9A9070}"/>
              </a:ext>
            </a:extLst>
          </p:cNvPr>
          <p:cNvSpPr txBox="1"/>
          <p:nvPr/>
        </p:nvSpPr>
        <p:spPr>
          <a:xfrm>
            <a:off x="4112830" y="2705210"/>
            <a:ext cx="587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1.  Je décale la virgule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3FF064-EC5D-0D41-B17E-EB2F40DCB13D}"/>
              </a:ext>
            </a:extLst>
          </p:cNvPr>
          <p:cNvSpPr/>
          <p:nvPr/>
        </p:nvSpPr>
        <p:spPr>
          <a:xfrm>
            <a:off x="4112830" y="3289985"/>
            <a:ext cx="3065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200" dirty="0">
                <a:solidFill>
                  <a:srgbClr val="0000FF"/>
                </a:solidFill>
              </a:rPr>
              <a:t>2.  Vers la gauche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693D9-61F8-564B-BF62-12E2FA3BD4F3}"/>
              </a:ext>
            </a:extLst>
          </p:cNvPr>
          <p:cNvSpPr/>
          <p:nvPr/>
        </p:nvSpPr>
        <p:spPr>
          <a:xfrm>
            <a:off x="4112830" y="3874759"/>
            <a:ext cx="3042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200" dirty="0">
                <a:solidFill>
                  <a:srgbClr val="70AD47"/>
                </a:solidFill>
              </a:rPr>
              <a:t>3.  De deux rangs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80504-501C-0E42-9044-DC7582664FB4}"/>
              </a:ext>
            </a:extLst>
          </p:cNvPr>
          <p:cNvSpPr/>
          <p:nvPr/>
        </p:nvSpPr>
        <p:spPr>
          <a:xfrm>
            <a:off x="4112830" y="4459535"/>
            <a:ext cx="6763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200" dirty="0">
                <a:solidFill>
                  <a:prstClr val="black"/>
                </a:solidFill>
              </a:rPr>
              <a:t>4.  Par rapport à là où elle est dans 3,45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8A4050E-AED7-F346-A365-81F987AE2D52}"/>
                  </a:ext>
                </a:extLst>
              </p:cNvPr>
              <p:cNvSpPr txBox="1"/>
              <p:nvPr/>
            </p:nvSpPr>
            <p:spPr>
              <a:xfrm>
                <a:off x="3074435" y="1072552"/>
                <a:ext cx="604312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3,45</m:t>
                      </m:r>
                      <m:r>
                        <a:rPr lang="fr-FR" sz="9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fr-FR" sz="9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8A4050E-AED7-F346-A365-81F987AE2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35" y="1072552"/>
                <a:ext cx="6043129" cy="1477328"/>
              </a:xfrm>
              <a:prstGeom prst="rect">
                <a:avLst/>
              </a:prstGeom>
              <a:blipFill>
                <a:blip r:embed="rId7"/>
                <a:stretch>
                  <a:fillRect l="-4184" r="-837" b="-8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7148498"/>
      </p:ext>
    </p:extLst>
  </p:cSld>
  <p:clrMapOvr>
    <a:masterClrMapping/>
  </p:clrMapOvr>
  <p:transition advTm="5028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BAD2421-F25A-2449-B3F6-C946892B753E}"/>
                  </a:ext>
                </a:extLst>
              </p:cNvPr>
              <p:cNvSpPr/>
              <p:nvPr/>
            </p:nvSpPr>
            <p:spPr>
              <a:xfrm>
                <a:off x="5056291" y="2875179"/>
                <a:ext cx="2760692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3,45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BAD2421-F25A-2449-B3F6-C946892B7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91" y="2875179"/>
                <a:ext cx="2760692" cy="1569660"/>
              </a:xfrm>
              <a:prstGeom prst="rect">
                <a:avLst/>
              </a:prstGeom>
              <a:blipFill>
                <a:blip r:embed="rId6"/>
                <a:stretch>
                  <a:fillRect l="-5936" r="-6849" b="-48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D0A4F4-50A7-3247-84E5-D05B2EC58703}"/>
                  </a:ext>
                </a:extLst>
              </p:cNvPr>
              <p:cNvSpPr/>
              <p:nvPr/>
            </p:nvSpPr>
            <p:spPr>
              <a:xfrm>
                <a:off x="4375015" y="2875179"/>
                <a:ext cx="344196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fr-FR" sz="9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345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D0A4F4-50A7-3247-84E5-D05B2EC58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015" y="2875179"/>
                <a:ext cx="3441968" cy="1569660"/>
              </a:xfrm>
              <a:prstGeom prst="rect">
                <a:avLst/>
              </a:prstGeom>
              <a:blipFill>
                <a:blip r:embed="rId7"/>
                <a:stretch>
                  <a:fillRect l="-5147" r="-5515" b="-48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6C268A-BEC4-124F-A593-4BDAD7F0D6A3}"/>
                  </a:ext>
                </a:extLst>
              </p:cNvPr>
              <p:cNvSpPr/>
              <p:nvPr/>
            </p:nvSpPr>
            <p:spPr>
              <a:xfrm>
                <a:off x="3693738" y="2875179"/>
                <a:ext cx="4123245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  <m:r>
                        <a:rPr lang="fr-FR" sz="9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345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6C268A-BEC4-124F-A593-4BDAD7F0D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738" y="2875179"/>
                <a:ext cx="4123245" cy="1569660"/>
              </a:xfrm>
              <a:prstGeom prst="rect">
                <a:avLst/>
              </a:prstGeom>
              <a:blipFill>
                <a:blip r:embed="rId8"/>
                <a:stretch>
                  <a:fillRect l="-3988" r="-4601" b="-48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Remplacer l’écriture par une phrase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3074435" y="1072552"/>
                <a:ext cx="604312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3,45</m:t>
                      </m:r>
                      <m:r>
                        <a:rPr lang="fr-FR" sz="9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9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35" y="1072552"/>
                <a:ext cx="6043129" cy="1477328"/>
              </a:xfrm>
              <a:prstGeom prst="rect">
                <a:avLst/>
              </a:prstGeom>
              <a:blipFill>
                <a:blip r:embed="rId9"/>
                <a:stretch>
                  <a:fillRect l="-4184" r="-837" b="-8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 en arc 12">
            <a:extLst>
              <a:ext uri="{FF2B5EF4-FFF2-40B4-BE49-F238E27FC236}">
                <a16:creationId xmlns:a16="http://schemas.microsoft.com/office/drawing/2014/main" id="{608DFB40-2AB6-BC45-8EC4-9A864A140D41}"/>
              </a:ext>
            </a:extLst>
          </p:cNvPr>
          <p:cNvSpPr/>
          <p:nvPr/>
        </p:nvSpPr>
        <p:spPr>
          <a:xfrm rot="10800000">
            <a:off x="5283199" y="3707531"/>
            <a:ext cx="943429" cy="995734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en arc 13">
            <a:extLst>
              <a:ext uri="{FF2B5EF4-FFF2-40B4-BE49-F238E27FC236}">
                <a16:creationId xmlns:a16="http://schemas.microsoft.com/office/drawing/2014/main" id="{EC817F9C-9102-3E4C-AAD7-719CA0F67596}"/>
              </a:ext>
            </a:extLst>
          </p:cNvPr>
          <p:cNvSpPr/>
          <p:nvPr/>
        </p:nvSpPr>
        <p:spPr>
          <a:xfrm rot="10800000">
            <a:off x="4584576" y="3707531"/>
            <a:ext cx="943429" cy="995734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C638632-181C-5142-B8E4-34A97BC64A1C}"/>
              </a:ext>
            </a:extLst>
          </p:cNvPr>
          <p:cNvSpPr txBox="1"/>
          <p:nvPr/>
        </p:nvSpPr>
        <p:spPr>
          <a:xfrm>
            <a:off x="218645" y="5387473"/>
            <a:ext cx="117547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Je décale la virgule </a:t>
            </a:r>
            <a:r>
              <a:rPr lang="fr-FR" sz="4400" dirty="0">
                <a:solidFill>
                  <a:srgbClr val="0000FF"/>
                </a:solidFill>
              </a:rPr>
              <a:t>vers la gauche </a:t>
            </a:r>
            <a:r>
              <a:rPr lang="fr-FR" sz="4400" dirty="0">
                <a:solidFill>
                  <a:schemeClr val="accent6"/>
                </a:solidFill>
              </a:rPr>
              <a:t>de deux rangs </a:t>
            </a:r>
            <a:r>
              <a:rPr lang="fr-FR" sz="4400" dirty="0"/>
              <a:t>par rapport à la où elle est dans 3,45.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7870039"/>
      </p:ext>
    </p:extLst>
  </p:cSld>
  <p:clrMapOvr>
    <a:masterClrMapping/>
  </p:clrMapOvr>
  <p:transition advTm="811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2" grpId="1"/>
      <p:bldP spid="11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Finalement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FDAA57-D869-CF44-A1F4-8A4E5815B998}"/>
                  </a:ext>
                </a:extLst>
              </p:cNvPr>
              <p:cNvSpPr/>
              <p:nvPr/>
            </p:nvSpPr>
            <p:spPr>
              <a:xfrm>
                <a:off x="350260" y="2644170"/>
                <a:ext cx="1149147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3,45</m:t>
                      </m:r>
                      <m:r>
                        <a:rPr lang="fr-FR" sz="9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=0,0</m:t>
                      </m:r>
                      <m:r>
                        <a:rPr lang="fr-FR" sz="9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345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FDAA57-D869-CF44-A1F4-8A4E5815B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60" y="2644170"/>
                <a:ext cx="11491479" cy="1569660"/>
              </a:xfrm>
              <a:prstGeom prst="rect">
                <a:avLst/>
              </a:prstGeom>
              <a:blipFill>
                <a:blip r:embed="rId5"/>
                <a:stretch>
                  <a:fillRect l="-1214" r="-1325" b="-48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919">
        <p:fade/>
      </p:transition>
    </mc:Choice>
    <mc:Fallback xmlns="">
      <p:transition spd="med" advTm="1591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À toi d’essayer !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3A4F9FC-E9CE-1B4B-B13D-276314F3A4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41513"/>
      </p:ext>
    </p:extLst>
  </p:cSld>
  <p:clrMapOvr>
    <a:masterClrMapping/>
  </p:clrMapOvr>
  <p:transition advTm="426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Pourquoi utiliser les puissances de 10 ?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4604145B-9C28-2049-A059-5E53E2EE9F72}"/>
              </a:ext>
            </a:extLst>
          </p:cNvPr>
          <p:cNvSpPr txBox="1"/>
          <p:nvPr/>
        </p:nvSpPr>
        <p:spPr>
          <a:xfrm>
            <a:off x="220983" y="1368314"/>
            <a:ext cx="10122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Écrire simplement des nombres avec beaucoup de « 0 »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B3E0C48-BE4B-7843-8A26-1D015F25ED7C}"/>
                  </a:ext>
                </a:extLst>
              </p:cNvPr>
              <p:cNvSpPr txBox="1"/>
              <p:nvPr/>
            </p:nvSpPr>
            <p:spPr>
              <a:xfrm>
                <a:off x="1796841" y="2247780"/>
                <a:ext cx="85983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602 000 000 000 000 000 000 000=</m:t>
                      </m:r>
                      <m:r>
                        <a:rPr lang="fr-FR" sz="32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32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B3E0C48-BE4B-7843-8A26-1D015F25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41" y="2247780"/>
                <a:ext cx="8598316" cy="492443"/>
              </a:xfrm>
              <a:prstGeom prst="rect">
                <a:avLst/>
              </a:prstGeom>
              <a:blipFill>
                <a:blip r:embed="rId2"/>
                <a:stretch>
                  <a:fillRect l="-590" t="-10000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B4A715E-9EC4-7C4B-8CF0-399DB2D0B25B}"/>
                  </a:ext>
                </a:extLst>
              </p:cNvPr>
              <p:cNvSpPr txBox="1"/>
              <p:nvPr/>
            </p:nvSpPr>
            <p:spPr>
              <a:xfrm>
                <a:off x="2529414" y="3034914"/>
                <a:ext cx="7133170" cy="4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0,000 000 000 000 001</m:t>
                      </m:r>
                      <m:r>
                        <a:rPr lang="fr-FR" sz="32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fr-FR" sz="32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3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B4A715E-9EC4-7C4B-8CF0-399DB2D0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14" y="3034914"/>
                <a:ext cx="7133170" cy="498085"/>
              </a:xfrm>
              <a:prstGeom prst="rect">
                <a:avLst/>
              </a:prstGeom>
              <a:blipFill>
                <a:blip r:embed="rId3"/>
                <a:stretch>
                  <a:fillRect l="-890" t="-7500" r="-356" b="-3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5ACEFB92-9F0D-744A-A37B-63D48EEC4620}"/>
              </a:ext>
            </a:extLst>
          </p:cNvPr>
          <p:cNvSpPr txBox="1"/>
          <p:nvPr/>
        </p:nvSpPr>
        <p:spPr>
          <a:xfrm>
            <a:off x="220983" y="4444148"/>
            <a:ext cx="4391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5"/>
                </a:solidFill>
              </a:rPr>
              <a:t>Faire des conversions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6F1249F-4C0C-2446-AE09-855DE93E4D8B}"/>
                  </a:ext>
                </a:extLst>
              </p:cNvPr>
              <p:cNvSpPr txBox="1"/>
              <p:nvPr/>
            </p:nvSpPr>
            <p:spPr>
              <a:xfrm>
                <a:off x="3965928" y="5323613"/>
                <a:ext cx="42601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532 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=532×</m:t>
                      </m:r>
                      <m:sSup>
                        <m:sSupPr>
                          <m:ctrlPr>
                            <a:rPr lang="fr-FR" sz="3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3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fr-FR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2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6F1249F-4C0C-2446-AE09-855DE93E4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28" y="5323613"/>
                <a:ext cx="4260141" cy="492443"/>
              </a:xfrm>
              <a:prstGeom prst="rect">
                <a:avLst/>
              </a:prstGeom>
              <a:blipFill>
                <a:blip r:embed="rId4"/>
                <a:stretch>
                  <a:fillRect l="-1488" t="-7692" r="-298" b="-3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50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Exemples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3415074" y="2690336"/>
                <a:ext cx="5361852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2,8×</m:t>
                      </m:r>
                      <m:sSup>
                        <m:sSupPr>
                          <m:ctrlP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74" y="2690336"/>
                <a:ext cx="5361852" cy="1477328"/>
              </a:xfrm>
              <a:prstGeom prst="rect">
                <a:avLst/>
              </a:prstGeom>
              <a:blipFill>
                <a:blip r:embed="rId2"/>
                <a:stretch>
                  <a:fillRect l="-4481" r="-1179"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9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Exemples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/>
              <p:nvPr/>
            </p:nvSpPr>
            <p:spPr>
              <a:xfrm>
                <a:off x="3541711" y="2690336"/>
                <a:ext cx="5108578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fr-FR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fr-FR" sz="9600" b="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BC1CDDE-BE85-314F-B897-F275B5A1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11" y="2690336"/>
                <a:ext cx="5108578" cy="1477328"/>
              </a:xfrm>
              <a:prstGeom prst="rect">
                <a:avLst/>
              </a:prstGeom>
              <a:blipFill>
                <a:blip r:embed="rId2"/>
                <a:stretch>
                  <a:fillRect l="-4950" r="-1238"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81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4.5|9.6|11.4|3.4|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531</Words>
  <Application>Microsoft Macintosh PowerPoint</Application>
  <PresentationFormat>Grand écran</PresentationFormat>
  <Paragraphs>75</Paragraphs>
  <Slides>20</Slides>
  <Notes>4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Thème Office</vt:lpstr>
      <vt:lpstr>Les puissances de 10 en physique-chimie</vt:lpstr>
      <vt:lpstr>Présentation PowerPoint</vt:lpstr>
      <vt:lpstr>Présentation PowerPoint</vt:lpstr>
      <vt:lpstr>Présentation PowerPoint</vt:lpstr>
      <vt:lpstr>Présentation PowerPoint</vt:lpstr>
      <vt:lpstr>À toi d’essayer 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conversions</vt:lpstr>
      <vt:lpstr>Présentation PowerPoint</vt:lpstr>
      <vt:lpstr>Présentation PowerPoint</vt:lpstr>
      <vt:lpstr>Présentation PowerPoint</vt:lpstr>
      <vt:lpstr>Les puissances sur la calculatrice</vt:lpstr>
      <vt:lpstr>Présentation PowerPoint</vt:lpstr>
      <vt:lpstr>Présentation PowerPoint</vt:lpstr>
      <vt:lpstr>Et en sens inverse ?</vt:lpstr>
      <vt:lpstr>Présentation PowerPoint</vt:lpstr>
    </vt:vector>
  </TitlesOfParts>
  <Company>LKB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– Corps purs et mélanges</dc:title>
  <dc:creator>remi</dc:creator>
  <cp:lastModifiedBy>Remi Metzdorff</cp:lastModifiedBy>
  <cp:revision>61</cp:revision>
  <dcterms:created xsi:type="dcterms:W3CDTF">2020-09-05T12:43:59Z</dcterms:created>
  <dcterms:modified xsi:type="dcterms:W3CDTF">2020-12-01T16:52:54Z</dcterms:modified>
</cp:coreProperties>
</file>