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6"/>
  </p:notesMasterIdLst>
  <p:handoutMasterIdLst>
    <p:handoutMasterId r:id="rId17"/>
  </p:handoutMasterIdLst>
  <p:sldIdLst>
    <p:sldId id="256" r:id="rId2"/>
    <p:sldId id="260" r:id="rId3"/>
    <p:sldId id="2434" r:id="rId4"/>
    <p:sldId id="2433" r:id="rId5"/>
    <p:sldId id="2443" r:id="rId6"/>
    <p:sldId id="2444" r:id="rId7"/>
    <p:sldId id="2445" r:id="rId8"/>
    <p:sldId id="2446" r:id="rId9"/>
    <p:sldId id="2447" r:id="rId10"/>
    <p:sldId id="2448" r:id="rId11"/>
    <p:sldId id="2449" r:id="rId12"/>
    <p:sldId id="2450" r:id="rId13"/>
    <p:sldId id="2451" r:id="rId14"/>
    <p:sldId id="2441" r:id="rId15"/>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a:srgbClr val="C0F400"/>
    <a:srgbClr val="05EE55"/>
    <a:srgbClr val="038B30"/>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8" d="100"/>
          <a:sy n="118" d="100"/>
        </p:scale>
        <p:origin x="252" y="-336"/>
      </p:cViewPr>
      <p:guideLst/>
    </p:cSldViewPr>
  </p:slideViewPr>
  <p:notesTextViewPr>
    <p:cViewPr>
      <p:scale>
        <a:sx n="1" d="1"/>
        <a:sy n="1" d="1"/>
      </p:scale>
      <p:origin x="0" y="0"/>
    </p:cViewPr>
  </p:notesTextViewPr>
  <p:sorterViewPr>
    <p:cViewPr>
      <p:scale>
        <a:sx n="100" d="100"/>
        <a:sy n="100" d="100"/>
      </p:scale>
      <p:origin x="0" y="-557"/>
    </p:cViewPr>
  </p:sorterViewPr>
  <p:notesViewPr>
    <p:cSldViewPr snapToGrid="0">
      <p:cViewPr varScale="1">
        <p:scale>
          <a:sx n="88" d="100"/>
          <a:sy n="88" d="100"/>
        </p:scale>
        <p:origin x="382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xmlns=""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xmlns=""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7E76542-B352-43FB-BB84-C98836247367}" type="datetime1">
              <a:rPr lang="fr-FR" smtClean="0"/>
              <a:t>11/12/2019</a:t>
            </a:fld>
            <a:endParaRPr lang="fr-FR" dirty="0"/>
          </a:p>
        </p:txBody>
      </p:sp>
      <p:sp>
        <p:nvSpPr>
          <p:cNvPr id="4" name="Espace réservé du pied de page 3">
            <a:extLst>
              <a:ext uri="{FF2B5EF4-FFF2-40B4-BE49-F238E27FC236}">
                <a16:creationId xmlns:a16="http://schemas.microsoft.com/office/drawing/2014/main" xmlns=""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a:extLst>
              <a:ext uri="{FF2B5EF4-FFF2-40B4-BE49-F238E27FC236}">
                <a16:creationId xmlns:a16="http://schemas.microsoft.com/office/drawing/2014/main" xmlns=""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3422B72-BD1C-4F41-B10E-CA0BEB17901E}" type="slidenum">
              <a:rPr lang="fr-FR" smtClean="0"/>
              <a:t>‹N°›</a:t>
            </a:fld>
            <a:endParaRPr lang="fr-FR"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DA2511-F204-4F86-8416-164020DAC540}" type="datetime1">
              <a:rPr lang="fr-FR" smtClean="0"/>
              <a:pPr/>
              <a:t>11/12/2019</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A3BE989-76B8-4F13-9267-01FDA45C437A}" type="slidenum">
              <a:rPr lang="fr-FR" noProof="0" smtClean="0"/>
              <a:t>‹N°›</a:t>
            </a:fld>
            <a:endParaRPr lang="fr-FR" noProof="0"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1</a:t>
            </a:fld>
            <a:endParaRPr lang="fr-FR" dirty="0"/>
          </a:p>
        </p:txBody>
      </p:sp>
    </p:spTree>
    <p:extLst>
      <p:ext uri="{BB962C8B-B14F-4D97-AF65-F5344CB8AC3E}">
        <p14:creationId xmlns:p14="http://schemas.microsoft.com/office/powerpoint/2010/main" val="32282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10</a:t>
            </a:fld>
            <a:endParaRPr lang="fr-FR" dirty="0"/>
          </a:p>
        </p:txBody>
      </p:sp>
    </p:spTree>
    <p:extLst>
      <p:ext uri="{BB962C8B-B14F-4D97-AF65-F5344CB8AC3E}">
        <p14:creationId xmlns:p14="http://schemas.microsoft.com/office/powerpoint/2010/main" val="1646554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11</a:t>
            </a:fld>
            <a:endParaRPr lang="fr-FR" dirty="0"/>
          </a:p>
        </p:txBody>
      </p:sp>
    </p:spTree>
    <p:extLst>
      <p:ext uri="{BB962C8B-B14F-4D97-AF65-F5344CB8AC3E}">
        <p14:creationId xmlns:p14="http://schemas.microsoft.com/office/powerpoint/2010/main" val="1853455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12</a:t>
            </a:fld>
            <a:endParaRPr lang="fr-FR" dirty="0"/>
          </a:p>
        </p:txBody>
      </p:sp>
    </p:spTree>
    <p:extLst>
      <p:ext uri="{BB962C8B-B14F-4D97-AF65-F5344CB8AC3E}">
        <p14:creationId xmlns:p14="http://schemas.microsoft.com/office/powerpoint/2010/main" val="2279394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13</a:t>
            </a:fld>
            <a:endParaRPr lang="fr-FR" dirty="0"/>
          </a:p>
        </p:txBody>
      </p:sp>
    </p:spTree>
    <p:extLst>
      <p:ext uri="{BB962C8B-B14F-4D97-AF65-F5344CB8AC3E}">
        <p14:creationId xmlns:p14="http://schemas.microsoft.com/office/powerpoint/2010/main" val="2962133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14</a:t>
            </a:fld>
            <a:endParaRPr lang="fr-FR" dirty="0"/>
          </a:p>
        </p:txBody>
      </p:sp>
    </p:spTree>
    <p:extLst>
      <p:ext uri="{BB962C8B-B14F-4D97-AF65-F5344CB8AC3E}">
        <p14:creationId xmlns:p14="http://schemas.microsoft.com/office/powerpoint/2010/main" val="1960199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2</a:t>
            </a:fld>
            <a:endParaRPr lang="fr-FR" dirty="0"/>
          </a:p>
        </p:txBody>
      </p:sp>
    </p:spTree>
    <p:extLst>
      <p:ext uri="{BB962C8B-B14F-4D97-AF65-F5344CB8AC3E}">
        <p14:creationId xmlns:p14="http://schemas.microsoft.com/office/powerpoint/2010/main" val="1727613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3</a:t>
            </a:fld>
            <a:endParaRPr lang="fr-FR" dirty="0"/>
          </a:p>
        </p:txBody>
      </p:sp>
    </p:spTree>
    <p:extLst>
      <p:ext uri="{BB962C8B-B14F-4D97-AF65-F5344CB8AC3E}">
        <p14:creationId xmlns:p14="http://schemas.microsoft.com/office/powerpoint/2010/main" val="3219267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4</a:t>
            </a:fld>
            <a:endParaRPr lang="fr-FR" dirty="0"/>
          </a:p>
        </p:txBody>
      </p:sp>
    </p:spTree>
    <p:extLst>
      <p:ext uri="{BB962C8B-B14F-4D97-AF65-F5344CB8AC3E}">
        <p14:creationId xmlns:p14="http://schemas.microsoft.com/office/powerpoint/2010/main" val="3402475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5</a:t>
            </a:fld>
            <a:endParaRPr lang="fr-FR" dirty="0"/>
          </a:p>
        </p:txBody>
      </p:sp>
    </p:spTree>
    <p:extLst>
      <p:ext uri="{BB962C8B-B14F-4D97-AF65-F5344CB8AC3E}">
        <p14:creationId xmlns:p14="http://schemas.microsoft.com/office/powerpoint/2010/main" val="3065628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6</a:t>
            </a:fld>
            <a:endParaRPr lang="fr-FR" dirty="0"/>
          </a:p>
        </p:txBody>
      </p:sp>
    </p:spTree>
    <p:extLst>
      <p:ext uri="{BB962C8B-B14F-4D97-AF65-F5344CB8AC3E}">
        <p14:creationId xmlns:p14="http://schemas.microsoft.com/office/powerpoint/2010/main" val="784149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7</a:t>
            </a:fld>
            <a:endParaRPr lang="fr-FR" dirty="0"/>
          </a:p>
        </p:txBody>
      </p:sp>
    </p:spTree>
    <p:extLst>
      <p:ext uri="{BB962C8B-B14F-4D97-AF65-F5344CB8AC3E}">
        <p14:creationId xmlns:p14="http://schemas.microsoft.com/office/powerpoint/2010/main" val="1272162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8</a:t>
            </a:fld>
            <a:endParaRPr lang="fr-FR" dirty="0"/>
          </a:p>
        </p:txBody>
      </p:sp>
    </p:spTree>
    <p:extLst>
      <p:ext uri="{BB962C8B-B14F-4D97-AF65-F5344CB8AC3E}">
        <p14:creationId xmlns:p14="http://schemas.microsoft.com/office/powerpoint/2010/main" val="1170471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9</a:t>
            </a:fld>
            <a:endParaRPr lang="fr-FR" dirty="0"/>
          </a:p>
        </p:txBody>
      </p:sp>
    </p:spTree>
    <p:extLst>
      <p:ext uri="{BB962C8B-B14F-4D97-AF65-F5344CB8AC3E}">
        <p14:creationId xmlns:p14="http://schemas.microsoft.com/office/powerpoint/2010/main" val="2872862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couverture">
    <p:spTree>
      <p:nvGrpSpPr>
        <p:cNvPr id="1" name=""/>
        <p:cNvGrpSpPr/>
        <p:nvPr/>
      </p:nvGrpSpPr>
      <p:grpSpPr>
        <a:xfrm>
          <a:off x="0" y="0"/>
          <a:ext cx="0" cy="0"/>
          <a:chOff x="0" y="0"/>
          <a:chExt cx="0" cy="0"/>
        </a:xfrm>
      </p:grpSpPr>
      <p:sp>
        <p:nvSpPr>
          <p:cNvPr id="12" name="Espace réservé d’image 13">
            <a:extLst>
              <a:ext uri="{FF2B5EF4-FFF2-40B4-BE49-F238E27FC236}">
                <a16:creationId xmlns:a16="http://schemas.microsoft.com/office/drawing/2014/main" xmlns=""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rtlCol="0"/>
          <a:lstStyle/>
          <a:p>
            <a:pPr rtl="0"/>
            <a:r>
              <a:rPr lang="fr-FR" noProof="0" smtClean="0"/>
              <a:t>Cliquez sur l'icône pour ajouter une image</a:t>
            </a:r>
            <a:endParaRPr lang="fr-FR" noProof="0" dirty="0"/>
          </a:p>
        </p:txBody>
      </p:sp>
      <p:grpSp>
        <p:nvGrpSpPr>
          <p:cNvPr id="14" name="Groupe 13">
            <a:extLst>
              <a:ext uri="{FF2B5EF4-FFF2-40B4-BE49-F238E27FC236}">
                <a16:creationId xmlns:a16="http://schemas.microsoft.com/office/drawing/2014/main" xmlns=""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xmlns=""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Rectangle 15">
              <a:extLst>
                <a:ext uri="{FF2B5EF4-FFF2-40B4-BE49-F238E27FC236}">
                  <a16:creationId xmlns:a16="http://schemas.microsoft.com/office/drawing/2014/main" xmlns=""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17" name="Rectangle 16">
              <a:extLst>
                <a:ext uri="{FF2B5EF4-FFF2-40B4-BE49-F238E27FC236}">
                  <a16:creationId xmlns:a16="http://schemas.microsoft.com/office/drawing/2014/main" xmlns=""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2" name="Titre 1">
            <a:extLst>
              <a:ext uri="{FF2B5EF4-FFF2-40B4-BE49-F238E27FC236}">
                <a16:creationId xmlns:a16="http://schemas.microsoft.com/office/drawing/2014/main" xmlns="" id="{0DE73F1A-AAF0-4EB4-8DF0-C152BD93C69B}"/>
              </a:ext>
            </a:extLst>
          </p:cNvPr>
          <p:cNvSpPr>
            <a:spLocks noGrp="1"/>
          </p:cNvSpPr>
          <p:nvPr>
            <p:ph type="ctrTitle" hasCustomPrompt="1"/>
          </p:nvPr>
        </p:nvSpPr>
        <p:spPr>
          <a:xfrm>
            <a:off x="2791372" y="2238426"/>
            <a:ext cx="6609256" cy="1508126"/>
          </a:xfrm>
        </p:spPr>
        <p:txBody>
          <a:bodyPr rtlCol="0" anchor="b">
            <a:normAutofit/>
          </a:bodyPr>
          <a:lstStyle>
            <a:lvl1pPr algn="ctr">
              <a:defRPr sz="4800" b="1">
                <a:solidFill>
                  <a:srgbClr val="2F3342"/>
                </a:solidFill>
                <a:latin typeface="+mj-lt"/>
              </a:defRPr>
            </a:lvl1pPr>
          </a:lstStyle>
          <a:p>
            <a:pPr rtl="0"/>
            <a:r>
              <a:rPr lang="fr-FR" noProof="0" dirty="0"/>
              <a:t>Cliquez pour modifier </a:t>
            </a:r>
            <a:br>
              <a:rPr lang="fr-FR" noProof="0" dirty="0"/>
            </a:br>
            <a:r>
              <a:rPr lang="fr-FR" noProof="0" dirty="0"/>
              <a:t>le style du titre du masque</a:t>
            </a:r>
          </a:p>
        </p:txBody>
      </p:sp>
      <p:sp>
        <p:nvSpPr>
          <p:cNvPr id="3" name="Sous-titre 2">
            <a:extLst>
              <a:ext uri="{FF2B5EF4-FFF2-40B4-BE49-F238E27FC236}">
                <a16:creationId xmlns:a16="http://schemas.microsoft.com/office/drawing/2014/main" xmlns="" id="{A3075AE6-92D3-4205-B268-E1AD6C5901DE}"/>
              </a:ext>
            </a:extLst>
          </p:cNvPr>
          <p:cNvSpPr>
            <a:spLocks noGrp="1"/>
          </p:cNvSpPr>
          <p:nvPr>
            <p:ph type="subTitle" idx="1"/>
          </p:nvPr>
        </p:nvSpPr>
        <p:spPr>
          <a:xfrm>
            <a:off x="2791372" y="3838627"/>
            <a:ext cx="6609256" cy="450503"/>
          </a:xfrm>
        </p:spPr>
        <p:txBody>
          <a:bodyPr rtlCol="0"/>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smtClean="0"/>
              <a:t>Modifier le style des sous-titres du masque</a:t>
            </a:r>
            <a:endParaRPr lang="fr-FR" noProof="0"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grpSp>
        <p:nvGrpSpPr>
          <p:cNvPr id="14" name="Groupe 13">
            <a:extLst>
              <a:ext uri="{FF2B5EF4-FFF2-40B4-BE49-F238E27FC236}">
                <a16:creationId xmlns:a16="http://schemas.microsoft.com/office/drawing/2014/main" xmlns=""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xmlns=""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15" name="Rectangle 14">
              <a:extLst>
                <a:ext uri="{FF2B5EF4-FFF2-40B4-BE49-F238E27FC236}">
                  <a16:creationId xmlns:a16="http://schemas.microsoft.com/office/drawing/2014/main" xmlns="" id="{F997D03F-0BE2-458F-92A2-4FE73B0FBF51}"/>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7" name="Rectangle 16">
              <a:extLst>
                <a:ext uri="{FF2B5EF4-FFF2-40B4-BE49-F238E27FC236}">
                  <a16:creationId xmlns:a16="http://schemas.microsoft.com/office/drawing/2014/main" xmlns=""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2" name="Titre 1">
            <a:extLst>
              <a:ext uri="{FF2B5EF4-FFF2-40B4-BE49-F238E27FC236}">
                <a16:creationId xmlns:a16="http://schemas.microsoft.com/office/drawing/2014/main" xmlns="" id="{0DE73F1A-AAF0-4EB4-8DF0-C152BD93C69B}"/>
              </a:ext>
            </a:extLst>
          </p:cNvPr>
          <p:cNvSpPr>
            <a:spLocks noGrp="1"/>
          </p:cNvSpPr>
          <p:nvPr>
            <p:ph type="ctrTitle" hasCustomPrompt="1"/>
          </p:nvPr>
        </p:nvSpPr>
        <p:spPr>
          <a:xfrm>
            <a:off x="2791372" y="2238426"/>
            <a:ext cx="6609256" cy="1508126"/>
          </a:xfrm>
        </p:spPr>
        <p:txBody>
          <a:bodyPr rtlCol="0" anchor="b">
            <a:normAutofit/>
          </a:bodyPr>
          <a:lstStyle>
            <a:lvl1pPr algn="ctr">
              <a:defRPr sz="4400" b="1">
                <a:solidFill>
                  <a:schemeClr val="tx1"/>
                </a:solidFill>
                <a:latin typeface="+mj-lt"/>
              </a:defRPr>
            </a:lvl1pPr>
          </a:lstStyle>
          <a:p>
            <a:pPr rtl="0"/>
            <a:r>
              <a:rPr lang="fr-FR" noProof="0" dirty="0"/>
              <a:t>Cliquez pour modifier </a:t>
            </a:r>
            <a:br>
              <a:rPr lang="fr-FR" noProof="0" dirty="0"/>
            </a:br>
            <a:r>
              <a:rPr lang="fr-FR" noProof="0" dirty="0"/>
              <a:t>le style du titre du masque</a:t>
            </a:r>
          </a:p>
        </p:txBody>
      </p:sp>
      <p:sp>
        <p:nvSpPr>
          <p:cNvPr id="3" name="Sous-titre 2">
            <a:extLst>
              <a:ext uri="{FF2B5EF4-FFF2-40B4-BE49-F238E27FC236}">
                <a16:creationId xmlns:a16="http://schemas.microsoft.com/office/drawing/2014/main" xmlns="" id="{A3075AE6-92D3-4205-B268-E1AD6C5901DE}"/>
              </a:ext>
            </a:extLst>
          </p:cNvPr>
          <p:cNvSpPr>
            <a:spLocks noGrp="1"/>
          </p:cNvSpPr>
          <p:nvPr>
            <p:ph type="subTitle" idx="1"/>
          </p:nvPr>
        </p:nvSpPr>
        <p:spPr>
          <a:xfrm>
            <a:off x="2791372" y="3838627"/>
            <a:ext cx="6609256" cy="450503"/>
          </a:xfrm>
        </p:spPr>
        <p:txBody>
          <a:bodyPr rtlCol="0"/>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smtClean="0"/>
              <a:t>Modifier le style des sous-titres du masque</a:t>
            </a:r>
            <a:endParaRPr lang="fr-FR" noProof="0" dirty="0"/>
          </a:p>
        </p:txBody>
      </p:sp>
    </p:spTree>
    <p:extLst>
      <p:ext uri="{BB962C8B-B14F-4D97-AF65-F5344CB8AC3E}">
        <p14:creationId xmlns:p14="http://schemas.microsoft.com/office/powerpoint/2010/main" val="2046122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grpSp>
        <p:nvGrpSpPr>
          <p:cNvPr id="14" name="Groupe 13">
            <a:extLst>
              <a:ext uri="{FF2B5EF4-FFF2-40B4-BE49-F238E27FC236}">
                <a16:creationId xmlns:a16="http://schemas.microsoft.com/office/drawing/2014/main" xmlns=""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xmlns=""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pic>
          <p:nvPicPr>
            <p:cNvPr id="17" name="Graphisme 16">
              <a:extLst>
                <a:ext uri="{FF2B5EF4-FFF2-40B4-BE49-F238E27FC236}">
                  <a16:creationId xmlns:a16="http://schemas.microsoft.com/office/drawing/2014/main" xmlns="" id="{B2D9F108-8C30-4BEC-8122-BE2632644482}"/>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xmlns=""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grpSp>
      <p:sp>
        <p:nvSpPr>
          <p:cNvPr id="8" name="Titre 1">
            <a:extLst>
              <a:ext uri="{FF2B5EF4-FFF2-40B4-BE49-F238E27FC236}">
                <a16:creationId xmlns:a16="http://schemas.microsoft.com/office/drawing/2014/main" xmlns="" id="{4C30FD01-9DD8-4ECA-AC52-7C41002A99B3}"/>
              </a:ext>
            </a:extLst>
          </p:cNvPr>
          <p:cNvSpPr>
            <a:spLocks noGrp="1"/>
          </p:cNvSpPr>
          <p:nvPr>
            <p:ph type="title"/>
          </p:nvPr>
        </p:nvSpPr>
        <p:spPr>
          <a:xfrm>
            <a:off x="4506095" y="1742989"/>
            <a:ext cx="4351911" cy="3352800"/>
          </a:xfrm>
        </p:spPr>
        <p:txBody>
          <a:bodyPr rtlCol="0">
            <a:normAutofit/>
          </a:bodyPr>
          <a:lstStyle>
            <a:lvl1pPr algn="ctr">
              <a:defRPr sz="4400" b="1" spc="300">
                <a:solidFill>
                  <a:schemeClr val="tx1"/>
                </a:solidFill>
                <a:latin typeface="+mj-lt"/>
              </a:defRPr>
            </a:lvl1pPr>
          </a:lstStyle>
          <a:p>
            <a:pPr rtl="0"/>
            <a:r>
              <a:rPr lang="fr-FR" noProof="0" smtClean="0"/>
              <a:t>Modifiez le style du titre</a:t>
            </a:r>
            <a:endParaRPr lang="fr-FR" noProof="0" dirty="0"/>
          </a:p>
        </p:txBody>
      </p:sp>
      <p:sp>
        <p:nvSpPr>
          <p:cNvPr id="2" name="Espace réservé du pied de page 1">
            <a:extLst>
              <a:ext uri="{FF2B5EF4-FFF2-40B4-BE49-F238E27FC236}">
                <a16:creationId xmlns:a16="http://schemas.microsoft.com/office/drawing/2014/main" xmlns="" id="{C5F17219-39C2-44C1-BFC9-BA0D7ACD78D1}"/>
              </a:ext>
            </a:extLst>
          </p:cNvPr>
          <p:cNvSpPr>
            <a:spLocks noGrp="1"/>
          </p:cNvSpPr>
          <p:nvPr>
            <p:ph type="ftr" sz="quarter" idx="16"/>
          </p:nvPr>
        </p:nvSpPr>
        <p:spPr/>
        <p:txBody>
          <a:bodyPr rtlCol="0"/>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xmlns="" id="{5087118E-1B0A-407B-BDCE-B343BC9F92E9}"/>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
        <p:nvSpPr>
          <p:cNvPr id="11" name="Espace réservé du texte 2">
            <a:extLst>
              <a:ext uri="{FF2B5EF4-FFF2-40B4-BE49-F238E27FC236}">
                <a16:creationId xmlns:a16="http://schemas.microsoft.com/office/drawing/2014/main" xmlns=""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solidFill>
                  <a:schemeClr val="tx1"/>
                </a:solidFill>
                <a:latin typeface="+mj-lt"/>
              </a:defRPr>
            </a:lvl1pPr>
          </a:lstStyle>
          <a:p>
            <a:pPr marL="228600" lvl="0" indent="-228600" algn="ctr" rtl="0"/>
            <a:r>
              <a:rPr lang="fr-FR" noProof="0" dirty="0"/>
              <a:t>MODIFIEZ LES STYLES DU TEXTE DU MASQUE</a:t>
            </a:r>
          </a:p>
        </p:txBody>
      </p:sp>
    </p:spTree>
    <p:extLst>
      <p:ext uri="{BB962C8B-B14F-4D97-AF65-F5344CB8AC3E}">
        <p14:creationId xmlns:p14="http://schemas.microsoft.com/office/powerpoint/2010/main" val="2263729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xmlns="" id="{CF38A5A1-070F-43C9-B2D5-C557B0D72B9C}"/>
              </a:ext>
            </a:extLst>
          </p:cNvPr>
          <p:cNvSpPr>
            <a:spLocks noGrp="1"/>
          </p:cNvSpPr>
          <p:nvPr>
            <p:ph type="body" idx="1"/>
          </p:nvPr>
        </p:nvSpPr>
        <p:spPr>
          <a:xfrm>
            <a:off x="573882" y="1061132"/>
            <a:ext cx="3464717" cy="823912"/>
          </a:xfrm>
          <a:ln>
            <a:noFill/>
          </a:ln>
        </p:spPr>
        <p:txBody>
          <a:bodyPr rtlCol="0"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smtClean="0"/>
              <a:t>Modifier les styles du texte du masque</a:t>
            </a:r>
          </a:p>
        </p:txBody>
      </p:sp>
      <p:sp>
        <p:nvSpPr>
          <p:cNvPr id="18" name="Rectangle 17">
            <a:extLst>
              <a:ext uri="{FF2B5EF4-FFF2-40B4-BE49-F238E27FC236}">
                <a16:creationId xmlns:a16="http://schemas.microsoft.com/office/drawing/2014/main" xmlns=""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2" name="Titre 1">
            <a:extLst>
              <a:ext uri="{FF2B5EF4-FFF2-40B4-BE49-F238E27FC236}">
                <a16:creationId xmlns:a16="http://schemas.microsoft.com/office/drawing/2014/main" xmlns="" id="{A41F4A2F-9480-4E94-806C-5D65C71DFB9F}"/>
              </a:ext>
            </a:extLst>
          </p:cNvPr>
          <p:cNvSpPr>
            <a:spLocks noGrp="1"/>
          </p:cNvSpPr>
          <p:nvPr>
            <p:ph type="title"/>
          </p:nvPr>
        </p:nvSpPr>
        <p:spPr>
          <a:xfrm>
            <a:off x="595884" y="0"/>
            <a:ext cx="3834596" cy="1124404"/>
          </a:xfrm>
        </p:spPr>
        <p:txBody>
          <a:bodyPr rtlCol="0">
            <a:noAutofit/>
          </a:bodyPr>
          <a:lstStyle>
            <a:lvl1pPr>
              <a:defRPr sz="2800"/>
            </a:lvl1pPr>
          </a:lstStyle>
          <a:p>
            <a:pPr rtl="0"/>
            <a:r>
              <a:rPr lang="fr-FR" noProof="0" smtClean="0"/>
              <a:t>Modifiez le style du titre</a:t>
            </a:r>
            <a:endParaRPr lang="fr-FR" noProof="0" dirty="0"/>
          </a:p>
        </p:txBody>
      </p:sp>
      <p:sp>
        <p:nvSpPr>
          <p:cNvPr id="17" name="Rectangle 16">
            <a:extLst>
              <a:ext uri="{FF2B5EF4-FFF2-40B4-BE49-F238E27FC236}">
                <a16:creationId xmlns:a16="http://schemas.microsoft.com/office/drawing/2014/main" xmlns=""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5" name="Espace réservé du pied de page 4">
            <a:extLst>
              <a:ext uri="{FF2B5EF4-FFF2-40B4-BE49-F238E27FC236}">
                <a16:creationId xmlns:a16="http://schemas.microsoft.com/office/drawing/2014/main" xmlns="" id="{750DA028-023B-4883-9A48-70FD7A2E5226}"/>
              </a:ext>
            </a:extLst>
          </p:cNvPr>
          <p:cNvSpPr>
            <a:spLocks noGrp="1"/>
          </p:cNvSpPr>
          <p:nvPr>
            <p:ph type="ftr" sz="quarter" idx="16"/>
          </p:nvPr>
        </p:nvSpPr>
        <p:spPr/>
        <p:txBody>
          <a:bodyPr rtlCol="0"/>
          <a:lstStyle/>
          <a:p>
            <a:pPr rtl="0"/>
            <a:r>
              <a:rPr lang="fr-FR" noProof="0" dirty="0"/>
              <a:t>Ajouter un pied de page</a:t>
            </a:r>
          </a:p>
        </p:txBody>
      </p:sp>
      <p:sp>
        <p:nvSpPr>
          <p:cNvPr id="13" name="Rectangle 12">
            <a:extLst>
              <a:ext uri="{FF2B5EF4-FFF2-40B4-BE49-F238E27FC236}">
                <a16:creationId xmlns:a16="http://schemas.microsoft.com/office/drawing/2014/main" xmlns=""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6" name="Espace réservé du numéro de diapositive 5">
            <a:extLst>
              <a:ext uri="{FF2B5EF4-FFF2-40B4-BE49-F238E27FC236}">
                <a16:creationId xmlns:a16="http://schemas.microsoft.com/office/drawing/2014/main" xmlns="" id="{492AA6DE-6D7A-4135-8B9F-99A91527F21D}"/>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
        <p:nvSpPr>
          <p:cNvPr id="14" name="Espace réservé du texte 4">
            <a:extLst>
              <a:ext uri="{FF2B5EF4-FFF2-40B4-BE49-F238E27FC236}">
                <a16:creationId xmlns:a16="http://schemas.microsoft.com/office/drawing/2014/main" xmlns=""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solidFill>
                  <a:schemeClr val="tx1"/>
                </a:solidFill>
                <a:latin typeface="+mj-lt"/>
              </a:defRPr>
            </a:lvl1pPr>
          </a:lstStyle>
          <a:p>
            <a:pPr marL="228600" lvl="0" indent="-228600" algn="ctr" rtl="0"/>
            <a:r>
              <a:rPr lang="fr-FR" noProof="0" smtClean="0"/>
              <a:t>Modifier les styles du texte du masque</a:t>
            </a:r>
          </a:p>
        </p:txBody>
      </p:sp>
      <p:sp>
        <p:nvSpPr>
          <p:cNvPr id="16" name="Espace réservé du contenu 5">
            <a:extLst>
              <a:ext uri="{FF2B5EF4-FFF2-40B4-BE49-F238E27FC236}">
                <a16:creationId xmlns:a16="http://schemas.microsoft.com/office/drawing/2014/main" xmlns="" id="{12AF2780-75D3-4992-93BC-8EA50C648A8E}"/>
              </a:ext>
            </a:extLst>
          </p:cNvPr>
          <p:cNvSpPr>
            <a:spLocks noGrp="1"/>
          </p:cNvSpPr>
          <p:nvPr>
            <p:ph sz="quarter" idx="4"/>
          </p:nvPr>
        </p:nvSpPr>
        <p:spPr>
          <a:xfrm>
            <a:off x="8153394" y="2108201"/>
            <a:ext cx="3464721" cy="3684588"/>
          </a:xfrm>
        </p:spPr>
        <p:txBody>
          <a:bodyPr rtlCol="0">
            <a:normAutofit/>
          </a:bodyPr>
          <a:lstStyle>
            <a:lvl1pPr>
              <a:defRPr sz="1600"/>
            </a:lvl1pPr>
            <a:lvl2pPr>
              <a:defRPr sz="1400"/>
            </a:lvl2pPr>
            <a:lvl3pPr>
              <a:defRPr sz="1200"/>
            </a:lvl3pPr>
            <a:lvl4pPr>
              <a:defRPr sz="1100"/>
            </a:lvl4pPr>
            <a:lvl5pPr>
              <a:defRPr sz="1100"/>
            </a:lvl5pPr>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19" name="Espace réservé du contenu 3">
            <a:extLst>
              <a:ext uri="{FF2B5EF4-FFF2-40B4-BE49-F238E27FC236}">
                <a16:creationId xmlns:a16="http://schemas.microsoft.com/office/drawing/2014/main" xmlns="" id="{EAAE1C5B-7233-4F49-895F-7566CEB6D819}"/>
              </a:ext>
            </a:extLst>
          </p:cNvPr>
          <p:cNvSpPr>
            <a:spLocks noGrp="1"/>
          </p:cNvSpPr>
          <p:nvPr>
            <p:ph sz="half" idx="2"/>
          </p:nvPr>
        </p:nvSpPr>
        <p:spPr>
          <a:xfrm>
            <a:off x="573882" y="2108201"/>
            <a:ext cx="3464717" cy="3684588"/>
          </a:xfrm>
        </p:spPr>
        <p:txBody>
          <a:bodyPr rtlCol="0">
            <a:normAutofit/>
          </a:bodyPr>
          <a:lstStyle>
            <a:lvl1pPr>
              <a:defRPr sz="1600"/>
            </a:lvl1pPr>
            <a:lvl2pPr>
              <a:defRPr sz="1400"/>
            </a:lvl2pPr>
            <a:lvl3pPr>
              <a:defRPr sz="1200"/>
            </a:lvl3pPr>
            <a:lvl4pPr>
              <a:defRPr sz="1100"/>
            </a:lvl4pPr>
            <a:lvl5pPr>
              <a:defRPr sz="1100"/>
            </a:lvl5pPr>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Tree>
    <p:extLst>
      <p:ext uri="{BB962C8B-B14F-4D97-AF65-F5344CB8AC3E}">
        <p14:creationId xmlns:p14="http://schemas.microsoft.com/office/powerpoint/2010/main" val="17210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2" name="Titre 1">
            <a:extLst>
              <a:ext uri="{FF2B5EF4-FFF2-40B4-BE49-F238E27FC236}">
                <a16:creationId xmlns:a16="http://schemas.microsoft.com/office/drawing/2014/main" xmlns="" id="{A41F4A2F-9480-4E94-806C-5D65C71DFB9F}"/>
              </a:ext>
            </a:extLst>
          </p:cNvPr>
          <p:cNvSpPr>
            <a:spLocks noGrp="1"/>
          </p:cNvSpPr>
          <p:nvPr>
            <p:ph type="title"/>
          </p:nvPr>
        </p:nvSpPr>
        <p:spPr>
          <a:xfrm>
            <a:off x="595884" y="0"/>
            <a:ext cx="3834596" cy="1124404"/>
          </a:xfrm>
        </p:spPr>
        <p:txBody>
          <a:bodyPr rtlCol="0">
            <a:noAutofit/>
          </a:bodyPr>
          <a:lstStyle>
            <a:lvl1pPr>
              <a:defRPr sz="2800"/>
            </a:lvl1pPr>
          </a:lstStyle>
          <a:p>
            <a:pPr rtl="0"/>
            <a:r>
              <a:rPr lang="fr-FR" noProof="0" smtClean="0"/>
              <a:t>Modifiez le style du titre</a:t>
            </a:r>
            <a:endParaRPr lang="fr-FR" noProof="0" dirty="0"/>
          </a:p>
        </p:txBody>
      </p:sp>
      <p:sp>
        <p:nvSpPr>
          <p:cNvPr id="17" name="Rectangle 16">
            <a:extLst>
              <a:ext uri="{FF2B5EF4-FFF2-40B4-BE49-F238E27FC236}">
                <a16:creationId xmlns:a16="http://schemas.microsoft.com/office/drawing/2014/main" xmlns=""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5" name="Espace réservé du pied de page 4">
            <a:extLst>
              <a:ext uri="{FF2B5EF4-FFF2-40B4-BE49-F238E27FC236}">
                <a16:creationId xmlns:a16="http://schemas.microsoft.com/office/drawing/2014/main" xmlns="" id="{750DA028-023B-4883-9A48-70FD7A2E5226}"/>
              </a:ext>
            </a:extLst>
          </p:cNvPr>
          <p:cNvSpPr>
            <a:spLocks noGrp="1"/>
          </p:cNvSpPr>
          <p:nvPr>
            <p:ph type="ftr" sz="quarter" idx="16"/>
          </p:nvPr>
        </p:nvSpPr>
        <p:spPr/>
        <p:txBody>
          <a:bodyPr rtlCol="0"/>
          <a:lstStyle/>
          <a:p>
            <a:pPr rtl="0"/>
            <a:r>
              <a:rPr lang="fr-FR" noProof="0" dirty="0"/>
              <a:t>Ajouter un pied de page</a:t>
            </a:r>
          </a:p>
        </p:txBody>
      </p:sp>
      <p:sp>
        <p:nvSpPr>
          <p:cNvPr id="13" name="Rectangle 12">
            <a:extLst>
              <a:ext uri="{FF2B5EF4-FFF2-40B4-BE49-F238E27FC236}">
                <a16:creationId xmlns:a16="http://schemas.microsoft.com/office/drawing/2014/main" xmlns=""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6" name="Espace réservé du numéro de diapositive 5">
            <a:extLst>
              <a:ext uri="{FF2B5EF4-FFF2-40B4-BE49-F238E27FC236}">
                <a16:creationId xmlns:a16="http://schemas.microsoft.com/office/drawing/2014/main" xmlns="" id="{492AA6DE-6D7A-4135-8B9F-99A91527F21D}"/>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
        <p:nvSpPr>
          <p:cNvPr id="16" name="Espace réservé du contenu 2">
            <a:extLst>
              <a:ext uri="{FF2B5EF4-FFF2-40B4-BE49-F238E27FC236}">
                <a16:creationId xmlns:a16="http://schemas.microsoft.com/office/drawing/2014/main" xmlns=""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rtl="0">
              <a:lnSpc>
                <a:spcPct val="150000"/>
              </a:lnSpc>
            </a:pPr>
            <a:r>
              <a:rPr lang="fr-FR" noProof="0" smtClean="0"/>
              <a:t>Modifier les styles du texte du masque</a:t>
            </a:r>
          </a:p>
          <a:p>
            <a:pPr lvl="1" rtl="0">
              <a:lnSpc>
                <a:spcPct val="150000"/>
              </a:lnSpc>
            </a:pPr>
            <a:r>
              <a:rPr lang="fr-FR" noProof="0" smtClean="0"/>
              <a:t>Deuxième niveau</a:t>
            </a:r>
          </a:p>
          <a:p>
            <a:pPr lvl="2" rtl="0">
              <a:lnSpc>
                <a:spcPct val="150000"/>
              </a:lnSpc>
            </a:pPr>
            <a:r>
              <a:rPr lang="fr-FR" noProof="0" smtClean="0"/>
              <a:t>Troisième niveau</a:t>
            </a:r>
          </a:p>
          <a:p>
            <a:pPr lvl="3" rtl="0">
              <a:lnSpc>
                <a:spcPct val="150000"/>
              </a:lnSpc>
            </a:pPr>
            <a:r>
              <a:rPr lang="fr-FR" noProof="0" smtClean="0"/>
              <a:t>Quatrième niveau</a:t>
            </a:r>
          </a:p>
          <a:p>
            <a:pPr lvl="4" rtl="0">
              <a:lnSpc>
                <a:spcPct val="150000"/>
              </a:lnSpc>
            </a:pPr>
            <a:r>
              <a:rPr lang="fr-FR" noProof="0" smtClean="0"/>
              <a:t>Cinquième niveau</a:t>
            </a:r>
            <a:endParaRPr lang="fr-FR" noProof="0" dirty="0"/>
          </a:p>
        </p:txBody>
      </p:sp>
      <p:sp>
        <p:nvSpPr>
          <p:cNvPr id="19" name="Espace réservé du contenu 3">
            <a:extLst>
              <a:ext uri="{FF2B5EF4-FFF2-40B4-BE49-F238E27FC236}">
                <a16:creationId xmlns:a16="http://schemas.microsoft.com/office/drawing/2014/main" xmlns=""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rtl="0">
              <a:lnSpc>
                <a:spcPct val="150000"/>
              </a:lnSpc>
            </a:pPr>
            <a:r>
              <a:rPr lang="fr-FR" noProof="0" smtClean="0"/>
              <a:t>Modifier les styles du texte du masque</a:t>
            </a:r>
          </a:p>
          <a:p>
            <a:pPr lvl="1" rtl="0">
              <a:lnSpc>
                <a:spcPct val="150000"/>
              </a:lnSpc>
            </a:pPr>
            <a:r>
              <a:rPr lang="fr-FR" noProof="0" smtClean="0"/>
              <a:t>Deuxième niveau</a:t>
            </a:r>
          </a:p>
          <a:p>
            <a:pPr lvl="2" rtl="0">
              <a:lnSpc>
                <a:spcPct val="150000"/>
              </a:lnSpc>
            </a:pPr>
            <a:r>
              <a:rPr lang="fr-FR" noProof="0" smtClean="0"/>
              <a:t>Troisième niveau</a:t>
            </a:r>
          </a:p>
          <a:p>
            <a:pPr lvl="3" rtl="0">
              <a:lnSpc>
                <a:spcPct val="150000"/>
              </a:lnSpc>
            </a:pPr>
            <a:r>
              <a:rPr lang="fr-FR" noProof="0" smtClean="0"/>
              <a:t>Quatrième niveau</a:t>
            </a:r>
          </a:p>
          <a:p>
            <a:pPr lvl="4" rtl="0">
              <a:lnSpc>
                <a:spcPct val="150000"/>
              </a:lnSpc>
            </a:pPr>
            <a:r>
              <a:rPr lang="fr-FR" noProof="0" smtClean="0"/>
              <a:t>Cinquième niveau</a:t>
            </a:r>
            <a:endParaRPr lang="fr-FR" noProof="0" dirty="0"/>
          </a:p>
        </p:txBody>
      </p:sp>
    </p:spTree>
    <p:extLst>
      <p:ext uri="{BB962C8B-B14F-4D97-AF65-F5344CB8AC3E}">
        <p14:creationId xmlns:p14="http://schemas.microsoft.com/office/powerpoint/2010/main" val="4130980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115BFBAA-B5F1-4F95-8C05-5E30A7076BD7}"/>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8" name="Espace réservé du pied de page 7">
            <a:extLst>
              <a:ext uri="{FF2B5EF4-FFF2-40B4-BE49-F238E27FC236}">
                <a16:creationId xmlns:a16="http://schemas.microsoft.com/office/drawing/2014/main" xmlns="" id="{9B7F3105-8D8F-4FF3-9A7F-0F067BB810A1}"/>
              </a:ext>
            </a:extLst>
          </p:cNvPr>
          <p:cNvSpPr>
            <a:spLocks noGrp="1"/>
          </p:cNvSpPr>
          <p:nvPr>
            <p:ph type="ftr" sz="quarter" idx="14"/>
          </p:nvPr>
        </p:nvSpPr>
        <p:spPr/>
        <p:txBody>
          <a:bodyPr rtlCol="0"/>
          <a:lstStyle/>
          <a:p>
            <a:pPr rtl="0"/>
            <a:r>
              <a:rPr lang="fr-FR" noProof="0" dirty="0"/>
              <a:t>Ajouter un pied de page</a:t>
            </a:r>
          </a:p>
        </p:txBody>
      </p:sp>
      <p:sp>
        <p:nvSpPr>
          <p:cNvPr id="9" name="Espace réservé au numéro de diapositive 8">
            <a:extLst>
              <a:ext uri="{FF2B5EF4-FFF2-40B4-BE49-F238E27FC236}">
                <a16:creationId xmlns:a16="http://schemas.microsoft.com/office/drawing/2014/main" xmlns="" id="{BD117255-8347-4647-9EA2-7ED06A73C1A2}"/>
              </a:ext>
            </a:extLst>
          </p:cNvPr>
          <p:cNvSpPr>
            <a:spLocks noGrp="1"/>
          </p:cNvSpPr>
          <p:nvPr>
            <p:ph type="sldNum" sz="quarter" idx="15"/>
          </p:nvPr>
        </p:nvSpPr>
        <p:spPr/>
        <p:txBody>
          <a:bodyPr rtlCol="0"/>
          <a:lstStyle/>
          <a:p>
            <a:pPr rtl="0"/>
            <a:fld id="{8C2E478F-E849-4A8C-AF1F-CBCC78A7CBFA}" type="slidenum">
              <a:rPr lang="fr-FR" noProof="0" smtClean="0"/>
              <a:pPr rtl="0"/>
              <a:t>‹N°›</a:t>
            </a:fld>
            <a:endParaRPr lang="fr-FR" noProof="0" dirty="0"/>
          </a:p>
        </p:txBody>
      </p:sp>
      <p:sp>
        <p:nvSpPr>
          <p:cNvPr id="11" name="Espace réservé du contenu 2">
            <a:extLst>
              <a:ext uri="{FF2B5EF4-FFF2-40B4-BE49-F238E27FC236}">
                <a16:creationId xmlns:a16="http://schemas.microsoft.com/office/drawing/2014/main" xmlns="" id="{9F3E8482-B43D-4B69-8645-6B735F91B920}"/>
              </a:ext>
            </a:extLst>
          </p:cNvPr>
          <p:cNvSpPr>
            <a:spLocks noGrp="1"/>
          </p:cNvSpPr>
          <p:nvPr>
            <p:ph idx="1"/>
          </p:nvPr>
        </p:nvSpPr>
        <p:spPr>
          <a:xfrm>
            <a:off x="6294478" y="587829"/>
            <a:ext cx="5326022" cy="5273221"/>
          </a:xfrm>
        </p:spPr>
        <p:txBody>
          <a:bodyPr rtlCol="0">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15" name="Rectangle 14">
            <a:extLst>
              <a:ext uri="{FF2B5EF4-FFF2-40B4-BE49-F238E27FC236}">
                <a16:creationId xmlns:a16="http://schemas.microsoft.com/office/drawing/2014/main" xmlns=""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nvGrpSpPr>
          <p:cNvPr id="16" name="Groupe 15">
            <a:extLst>
              <a:ext uri="{FF2B5EF4-FFF2-40B4-BE49-F238E27FC236}">
                <a16:creationId xmlns:a16="http://schemas.microsoft.com/office/drawing/2014/main" xmlns="" id="{97A3D921-B9D5-42DC-9037-298968D94C95}"/>
              </a:ext>
            </a:extLst>
          </p:cNvPr>
          <p:cNvGrpSpPr/>
          <p:nvPr userDrawn="1"/>
        </p:nvGrpSpPr>
        <p:grpSpPr>
          <a:xfrm>
            <a:off x="657060" y="435124"/>
            <a:ext cx="5134751" cy="5965370"/>
            <a:chOff x="252031" y="391887"/>
            <a:chExt cx="7433283" cy="5965370"/>
          </a:xfrm>
        </p:grpSpPr>
        <p:sp>
          <p:nvSpPr>
            <p:cNvPr id="18" name="Rectangle 17">
              <a:extLst>
                <a:ext uri="{FF2B5EF4-FFF2-40B4-BE49-F238E27FC236}">
                  <a16:creationId xmlns:a16="http://schemas.microsoft.com/office/drawing/2014/main" xmlns="" id="{6A62F937-16D4-4A6C-B247-D0A62BC6560D}"/>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9" name="Rectangle 18">
              <a:extLst>
                <a:ext uri="{FF2B5EF4-FFF2-40B4-BE49-F238E27FC236}">
                  <a16:creationId xmlns:a16="http://schemas.microsoft.com/office/drawing/2014/main" xmlns="" id="{B9335681-5A6F-48BE-8160-2000D0F242F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4" name="Espace réservé du texte 3">
            <a:extLst>
              <a:ext uri="{FF2B5EF4-FFF2-40B4-BE49-F238E27FC236}">
                <a16:creationId xmlns:a16="http://schemas.microsoft.com/office/drawing/2014/main" xmlns="" id="{F41E2B8D-1C12-403F-BE59-ECC565466CB0}"/>
              </a:ext>
            </a:extLst>
          </p:cNvPr>
          <p:cNvSpPr>
            <a:spLocks noGrp="1"/>
          </p:cNvSpPr>
          <p:nvPr>
            <p:ph type="body" sz="half" idx="2"/>
          </p:nvPr>
        </p:nvSpPr>
        <p:spPr>
          <a:xfrm>
            <a:off x="609601" y="2546851"/>
            <a:ext cx="4101084" cy="3396749"/>
          </a:xfrm>
        </p:spPr>
        <p:txBody>
          <a:bodyPr rtlCol="0"/>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smtClean="0"/>
              <a:t>Modifier les styles du texte du masque</a:t>
            </a:r>
          </a:p>
        </p:txBody>
      </p:sp>
      <p:sp>
        <p:nvSpPr>
          <p:cNvPr id="2" name="Titre 1">
            <a:extLst>
              <a:ext uri="{FF2B5EF4-FFF2-40B4-BE49-F238E27FC236}">
                <a16:creationId xmlns:a16="http://schemas.microsoft.com/office/drawing/2014/main" xmlns="" id="{9AF0F519-65FC-434F-8F2F-F778A20A82ED}"/>
              </a:ext>
            </a:extLst>
          </p:cNvPr>
          <p:cNvSpPr>
            <a:spLocks noGrp="1"/>
          </p:cNvSpPr>
          <p:nvPr>
            <p:ph type="title"/>
          </p:nvPr>
        </p:nvSpPr>
        <p:spPr>
          <a:xfrm>
            <a:off x="609601" y="1480457"/>
            <a:ext cx="4101084" cy="979308"/>
          </a:xfrm>
        </p:spPr>
        <p:txBody>
          <a:bodyPr rtlCol="0" anchor="b"/>
          <a:lstStyle>
            <a:lvl1pPr>
              <a:defRPr sz="3200" b="1">
                <a:solidFill>
                  <a:schemeClr val="tx1"/>
                </a:solidFill>
                <a:latin typeface="+mn-lt"/>
              </a:defRPr>
            </a:lvl1pPr>
          </a:lstStyle>
          <a:p>
            <a:pPr rtl="0"/>
            <a:r>
              <a:rPr lang="fr-FR" noProof="0" smtClean="0"/>
              <a:t>Modifiez le style du titre</a:t>
            </a:r>
            <a:endParaRPr lang="fr-FR" noProof="0" dirty="0"/>
          </a:p>
        </p:txBody>
      </p:sp>
      <p:sp>
        <p:nvSpPr>
          <p:cNvPr id="13" name="Rectangle 12" hidden="1">
            <a:extLst>
              <a:ext uri="{FF2B5EF4-FFF2-40B4-BE49-F238E27FC236}">
                <a16:creationId xmlns:a16="http://schemas.microsoft.com/office/drawing/2014/main" xmlns="" id="{116E8B30-475D-4275-8DC2-14C98F2F9B76}"/>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
              <a:t>2</a:t>
            </a:r>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r>
              <a:rPr lang="fr"/>
              <a:t>+</a:t>
            </a:r>
          </a:p>
          <a:p>
            <a:pPr algn="ctr" rtl="0"/>
            <a:endParaRPr lang="en-US" dirty="0"/>
          </a:p>
        </p:txBody>
      </p:sp>
    </p:spTree>
    <p:extLst>
      <p:ext uri="{BB962C8B-B14F-4D97-AF65-F5344CB8AC3E}">
        <p14:creationId xmlns:p14="http://schemas.microsoft.com/office/powerpoint/2010/main" val="3348310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xmlns=""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fr-FR" noProof="0" smtClean="0">
                <a:solidFill>
                  <a:srgbClr val="2F3342"/>
                </a:solidFill>
              </a:rPr>
              <a:pPr rtl="0"/>
              <a:t>‹N°›</a:t>
            </a:fld>
            <a:endParaRPr lang="fr-FR" noProof="0" dirty="0">
              <a:solidFill>
                <a:srgbClr val="2F3342"/>
              </a:solidFill>
            </a:endParaRPr>
          </a:p>
        </p:txBody>
      </p:sp>
      <p:sp>
        <p:nvSpPr>
          <p:cNvPr id="6" name="Espace réservé du pied de page 5">
            <a:extLst>
              <a:ext uri="{FF2B5EF4-FFF2-40B4-BE49-F238E27FC236}">
                <a16:creationId xmlns:a16="http://schemas.microsoft.com/office/drawing/2014/main" xmlns="" id="{11752D6C-9D51-45A1-A6B7-B21DC9A94A43}"/>
              </a:ext>
            </a:extLst>
          </p:cNvPr>
          <p:cNvSpPr>
            <a:spLocks noGrp="1"/>
          </p:cNvSpPr>
          <p:nvPr>
            <p:ph type="ftr" sz="quarter" idx="10"/>
          </p:nvPr>
        </p:nvSpPr>
        <p:spPr/>
        <p:txBody>
          <a:bodyPr rtlCol="0"/>
          <a:lstStyle/>
          <a:p>
            <a:pPr rtl="0"/>
            <a:r>
              <a:rPr lang="fr-FR" noProof="0" dirty="0"/>
              <a:t>Ajouter un pied de page</a:t>
            </a:r>
          </a:p>
        </p:txBody>
      </p:sp>
      <p:sp>
        <p:nvSpPr>
          <p:cNvPr id="11" name="Rectangle 10" descr="Bloc d’accentuation carré ouvert">
            <a:extLst>
              <a:ext uri="{FF2B5EF4-FFF2-40B4-BE49-F238E27FC236}">
                <a16:creationId xmlns:a16="http://schemas.microsoft.com/office/drawing/2014/main" xmlns=""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2" name="Rectangle 11">
            <a:extLst>
              <a:ext uri="{FF2B5EF4-FFF2-40B4-BE49-F238E27FC236}">
                <a16:creationId xmlns:a16="http://schemas.microsoft.com/office/drawing/2014/main" xmlns=""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10" name="Espace réservé du numéro de diapositive 9">
            <a:extLst>
              <a:ext uri="{FF2B5EF4-FFF2-40B4-BE49-F238E27FC236}">
                <a16:creationId xmlns:a16="http://schemas.microsoft.com/office/drawing/2014/main" xmlns="" id="{9DD85E79-8DB4-4D93-979C-171105321B3E}"/>
              </a:ext>
            </a:extLst>
          </p:cNvPr>
          <p:cNvSpPr>
            <a:spLocks noGrp="1"/>
          </p:cNvSpPr>
          <p:nvPr>
            <p:ph type="sldNum" sz="quarter" idx="11"/>
          </p:nvPr>
        </p:nvSpPr>
        <p:spPr/>
        <p:txBody>
          <a:bodyPr rtlCol="0"/>
          <a:lstStyle/>
          <a:p>
            <a:pPr rtl="0"/>
            <a:fld id="{8C2E478F-E849-4A8C-AF1F-CBCC78A7CBFA}" type="slidenum">
              <a:rPr lang="fr-FR" noProof="0" smtClean="0"/>
              <a:pPr rtl="0"/>
              <a:t>‹N°›</a:t>
            </a:fld>
            <a:endParaRPr lang="fr-FR" noProof="0" dirty="0"/>
          </a:p>
        </p:txBody>
      </p:sp>
      <p:sp>
        <p:nvSpPr>
          <p:cNvPr id="2" name="Rectangle 1">
            <a:extLst>
              <a:ext uri="{FF2B5EF4-FFF2-40B4-BE49-F238E27FC236}">
                <a16:creationId xmlns:a16="http://schemas.microsoft.com/office/drawing/2014/main" xmlns="" id="{774F1136-B1CD-4171-BB47-0281C1974B22}"/>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 name="Titre 2">
            <a:extLst>
              <a:ext uri="{FF2B5EF4-FFF2-40B4-BE49-F238E27FC236}">
                <a16:creationId xmlns:a16="http://schemas.microsoft.com/office/drawing/2014/main" xmlns="" id="{389ADD4C-B26C-41B3-B492-DC9D032ACC44}"/>
              </a:ext>
            </a:extLst>
          </p:cNvPr>
          <p:cNvSpPr>
            <a:spLocks noGrp="1"/>
          </p:cNvSpPr>
          <p:nvPr>
            <p:ph type="title"/>
          </p:nvPr>
        </p:nvSpPr>
        <p:spPr/>
        <p:txBody>
          <a:bodyPr rtlCol="0"/>
          <a:lstStyle/>
          <a:p>
            <a:pPr rtl="0"/>
            <a:r>
              <a:rPr lang="fr-FR" noProof="0" smtClean="0"/>
              <a:t>Modifiez le style du titre</a:t>
            </a:r>
            <a:endParaRPr lang="fr-FR" noProof="0" dirty="0"/>
          </a:p>
        </p:txBody>
      </p:sp>
    </p:spTree>
    <p:extLst>
      <p:ext uri="{BB962C8B-B14F-4D97-AF65-F5344CB8AC3E}">
        <p14:creationId xmlns:p14="http://schemas.microsoft.com/office/powerpoint/2010/main" val="2334313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xmlns="" id="{6504862A-62CA-4399-88B0-181961E0F691}"/>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fr-FR" noProof="0" smtClean="0">
                <a:solidFill>
                  <a:srgbClr val="2F3342"/>
                </a:solidFill>
              </a:rPr>
              <a:pPr rtl="0"/>
              <a:t>‹N°›</a:t>
            </a:fld>
            <a:endParaRPr lang="fr-FR" noProof="0" dirty="0">
              <a:solidFill>
                <a:srgbClr val="2F3342"/>
              </a:solidFill>
            </a:endParaRPr>
          </a:p>
        </p:txBody>
      </p:sp>
      <p:sp>
        <p:nvSpPr>
          <p:cNvPr id="7" name="Espace réservé du pied de page 6">
            <a:extLst>
              <a:ext uri="{FF2B5EF4-FFF2-40B4-BE49-F238E27FC236}">
                <a16:creationId xmlns:a16="http://schemas.microsoft.com/office/drawing/2014/main" xmlns="" id="{A902D481-2888-4133-AD94-7700AA117DFE}"/>
              </a:ext>
            </a:extLst>
          </p:cNvPr>
          <p:cNvSpPr>
            <a:spLocks noGrp="1"/>
          </p:cNvSpPr>
          <p:nvPr>
            <p:ph type="ftr" sz="quarter" idx="10"/>
          </p:nvPr>
        </p:nvSpPr>
        <p:spPr/>
        <p:txBody>
          <a:bodyPr rtlCol="0"/>
          <a:lstStyle/>
          <a:p>
            <a:pPr rtl="0"/>
            <a:r>
              <a:rPr lang="fr-FR" noProof="0" dirty="0"/>
              <a:t>Ajouter un pied de page</a:t>
            </a:r>
          </a:p>
        </p:txBody>
      </p:sp>
      <p:sp>
        <p:nvSpPr>
          <p:cNvPr id="8" name="Espace réservé du numéro de diapositive 7">
            <a:extLst>
              <a:ext uri="{FF2B5EF4-FFF2-40B4-BE49-F238E27FC236}">
                <a16:creationId xmlns:a16="http://schemas.microsoft.com/office/drawing/2014/main" xmlns="" id="{D2B113A8-E04C-44C2-962F-5FFA40FB7866}"/>
              </a:ext>
            </a:extLst>
          </p:cNvPr>
          <p:cNvSpPr>
            <a:spLocks noGrp="1"/>
          </p:cNvSpPr>
          <p:nvPr>
            <p:ph type="sldNum" sz="quarter" idx="11"/>
          </p:nvPr>
        </p:nvSpPr>
        <p:spPr/>
        <p:txBody>
          <a:bodyPr rtlCol="0"/>
          <a:lstStyle/>
          <a:p>
            <a:pPr rtl="0"/>
            <a:fld id="{8C2E478F-E849-4A8C-AF1F-CBCC78A7CBFA}" type="slidenum">
              <a:rPr lang="fr-FR" noProof="0" smtClean="0"/>
              <a:pPr rtl="0"/>
              <a:t>‹N°›</a:t>
            </a:fld>
            <a:endParaRPr lang="fr-FR" noProof="0"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xmlns="" id="{B44C8ED9-0534-4EC5-8080-49DFF65B3B51}"/>
              </a:ext>
            </a:extLst>
          </p:cNvPr>
          <p:cNvSpPr>
            <a:spLocks noGrp="1"/>
          </p:cNvSpPr>
          <p:nvPr>
            <p:ph type="title" hasCustomPrompt="1"/>
          </p:nvPr>
        </p:nvSpPr>
        <p:spPr>
          <a:xfrm>
            <a:off x="594519" y="0"/>
            <a:ext cx="11002962" cy="1189038"/>
          </a:xfrm>
        </p:spPr>
        <p:txBody>
          <a:bodyPr rtlCol="0">
            <a:normAutofit/>
          </a:bodyPr>
          <a:lstStyle>
            <a:lvl1pPr algn="ctr">
              <a:defRPr sz="3600" b="1" spc="0">
                <a:solidFill>
                  <a:srgbClr val="2F3342"/>
                </a:solidFill>
                <a:latin typeface="+mj-lt"/>
              </a:defRPr>
            </a:lvl1pPr>
          </a:lstStyle>
          <a:p>
            <a:pPr rtl="0"/>
            <a:r>
              <a:rPr lang="fr-FR" noProof="0" dirty="0"/>
              <a:t>CLIQUEZ POUR MODIFIER LE STYLE DU TITRE DE MASQUE</a:t>
            </a:r>
          </a:p>
        </p:txBody>
      </p:sp>
      <p:sp>
        <p:nvSpPr>
          <p:cNvPr id="8" name="Espace réservé du numéro de diapositive 5">
            <a:extLst>
              <a:ext uri="{FF2B5EF4-FFF2-40B4-BE49-F238E27FC236}">
                <a16:creationId xmlns:a16="http://schemas.microsoft.com/office/drawing/2014/main" xmlns=""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fr-FR" noProof="0" smtClean="0">
                <a:solidFill>
                  <a:srgbClr val="2F3342"/>
                </a:solidFill>
              </a:rPr>
              <a:pPr rtl="0"/>
              <a:t>‹N°›</a:t>
            </a:fld>
            <a:endParaRPr lang="fr-FR" noProof="0" dirty="0">
              <a:solidFill>
                <a:srgbClr val="2F3342"/>
              </a:solidFill>
            </a:endParaRPr>
          </a:p>
        </p:txBody>
      </p:sp>
      <p:sp>
        <p:nvSpPr>
          <p:cNvPr id="6" name="Espace réservé du pied de page 5">
            <a:extLst>
              <a:ext uri="{FF2B5EF4-FFF2-40B4-BE49-F238E27FC236}">
                <a16:creationId xmlns:a16="http://schemas.microsoft.com/office/drawing/2014/main" xmlns="" id="{11752D6C-9D51-45A1-A6B7-B21DC9A94A43}"/>
              </a:ext>
            </a:extLst>
          </p:cNvPr>
          <p:cNvSpPr>
            <a:spLocks noGrp="1"/>
          </p:cNvSpPr>
          <p:nvPr>
            <p:ph type="ftr" sz="quarter" idx="10"/>
          </p:nvPr>
        </p:nvSpPr>
        <p:spPr/>
        <p:txBody>
          <a:bodyPr rtlCol="0"/>
          <a:lstStyle/>
          <a:p>
            <a:pPr rtl="0"/>
            <a:r>
              <a:rPr lang="fr-FR" noProof="0" dirty="0"/>
              <a:t>Ajouter un pied de page</a:t>
            </a:r>
          </a:p>
        </p:txBody>
      </p:sp>
      <p:sp>
        <p:nvSpPr>
          <p:cNvPr id="11" name="Rectangle 10" descr="Bloc d’accentuation carré ouvert">
            <a:extLst>
              <a:ext uri="{FF2B5EF4-FFF2-40B4-BE49-F238E27FC236}">
                <a16:creationId xmlns:a16="http://schemas.microsoft.com/office/drawing/2014/main" xmlns=""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2" name="Rectangle 11">
            <a:extLst>
              <a:ext uri="{FF2B5EF4-FFF2-40B4-BE49-F238E27FC236}">
                <a16:creationId xmlns:a16="http://schemas.microsoft.com/office/drawing/2014/main" xmlns=""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10" name="Espace réservé du numéro de diapositive 9">
            <a:extLst>
              <a:ext uri="{FF2B5EF4-FFF2-40B4-BE49-F238E27FC236}">
                <a16:creationId xmlns:a16="http://schemas.microsoft.com/office/drawing/2014/main" xmlns="" id="{9DD85E79-8DB4-4D93-979C-171105321B3E}"/>
              </a:ext>
            </a:extLst>
          </p:cNvPr>
          <p:cNvSpPr>
            <a:spLocks noGrp="1"/>
          </p:cNvSpPr>
          <p:nvPr>
            <p:ph type="sldNum" sz="quarter" idx="11"/>
          </p:nvPr>
        </p:nvSpPr>
        <p:spPr/>
        <p:txBody>
          <a:bodyPr rtlCol="0"/>
          <a:lstStyle/>
          <a:p>
            <a:pPr rtl="0"/>
            <a:fld id="{8C2E478F-E849-4A8C-AF1F-CBCC78A7CBFA}" type="slidenum">
              <a:rPr lang="fr-FR" noProof="0" smtClean="0"/>
              <a:pPr rtl="0"/>
              <a:t>‹N°›</a:t>
            </a:fld>
            <a:endParaRPr lang="fr-FR" noProof="0" dirty="0"/>
          </a:p>
        </p:txBody>
      </p:sp>
      <p:sp>
        <p:nvSpPr>
          <p:cNvPr id="13" name="Espace réservé du contenu 2">
            <a:extLst>
              <a:ext uri="{FF2B5EF4-FFF2-40B4-BE49-F238E27FC236}">
                <a16:creationId xmlns:a16="http://schemas.microsoft.com/office/drawing/2014/main" xmlns="" id="{B5B32411-640A-47B5-9A67-FED6430E9A73}"/>
              </a:ext>
            </a:extLst>
          </p:cNvPr>
          <p:cNvSpPr>
            <a:spLocks noGrp="1"/>
          </p:cNvSpPr>
          <p:nvPr>
            <p:ph idx="1"/>
          </p:nvPr>
        </p:nvSpPr>
        <p:spPr>
          <a:xfrm>
            <a:off x="609600" y="1189038"/>
            <a:ext cx="10939668" cy="4834129"/>
          </a:xfrm>
          <a:solidFill>
            <a:schemeClr val="bg1"/>
          </a:solidFill>
        </p:spPr>
        <p:txBody>
          <a:bodyPr rtlCol="0"/>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Tree>
    <p:extLst>
      <p:ext uri="{BB962C8B-B14F-4D97-AF65-F5344CB8AC3E}">
        <p14:creationId xmlns:p14="http://schemas.microsoft.com/office/powerpoint/2010/main" val="1756861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avec image">
    <p:spTree>
      <p:nvGrpSpPr>
        <p:cNvPr id="1" name=""/>
        <p:cNvGrpSpPr/>
        <p:nvPr/>
      </p:nvGrpSpPr>
      <p:grpSpPr>
        <a:xfrm>
          <a:off x="0" y="0"/>
          <a:ext cx="0" cy="0"/>
          <a:chOff x="0" y="0"/>
          <a:chExt cx="0" cy="0"/>
        </a:xfrm>
      </p:grpSpPr>
      <p:sp>
        <p:nvSpPr>
          <p:cNvPr id="10" name="Espace réservé d’image 13">
            <a:extLst>
              <a:ext uri="{FF2B5EF4-FFF2-40B4-BE49-F238E27FC236}">
                <a16:creationId xmlns:a16="http://schemas.microsoft.com/office/drawing/2014/main" xmlns=""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rtlCol="0"/>
          <a:lstStyle/>
          <a:p>
            <a:pPr rtl="0"/>
            <a:r>
              <a:rPr lang="fr-FR" noProof="0" smtClean="0"/>
              <a:t>Cliquez sur l'icône pour ajouter une image</a:t>
            </a:r>
            <a:endParaRPr lang="fr-FR" noProof="0" dirty="0"/>
          </a:p>
        </p:txBody>
      </p:sp>
      <p:sp>
        <p:nvSpPr>
          <p:cNvPr id="2" name="Titre 1">
            <a:extLst>
              <a:ext uri="{FF2B5EF4-FFF2-40B4-BE49-F238E27FC236}">
                <a16:creationId xmlns:a16="http://schemas.microsoft.com/office/drawing/2014/main" xmlns="" id="{B42DCA22-1DF2-42CB-8741-F0CE575EAFE9}"/>
              </a:ext>
            </a:extLst>
          </p:cNvPr>
          <p:cNvSpPr>
            <a:spLocks noGrp="1"/>
          </p:cNvSpPr>
          <p:nvPr>
            <p:ph type="title"/>
          </p:nvPr>
        </p:nvSpPr>
        <p:spPr>
          <a:xfrm>
            <a:off x="437804" y="1676400"/>
            <a:ext cx="5196241" cy="3352800"/>
          </a:xfrm>
        </p:spPr>
        <p:txBody>
          <a:bodyPr rtlCol="0">
            <a:normAutofit/>
          </a:bodyPr>
          <a:lstStyle>
            <a:lvl1pPr>
              <a:defRPr sz="4400" b="1" spc="300">
                <a:solidFill>
                  <a:srgbClr val="2F3342"/>
                </a:solidFill>
                <a:latin typeface="+mj-lt"/>
              </a:defRPr>
            </a:lvl1pPr>
          </a:lstStyle>
          <a:p>
            <a:pPr rtl="0"/>
            <a:r>
              <a:rPr lang="fr-FR" noProof="0" smtClean="0"/>
              <a:t>Modifiez le style du titre</a:t>
            </a:r>
            <a:endParaRPr lang="fr-FR" noProof="0" dirty="0"/>
          </a:p>
        </p:txBody>
      </p:sp>
      <p:sp>
        <p:nvSpPr>
          <p:cNvPr id="3" name="Espace réservé du contenu 2">
            <a:extLst>
              <a:ext uri="{FF2B5EF4-FFF2-40B4-BE49-F238E27FC236}">
                <a16:creationId xmlns:a16="http://schemas.microsoft.com/office/drawing/2014/main" xmlns="" id="{ACDD89F3-6B87-4C54-83B9-A6481CB4FC3A}"/>
              </a:ext>
            </a:extLst>
          </p:cNvPr>
          <p:cNvSpPr>
            <a:spLocks noGrp="1"/>
          </p:cNvSpPr>
          <p:nvPr>
            <p:ph idx="1"/>
          </p:nvPr>
        </p:nvSpPr>
        <p:spPr>
          <a:xfrm>
            <a:off x="7639394" y="365125"/>
            <a:ext cx="4114801" cy="5811838"/>
          </a:xfrm>
        </p:spPr>
        <p:txBody>
          <a:bodyPr rtlCol="0"/>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pic>
        <p:nvPicPr>
          <p:cNvPr id="11" name="Graphisme 10">
            <a:extLst>
              <a:ext uri="{FF2B5EF4-FFF2-40B4-BE49-F238E27FC236}">
                <a16:creationId xmlns:a16="http://schemas.microsoft.com/office/drawing/2014/main" xmlns="" id="{479D679C-E90D-4916-BCE6-71C32B831ECF}"/>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6" name="Espace réservé du pied de page 5">
            <a:extLst>
              <a:ext uri="{FF2B5EF4-FFF2-40B4-BE49-F238E27FC236}">
                <a16:creationId xmlns:a16="http://schemas.microsoft.com/office/drawing/2014/main" xmlns="" id="{75107A3F-3DCD-44DD-AF42-32098DCC3A78}"/>
              </a:ext>
            </a:extLst>
          </p:cNvPr>
          <p:cNvSpPr>
            <a:spLocks noGrp="1"/>
          </p:cNvSpPr>
          <p:nvPr>
            <p:ph type="ftr" sz="quarter" idx="16"/>
          </p:nvPr>
        </p:nvSpPr>
        <p:spPr/>
        <p:txBody>
          <a:bodyPr rtlCol="0"/>
          <a:lstStyle/>
          <a:p>
            <a:pPr rtl="0"/>
            <a:r>
              <a:rPr lang="fr-FR" noProof="0" dirty="0"/>
              <a:t>Ajouter un pied de page</a:t>
            </a:r>
          </a:p>
        </p:txBody>
      </p:sp>
      <p:sp>
        <p:nvSpPr>
          <p:cNvPr id="7" name="Espace réservé du numéro de diapositive 6">
            <a:extLst>
              <a:ext uri="{FF2B5EF4-FFF2-40B4-BE49-F238E27FC236}">
                <a16:creationId xmlns:a16="http://schemas.microsoft.com/office/drawing/2014/main" xmlns="" id="{CE1DB279-F403-4D2A-8D1B-FB3C81796B48}"/>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Tree>
    <p:extLst>
      <p:ext uri="{BB962C8B-B14F-4D97-AF65-F5344CB8AC3E}">
        <p14:creationId xmlns:p14="http://schemas.microsoft.com/office/powerpoint/2010/main" val="3141762365"/>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de séparation">
    <p:spTree>
      <p:nvGrpSpPr>
        <p:cNvPr id="1" name=""/>
        <p:cNvGrpSpPr/>
        <p:nvPr/>
      </p:nvGrpSpPr>
      <p:grpSpPr>
        <a:xfrm>
          <a:off x="0" y="0"/>
          <a:ext cx="0" cy="0"/>
          <a:chOff x="0" y="0"/>
          <a:chExt cx="0" cy="0"/>
        </a:xfrm>
      </p:grpSpPr>
      <p:sp>
        <p:nvSpPr>
          <p:cNvPr id="10" name="Espace réservé d’image 13">
            <a:extLst>
              <a:ext uri="{FF2B5EF4-FFF2-40B4-BE49-F238E27FC236}">
                <a16:creationId xmlns:a16="http://schemas.microsoft.com/office/drawing/2014/main" xmlns=""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rtlCol="0"/>
          <a:lstStyle/>
          <a:p>
            <a:pPr rtl="0"/>
            <a:r>
              <a:rPr lang="fr-FR" noProof="0" smtClean="0"/>
              <a:t>Cliquez sur l'icône pour ajouter une image</a:t>
            </a:r>
            <a:endParaRPr lang="fr-FR" noProof="0" dirty="0"/>
          </a:p>
        </p:txBody>
      </p:sp>
      <p:grpSp>
        <p:nvGrpSpPr>
          <p:cNvPr id="12" name="Groupe 11">
            <a:extLst>
              <a:ext uri="{FF2B5EF4-FFF2-40B4-BE49-F238E27FC236}">
                <a16:creationId xmlns:a16="http://schemas.microsoft.com/office/drawing/2014/main" xmlns=""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xmlns=""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pic>
          <p:nvPicPr>
            <p:cNvPr id="15" name="Graphisme 14">
              <a:extLst>
                <a:ext uri="{FF2B5EF4-FFF2-40B4-BE49-F238E27FC236}">
                  <a16:creationId xmlns:a16="http://schemas.microsoft.com/office/drawing/2014/main" xmlns="" id="{E66B1E37-8CEC-44ED-A239-C755B72AC616}"/>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25781" y="1107282"/>
              <a:ext cx="4572000" cy="4572000"/>
            </a:xfrm>
            <a:prstGeom prst="rect">
              <a:avLst/>
            </a:prstGeom>
          </p:spPr>
        </p:pic>
        <p:sp>
          <p:nvSpPr>
            <p:cNvPr id="14" name="Rectangle 13">
              <a:extLst>
                <a:ext uri="{FF2B5EF4-FFF2-40B4-BE49-F238E27FC236}">
                  <a16:creationId xmlns:a16="http://schemas.microsoft.com/office/drawing/2014/main" xmlns="" id="{B7E28405-97F5-4E03-86F1-FAE2FEA6CFF8}"/>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grpSp>
      <p:sp>
        <p:nvSpPr>
          <p:cNvPr id="16" name="Titre 1">
            <a:extLst>
              <a:ext uri="{FF2B5EF4-FFF2-40B4-BE49-F238E27FC236}">
                <a16:creationId xmlns:a16="http://schemas.microsoft.com/office/drawing/2014/main" xmlns="" id="{719FCC9B-E3B8-49CF-BD22-D553FFAAE5D5}"/>
              </a:ext>
            </a:extLst>
          </p:cNvPr>
          <p:cNvSpPr>
            <a:spLocks noGrp="1"/>
          </p:cNvSpPr>
          <p:nvPr>
            <p:ph type="title"/>
          </p:nvPr>
        </p:nvSpPr>
        <p:spPr>
          <a:xfrm>
            <a:off x="838200" y="1501775"/>
            <a:ext cx="4351911" cy="2384466"/>
          </a:xfrm>
        </p:spPr>
        <p:txBody>
          <a:bodyPr rtlCol="0">
            <a:normAutofit/>
          </a:bodyPr>
          <a:lstStyle>
            <a:lvl1pPr algn="ctr">
              <a:defRPr sz="4400" b="1" spc="300">
                <a:solidFill>
                  <a:srgbClr val="2F3342"/>
                </a:solidFill>
                <a:latin typeface="+mj-lt"/>
              </a:defRPr>
            </a:lvl1pPr>
          </a:lstStyle>
          <a:p>
            <a:pPr rtl="0"/>
            <a:r>
              <a:rPr lang="fr-FR" noProof="0" smtClean="0"/>
              <a:t>Modifiez le style du titre</a:t>
            </a:r>
            <a:endParaRPr lang="fr-FR" noProof="0" dirty="0"/>
          </a:p>
        </p:txBody>
      </p:sp>
      <p:sp>
        <p:nvSpPr>
          <p:cNvPr id="17" name="Espace réservé du texte 2">
            <a:extLst>
              <a:ext uri="{FF2B5EF4-FFF2-40B4-BE49-F238E27FC236}">
                <a16:creationId xmlns:a16="http://schemas.microsoft.com/office/drawing/2014/main" xmlns="" id="{4F21EA87-CE67-4A1E-B2E0-513F775C76A7}"/>
              </a:ext>
            </a:extLst>
          </p:cNvPr>
          <p:cNvSpPr>
            <a:spLocks noGrp="1"/>
          </p:cNvSpPr>
          <p:nvPr>
            <p:ph type="body" idx="13" hasCustomPrompt="1"/>
          </p:nvPr>
        </p:nvSpPr>
        <p:spPr>
          <a:xfrm>
            <a:off x="838199" y="3886241"/>
            <a:ext cx="4351910" cy="296437"/>
          </a:xfrm>
        </p:spPr>
        <p:txBody>
          <a:bodyPr lIns="0" rIns="0" rtlCol="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MASQUE DES DIAPOSITIVES</a:t>
            </a:r>
          </a:p>
        </p:txBody>
      </p:sp>
      <p:sp>
        <p:nvSpPr>
          <p:cNvPr id="2" name="Espace réservé du pied de page 1">
            <a:extLst>
              <a:ext uri="{FF2B5EF4-FFF2-40B4-BE49-F238E27FC236}">
                <a16:creationId xmlns:a16="http://schemas.microsoft.com/office/drawing/2014/main" xmlns="" id="{1A26DCC3-B99B-481C-AC63-F17D5215DCC8}"/>
              </a:ext>
            </a:extLst>
          </p:cNvPr>
          <p:cNvSpPr>
            <a:spLocks noGrp="1"/>
          </p:cNvSpPr>
          <p:nvPr>
            <p:ph type="ftr" sz="quarter" idx="16"/>
          </p:nvPr>
        </p:nvSpPr>
        <p:spPr/>
        <p:txBody>
          <a:bodyPr rtlCol="0"/>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xmlns="" id="{40D24A36-5F75-40A5-8DA4-0364F4492FC6}"/>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Tree>
    <p:extLst>
      <p:ext uri="{BB962C8B-B14F-4D97-AF65-F5344CB8AC3E}">
        <p14:creationId xmlns:p14="http://schemas.microsoft.com/office/powerpoint/2010/main" val="384814379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sitive de séparation 2">
    <p:spTree>
      <p:nvGrpSpPr>
        <p:cNvPr id="1" name=""/>
        <p:cNvGrpSpPr/>
        <p:nvPr/>
      </p:nvGrpSpPr>
      <p:grpSpPr>
        <a:xfrm>
          <a:off x="0" y="0"/>
          <a:ext cx="0" cy="0"/>
          <a:chOff x="0" y="0"/>
          <a:chExt cx="0" cy="0"/>
        </a:xfrm>
      </p:grpSpPr>
      <p:sp>
        <p:nvSpPr>
          <p:cNvPr id="7" name="Espace réservé d’image 13">
            <a:extLst>
              <a:ext uri="{FF2B5EF4-FFF2-40B4-BE49-F238E27FC236}">
                <a16:creationId xmlns:a16="http://schemas.microsoft.com/office/drawing/2014/main" xmlns=""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rtlCol="0"/>
          <a:lstStyle/>
          <a:p>
            <a:pPr rtl="0"/>
            <a:r>
              <a:rPr lang="fr-FR" noProof="0" smtClean="0"/>
              <a:t>Cliquez sur l'icône pour ajouter une image</a:t>
            </a:r>
            <a:endParaRPr lang="fr-FR" noProof="0" dirty="0"/>
          </a:p>
        </p:txBody>
      </p:sp>
      <p:grpSp>
        <p:nvGrpSpPr>
          <p:cNvPr id="14" name="Groupe 13">
            <a:extLst>
              <a:ext uri="{FF2B5EF4-FFF2-40B4-BE49-F238E27FC236}">
                <a16:creationId xmlns:a16="http://schemas.microsoft.com/office/drawing/2014/main" xmlns=""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xmlns=""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pic>
          <p:nvPicPr>
            <p:cNvPr id="17" name="Graphisme 16">
              <a:extLst>
                <a:ext uri="{FF2B5EF4-FFF2-40B4-BE49-F238E27FC236}">
                  <a16:creationId xmlns:a16="http://schemas.microsoft.com/office/drawing/2014/main" xmlns="" id="{B2D9F108-8C30-4BEC-8122-BE2632644482}"/>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xmlns=""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grpSp>
      <p:sp>
        <p:nvSpPr>
          <p:cNvPr id="8" name="Titre 1">
            <a:extLst>
              <a:ext uri="{FF2B5EF4-FFF2-40B4-BE49-F238E27FC236}">
                <a16:creationId xmlns:a16="http://schemas.microsoft.com/office/drawing/2014/main" xmlns="" id="{4C30FD01-9DD8-4ECA-AC52-7C41002A99B3}"/>
              </a:ext>
            </a:extLst>
          </p:cNvPr>
          <p:cNvSpPr>
            <a:spLocks noGrp="1"/>
          </p:cNvSpPr>
          <p:nvPr>
            <p:ph type="title"/>
          </p:nvPr>
        </p:nvSpPr>
        <p:spPr>
          <a:xfrm>
            <a:off x="4506095" y="1742989"/>
            <a:ext cx="4351911" cy="3352800"/>
          </a:xfrm>
        </p:spPr>
        <p:txBody>
          <a:bodyPr rtlCol="0">
            <a:normAutofit/>
          </a:bodyPr>
          <a:lstStyle>
            <a:lvl1pPr algn="ctr">
              <a:defRPr sz="4400" b="1" spc="300">
                <a:solidFill>
                  <a:srgbClr val="2F3342"/>
                </a:solidFill>
                <a:latin typeface="+mj-lt"/>
              </a:defRPr>
            </a:lvl1pPr>
          </a:lstStyle>
          <a:p>
            <a:pPr rtl="0"/>
            <a:r>
              <a:rPr lang="fr-FR" noProof="0" smtClean="0"/>
              <a:t>Modifiez le style du titre</a:t>
            </a:r>
            <a:endParaRPr lang="fr-FR" noProof="0" dirty="0"/>
          </a:p>
        </p:txBody>
      </p:sp>
      <p:sp>
        <p:nvSpPr>
          <p:cNvPr id="22" name="Espace réservé du texte 2">
            <a:extLst>
              <a:ext uri="{FF2B5EF4-FFF2-40B4-BE49-F238E27FC236}">
                <a16:creationId xmlns:a16="http://schemas.microsoft.com/office/drawing/2014/main" xmlns="" id="{74491700-C4EB-4143-ACD3-DE153BF9DD99}"/>
              </a:ext>
            </a:extLst>
          </p:cNvPr>
          <p:cNvSpPr>
            <a:spLocks noGrp="1"/>
          </p:cNvSpPr>
          <p:nvPr>
            <p:ph type="body" idx="13" hasCustomPrompt="1"/>
          </p:nvPr>
        </p:nvSpPr>
        <p:spPr>
          <a:xfrm>
            <a:off x="4506094" y="4127455"/>
            <a:ext cx="4351910" cy="296437"/>
          </a:xfrm>
        </p:spPr>
        <p:txBody>
          <a:bodyPr lIns="0" rIns="0" rtlCol="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MASQUE DES DIAPOSITIVES</a:t>
            </a:r>
          </a:p>
        </p:txBody>
      </p:sp>
      <p:sp>
        <p:nvSpPr>
          <p:cNvPr id="3" name="Espace réservé du numéro de diapositive 2">
            <a:extLst>
              <a:ext uri="{FF2B5EF4-FFF2-40B4-BE49-F238E27FC236}">
                <a16:creationId xmlns:a16="http://schemas.microsoft.com/office/drawing/2014/main" xmlns="" id="{D11BF64E-D1E6-463D-B3F0-1491C107C8B1}"/>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
        <p:nvSpPr>
          <p:cNvPr id="2" name="Espace réservé du pied de page 1">
            <a:extLst>
              <a:ext uri="{FF2B5EF4-FFF2-40B4-BE49-F238E27FC236}">
                <a16:creationId xmlns:a16="http://schemas.microsoft.com/office/drawing/2014/main" xmlns="" id="{1149EC66-F633-4F8B-BA43-E48843E5AD21}"/>
              </a:ext>
            </a:extLst>
          </p:cNvPr>
          <p:cNvSpPr>
            <a:spLocks noGrp="1"/>
          </p:cNvSpPr>
          <p:nvPr>
            <p:ph type="ftr" sz="quarter" idx="16"/>
          </p:nvPr>
        </p:nvSpPr>
        <p:spPr/>
        <p:txBody>
          <a:bodyPr rtlCol="0"/>
          <a:lstStyle>
            <a:lvl1pPr>
              <a:defRPr>
                <a:solidFill>
                  <a:schemeClr val="bg1"/>
                </a:solidFill>
              </a:defRPr>
            </a:lvl1pPr>
          </a:lstStyle>
          <a:p>
            <a:pPr rtl="0"/>
            <a:r>
              <a:rPr lang="fr-FR" noProof="0" dirty="0"/>
              <a:t>Ajouter un pied de page</a:t>
            </a:r>
          </a:p>
        </p:txBody>
      </p:sp>
    </p:spTree>
    <p:extLst>
      <p:ext uri="{BB962C8B-B14F-4D97-AF65-F5344CB8AC3E}">
        <p14:creationId xmlns:p14="http://schemas.microsoft.com/office/powerpoint/2010/main" val="28995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aison avec l’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3" name="Espace réservé du texte 2">
            <a:extLst>
              <a:ext uri="{FF2B5EF4-FFF2-40B4-BE49-F238E27FC236}">
                <a16:creationId xmlns:a16="http://schemas.microsoft.com/office/drawing/2014/main" xmlns="" id="{CF38A5A1-070F-43C9-B2D5-C557B0D72B9C}"/>
              </a:ext>
            </a:extLst>
          </p:cNvPr>
          <p:cNvSpPr>
            <a:spLocks noGrp="1"/>
          </p:cNvSpPr>
          <p:nvPr>
            <p:ph type="body" idx="1"/>
          </p:nvPr>
        </p:nvSpPr>
        <p:spPr>
          <a:xfrm>
            <a:off x="573882" y="1061132"/>
            <a:ext cx="3464717" cy="823912"/>
          </a:xfrm>
          <a:ln>
            <a:solidFill>
              <a:schemeClr val="bg1"/>
            </a:solidFill>
          </a:ln>
        </p:spPr>
        <p:txBody>
          <a:bodyPr rtlCol="0"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smtClean="0"/>
              <a:t>Modifier les styles du texte du masque</a:t>
            </a:r>
          </a:p>
        </p:txBody>
      </p:sp>
      <p:sp>
        <p:nvSpPr>
          <p:cNvPr id="4" name="Espace réservé du contenu 3">
            <a:extLst>
              <a:ext uri="{FF2B5EF4-FFF2-40B4-BE49-F238E27FC236}">
                <a16:creationId xmlns:a16="http://schemas.microsoft.com/office/drawing/2014/main" xmlns="" id="{FECCBEC1-2F48-4E90-ADF0-BEE2B9E477B0}"/>
              </a:ext>
            </a:extLst>
          </p:cNvPr>
          <p:cNvSpPr>
            <a:spLocks noGrp="1"/>
          </p:cNvSpPr>
          <p:nvPr>
            <p:ph sz="half" idx="2"/>
          </p:nvPr>
        </p:nvSpPr>
        <p:spPr>
          <a:xfrm>
            <a:off x="573882" y="2108201"/>
            <a:ext cx="3464717" cy="3684588"/>
          </a:xfrm>
        </p:spPr>
        <p:txBody>
          <a:bodyPr rtlCol="0">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11" name="Espace réservé du texte 2">
            <a:extLst>
              <a:ext uri="{FF2B5EF4-FFF2-40B4-BE49-F238E27FC236}">
                <a16:creationId xmlns:a16="http://schemas.microsoft.com/office/drawing/2014/main" xmlns="" id="{367F380C-58A9-4490-AC57-579A90290F36}"/>
              </a:ext>
            </a:extLst>
          </p:cNvPr>
          <p:cNvSpPr>
            <a:spLocks noGrp="1"/>
          </p:cNvSpPr>
          <p:nvPr>
            <p:ph type="body" idx="13"/>
          </p:nvPr>
        </p:nvSpPr>
        <p:spPr>
          <a:xfrm>
            <a:off x="8153400" y="1061132"/>
            <a:ext cx="3464717" cy="823912"/>
          </a:xfrm>
          <a:ln>
            <a:solidFill>
              <a:schemeClr val="bg1"/>
            </a:solidFill>
          </a:ln>
        </p:spPr>
        <p:txBody>
          <a:bodyPr rtlCol="0"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smtClean="0"/>
              <a:t>Modifier les styles du texte du masque</a:t>
            </a:r>
          </a:p>
        </p:txBody>
      </p:sp>
      <p:sp>
        <p:nvSpPr>
          <p:cNvPr id="12" name="Espace réservé du contenu 3">
            <a:extLst>
              <a:ext uri="{FF2B5EF4-FFF2-40B4-BE49-F238E27FC236}">
                <a16:creationId xmlns:a16="http://schemas.microsoft.com/office/drawing/2014/main" xmlns="" id="{DA285A94-0E4E-47DC-8E61-41F684F37003}"/>
              </a:ext>
            </a:extLst>
          </p:cNvPr>
          <p:cNvSpPr>
            <a:spLocks noGrp="1"/>
          </p:cNvSpPr>
          <p:nvPr>
            <p:ph sz="half" idx="14"/>
          </p:nvPr>
        </p:nvSpPr>
        <p:spPr>
          <a:xfrm>
            <a:off x="8153400" y="2108201"/>
            <a:ext cx="3464717" cy="3684588"/>
          </a:xfrm>
        </p:spPr>
        <p:txBody>
          <a:bodyPr rtlCol="0">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18" name="Rectangle 17">
            <a:extLst>
              <a:ext uri="{FF2B5EF4-FFF2-40B4-BE49-F238E27FC236}">
                <a16:creationId xmlns:a16="http://schemas.microsoft.com/office/drawing/2014/main" xmlns=""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16" name="Espace réservé d’image 13">
            <a:extLst>
              <a:ext uri="{FF2B5EF4-FFF2-40B4-BE49-F238E27FC236}">
                <a16:creationId xmlns:a16="http://schemas.microsoft.com/office/drawing/2014/main" xmlns="" id="{354FBDC8-CD65-4972-A821-C25297B1A8AB}"/>
              </a:ext>
            </a:extLst>
          </p:cNvPr>
          <p:cNvSpPr>
            <a:spLocks noGrp="1"/>
          </p:cNvSpPr>
          <p:nvPr>
            <p:ph type="pic" sz="quarter" idx="15"/>
          </p:nvPr>
        </p:nvSpPr>
        <p:spPr>
          <a:xfrm>
            <a:off x="4659082" y="489291"/>
            <a:ext cx="2873833" cy="5920920"/>
          </a:xfrm>
          <a:solidFill>
            <a:schemeClr val="bg1"/>
          </a:solidFill>
        </p:spPr>
        <p:txBody>
          <a:bodyPr rtlCol="0"/>
          <a:lstStyle/>
          <a:p>
            <a:pPr rtl="0"/>
            <a:r>
              <a:rPr lang="fr-FR" noProof="0" smtClean="0"/>
              <a:t>Cliquez sur l'icône pour ajouter une image</a:t>
            </a:r>
            <a:endParaRPr lang="fr-FR" noProof="0" dirty="0"/>
          </a:p>
        </p:txBody>
      </p:sp>
      <p:sp>
        <p:nvSpPr>
          <p:cNvPr id="2" name="Espace réservé du pied de page 1">
            <a:extLst>
              <a:ext uri="{FF2B5EF4-FFF2-40B4-BE49-F238E27FC236}">
                <a16:creationId xmlns:a16="http://schemas.microsoft.com/office/drawing/2014/main" xmlns="" id="{0C0FCBE5-63C0-4DC7-8687-C2C76ABBDDB2}"/>
              </a:ext>
            </a:extLst>
          </p:cNvPr>
          <p:cNvSpPr>
            <a:spLocks noGrp="1"/>
          </p:cNvSpPr>
          <p:nvPr>
            <p:ph type="ftr" sz="quarter" idx="16"/>
          </p:nvPr>
        </p:nvSpPr>
        <p:spPr/>
        <p:txBody>
          <a:bodyPr rtlCol="0"/>
          <a:lstStyle/>
          <a:p>
            <a:pPr rtl="0"/>
            <a:r>
              <a:rPr lang="fr-FR" noProof="0" dirty="0"/>
              <a:t>Ajouter un pied de page</a:t>
            </a:r>
          </a:p>
        </p:txBody>
      </p:sp>
      <p:sp>
        <p:nvSpPr>
          <p:cNvPr id="5" name="Espace réservé du numéro de diapositive 4">
            <a:extLst>
              <a:ext uri="{FF2B5EF4-FFF2-40B4-BE49-F238E27FC236}">
                <a16:creationId xmlns:a16="http://schemas.microsoft.com/office/drawing/2014/main" xmlns="" id="{D0F240C4-B3CD-49AA-8C48-9FE7AA1FE3D0}"/>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
        <p:nvSpPr>
          <p:cNvPr id="6" name="Title 5" hidden="1">
            <a:extLst>
              <a:ext uri="{FF2B5EF4-FFF2-40B4-BE49-F238E27FC236}">
                <a16:creationId xmlns:a16="http://schemas.microsoft.com/office/drawing/2014/main" xmlns="" id="{A43A44DE-9B7B-49B8-AE13-95164A3FA9F1}"/>
              </a:ext>
            </a:extLst>
          </p:cNvPr>
          <p:cNvSpPr>
            <a:spLocks noGrp="1"/>
          </p:cNvSpPr>
          <p:nvPr>
            <p:ph type="title"/>
          </p:nvPr>
        </p:nvSpPr>
        <p:spPr>
          <a:xfrm>
            <a:off x="595884" y="0"/>
            <a:ext cx="3605998" cy="1188720"/>
          </a:xfrm>
        </p:spPr>
        <p:txBody>
          <a:bodyPr rtlCol="0">
            <a:normAutofit/>
          </a:bodyPr>
          <a:lstStyle>
            <a:lvl1pPr>
              <a:defRPr sz="2800"/>
            </a:lvl1pPr>
          </a:lstStyle>
          <a:p>
            <a:pPr rtl="0"/>
            <a:r>
              <a:rPr lang="fr-FR" smtClean="0"/>
              <a:t>Modifiez le style du titre</a:t>
            </a:r>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avec contenu">
    <p:spTree>
      <p:nvGrpSpPr>
        <p:cNvPr id="1" name=""/>
        <p:cNvGrpSpPr/>
        <p:nvPr/>
      </p:nvGrpSpPr>
      <p:grpSpPr>
        <a:xfrm>
          <a:off x="0" y="0"/>
          <a:ext cx="0" cy="0"/>
          <a:chOff x="0" y="0"/>
          <a:chExt cx="0" cy="0"/>
        </a:xfrm>
      </p:grpSpPr>
      <p:sp>
        <p:nvSpPr>
          <p:cNvPr id="3" name="Espace réservé d’image 2">
            <a:extLst>
              <a:ext uri="{FF2B5EF4-FFF2-40B4-BE49-F238E27FC236}">
                <a16:creationId xmlns:a16="http://schemas.microsoft.com/office/drawing/2014/main" xmlns="" id="{CAE90E16-AEC5-4F82-85B0-DDEA26AA939A}"/>
              </a:ext>
            </a:extLst>
          </p:cNvPr>
          <p:cNvSpPr>
            <a:spLocks noGrp="1"/>
          </p:cNvSpPr>
          <p:nvPr>
            <p:ph type="pic" idx="1"/>
          </p:nvPr>
        </p:nvSpPr>
        <p:spPr>
          <a:xfrm>
            <a:off x="6727370" y="0"/>
            <a:ext cx="5464629" cy="6858000"/>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smtClean="0"/>
              <a:t>Cliquez sur l'icône pour ajouter une image</a:t>
            </a:r>
            <a:endParaRPr lang="fr-FR" noProof="0" dirty="0"/>
          </a:p>
        </p:txBody>
      </p:sp>
      <p:sp>
        <p:nvSpPr>
          <p:cNvPr id="10" name="Rectangle 9">
            <a:extLst>
              <a:ext uri="{FF2B5EF4-FFF2-40B4-BE49-F238E27FC236}">
                <a16:creationId xmlns:a16="http://schemas.microsoft.com/office/drawing/2014/main" xmlns="" id="{ABD40C7A-92CE-46D6-B056-C75D73663328}"/>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3" name="Rectangle 12">
            <a:extLst>
              <a:ext uri="{FF2B5EF4-FFF2-40B4-BE49-F238E27FC236}">
                <a16:creationId xmlns:a16="http://schemas.microsoft.com/office/drawing/2014/main" xmlns=""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14" name="Rectangle 13">
            <a:extLst>
              <a:ext uri="{FF2B5EF4-FFF2-40B4-BE49-F238E27FC236}">
                <a16:creationId xmlns:a16="http://schemas.microsoft.com/office/drawing/2014/main" xmlns="" id="{A69E75A6-06C5-49D0-9164-3098CE0E53D8}"/>
              </a:ext>
            </a:extLst>
          </p:cNvPr>
          <p:cNvSpPr/>
          <p:nvPr userDrawn="1"/>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a:extLst>
              <a:ext uri="{FF2B5EF4-FFF2-40B4-BE49-F238E27FC236}">
                <a16:creationId xmlns:a16="http://schemas.microsoft.com/office/drawing/2014/main" xmlns="" id="{9AF0F519-65FC-434F-8F2F-F778A20A82ED}"/>
              </a:ext>
            </a:extLst>
          </p:cNvPr>
          <p:cNvSpPr>
            <a:spLocks noGrp="1"/>
          </p:cNvSpPr>
          <p:nvPr>
            <p:ph type="title"/>
          </p:nvPr>
        </p:nvSpPr>
        <p:spPr>
          <a:xfrm>
            <a:off x="957943" y="1480457"/>
            <a:ext cx="5138057" cy="587876"/>
          </a:xfrm>
        </p:spPr>
        <p:txBody>
          <a:bodyPr rtlCol="0" anchor="b"/>
          <a:lstStyle>
            <a:lvl1pPr>
              <a:defRPr sz="3200" b="1">
                <a:solidFill>
                  <a:srgbClr val="2F3342"/>
                </a:solidFill>
                <a:latin typeface="+mj-lt"/>
              </a:defRPr>
            </a:lvl1pPr>
          </a:lstStyle>
          <a:p>
            <a:pPr rtl="0"/>
            <a:r>
              <a:rPr lang="fr-FR" noProof="0" smtClean="0"/>
              <a:t>Modifiez le style du titre</a:t>
            </a:r>
            <a:endParaRPr lang="fr-FR" noProof="0" dirty="0"/>
          </a:p>
        </p:txBody>
      </p:sp>
      <p:sp>
        <p:nvSpPr>
          <p:cNvPr id="4" name="Espace réservé du texte 3">
            <a:extLst>
              <a:ext uri="{FF2B5EF4-FFF2-40B4-BE49-F238E27FC236}">
                <a16:creationId xmlns:a16="http://schemas.microsoft.com/office/drawing/2014/main" xmlns="" id="{F41E2B8D-1C12-403F-BE59-ECC565466CB0}"/>
              </a:ext>
            </a:extLst>
          </p:cNvPr>
          <p:cNvSpPr>
            <a:spLocks noGrp="1"/>
          </p:cNvSpPr>
          <p:nvPr>
            <p:ph type="body" sz="half" idx="2"/>
          </p:nvPr>
        </p:nvSpPr>
        <p:spPr>
          <a:xfrm>
            <a:off x="957943" y="2546851"/>
            <a:ext cx="5138057" cy="3396749"/>
          </a:xfrm>
        </p:spPr>
        <p:txBody>
          <a:bodyPr rtlCol="0"/>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smtClean="0"/>
              <a:t>Modifier les styles du texte du masque</a:t>
            </a:r>
          </a:p>
        </p:txBody>
      </p:sp>
      <p:sp>
        <p:nvSpPr>
          <p:cNvPr id="11" name="Espace réservé du texte 2">
            <a:extLst>
              <a:ext uri="{FF2B5EF4-FFF2-40B4-BE49-F238E27FC236}">
                <a16:creationId xmlns:a16="http://schemas.microsoft.com/office/drawing/2014/main" xmlns="" id="{D9EF0584-D46D-4C21-99D2-074ADF23E018}"/>
              </a:ext>
            </a:extLst>
          </p:cNvPr>
          <p:cNvSpPr>
            <a:spLocks noGrp="1"/>
          </p:cNvSpPr>
          <p:nvPr>
            <p:ph type="body" idx="13" hasCustomPrompt="1"/>
          </p:nvPr>
        </p:nvSpPr>
        <p:spPr>
          <a:xfrm>
            <a:off x="979714" y="2095547"/>
            <a:ext cx="4958100" cy="365125"/>
          </a:xfrm>
        </p:spPr>
        <p:txBody>
          <a:bodyPr rtlCol="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8" name="Espace réservé du pied de page 7">
            <a:extLst>
              <a:ext uri="{FF2B5EF4-FFF2-40B4-BE49-F238E27FC236}">
                <a16:creationId xmlns:a16="http://schemas.microsoft.com/office/drawing/2014/main" xmlns="" id="{86AFC205-B079-430E-B82F-CBF6F56DE09D}"/>
              </a:ext>
            </a:extLst>
          </p:cNvPr>
          <p:cNvSpPr>
            <a:spLocks noGrp="1"/>
          </p:cNvSpPr>
          <p:nvPr>
            <p:ph type="ftr" sz="quarter" idx="14"/>
          </p:nvPr>
        </p:nvSpPr>
        <p:spPr/>
        <p:txBody>
          <a:bodyPr rtlCol="0"/>
          <a:lstStyle/>
          <a:p>
            <a:pPr rtl="0"/>
            <a:r>
              <a:rPr lang="fr-FR" noProof="0" dirty="0"/>
              <a:t>Ajouter un pied de page</a:t>
            </a:r>
          </a:p>
        </p:txBody>
      </p:sp>
      <p:sp>
        <p:nvSpPr>
          <p:cNvPr id="12" name="Espace réservé du numéro de diapositive 11">
            <a:extLst>
              <a:ext uri="{FF2B5EF4-FFF2-40B4-BE49-F238E27FC236}">
                <a16:creationId xmlns:a16="http://schemas.microsoft.com/office/drawing/2014/main" xmlns="" id="{E82B84E2-AAE4-4BC1-8C01-AF4ABADD6EDE}"/>
              </a:ext>
            </a:extLst>
          </p:cNvPr>
          <p:cNvSpPr>
            <a:spLocks noGrp="1"/>
          </p:cNvSpPr>
          <p:nvPr>
            <p:ph type="sldNum" sz="quarter" idx="15"/>
          </p:nvPr>
        </p:nvSpPr>
        <p:spPr/>
        <p:txBody>
          <a:bodyPr rtlCol="0"/>
          <a:lstStyle/>
          <a:p>
            <a:pPr rtl="0"/>
            <a:fld id="{8C2E478F-E849-4A8C-AF1F-CBCC78A7CBFA}" type="slidenum">
              <a:rPr lang="fr-FR" noProof="0" smtClean="0"/>
              <a:pPr rtl="0"/>
              <a:t>‹N°›</a:t>
            </a:fld>
            <a:endParaRPr lang="fr-FR" noProof="0" dirty="0"/>
          </a:p>
        </p:txBody>
      </p:sp>
    </p:spTree>
    <p:extLst>
      <p:ext uri="{BB962C8B-B14F-4D97-AF65-F5344CB8AC3E}">
        <p14:creationId xmlns:p14="http://schemas.microsoft.com/office/powerpoint/2010/main" val="3577251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re et contenu">
    <p:spTree>
      <p:nvGrpSpPr>
        <p:cNvPr id="1" name=""/>
        <p:cNvGrpSpPr/>
        <p:nvPr/>
      </p:nvGrpSpPr>
      <p:grpSpPr>
        <a:xfrm>
          <a:off x="0" y="0"/>
          <a:ext cx="0" cy="0"/>
          <a:chOff x="0" y="0"/>
          <a:chExt cx="0" cy="0"/>
        </a:xfrm>
      </p:grpSpPr>
      <p:sp>
        <p:nvSpPr>
          <p:cNvPr id="9" name="Espace réservé d’image 13">
            <a:extLst>
              <a:ext uri="{FF2B5EF4-FFF2-40B4-BE49-F238E27FC236}">
                <a16:creationId xmlns:a16="http://schemas.microsoft.com/office/drawing/2014/main" xmlns=""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rtlCol="0"/>
          <a:lstStyle/>
          <a:p>
            <a:pPr rtl="0"/>
            <a:r>
              <a:rPr lang="fr-FR" noProof="0" smtClean="0"/>
              <a:t>Cliquez sur l'icône pour ajouter une image</a:t>
            </a:r>
            <a:endParaRPr lang="fr-FR" noProof="0" dirty="0"/>
          </a:p>
        </p:txBody>
      </p:sp>
      <p:grpSp>
        <p:nvGrpSpPr>
          <p:cNvPr id="5" name="Groupe 4">
            <a:extLst>
              <a:ext uri="{FF2B5EF4-FFF2-40B4-BE49-F238E27FC236}">
                <a16:creationId xmlns:a16="http://schemas.microsoft.com/office/drawing/2014/main" xmlns="" id="{1E8CB484-5390-4B2F-9BFB-D0733BEE88A5}"/>
              </a:ext>
            </a:extLst>
          </p:cNvPr>
          <p:cNvGrpSpPr/>
          <p:nvPr userDrawn="1"/>
        </p:nvGrpSpPr>
        <p:grpSpPr>
          <a:xfrm flipH="1">
            <a:off x="4115984" y="252563"/>
            <a:ext cx="7433283" cy="5995838"/>
            <a:chOff x="252031" y="391887"/>
            <a:chExt cx="7433283" cy="6215741"/>
          </a:xfrm>
        </p:grpSpPr>
        <p:sp>
          <p:nvSpPr>
            <p:cNvPr id="23" name="Rectangle 22">
              <a:extLst>
                <a:ext uri="{FF2B5EF4-FFF2-40B4-BE49-F238E27FC236}">
                  <a16:creationId xmlns:a16="http://schemas.microsoft.com/office/drawing/2014/main" xmlns=""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4" name="Rectangle 23">
              <a:extLst>
                <a:ext uri="{FF2B5EF4-FFF2-40B4-BE49-F238E27FC236}">
                  <a16:creationId xmlns:a16="http://schemas.microsoft.com/office/drawing/2014/main" xmlns=""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25" name="Rectangle 24">
              <a:extLst>
                <a:ext uri="{FF2B5EF4-FFF2-40B4-BE49-F238E27FC236}">
                  <a16:creationId xmlns:a16="http://schemas.microsoft.com/office/drawing/2014/main" xmlns=""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2" name="Titre 1">
            <a:extLst>
              <a:ext uri="{FF2B5EF4-FFF2-40B4-BE49-F238E27FC236}">
                <a16:creationId xmlns:a16="http://schemas.microsoft.com/office/drawing/2014/main" xmlns="" id="{004074E6-E39E-4D19-B91F-8E84F37CBF3C}"/>
              </a:ext>
            </a:extLst>
          </p:cNvPr>
          <p:cNvSpPr>
            <a:spLocks noGrp="1"/>
          </p:cNvSpPr>
          <p:nvPr>
            <p:ph type="title" hasCustomPrompt="1"/>
          </p:nvPr>
        </p:nvSpPr>
        <p:spPr>
          <a:xfrm>
            <a:off x="5510539" y="916440"/>
            <a:ext cx="6117771" cy="573989"/>
          </a:xfrm>
        </p:spPr>
        <p:txBody>
          <a:bodyPr lIns="0" rIns="0" rtlCol="0">
            <a:noAutofit/>
          </a:bodyPr>
          <a:lstStyle>
            <a:lvl1pPr>
              <a:defRPr sz="3200" b="1" spc="0">
                <a:solidFill>
                  <a:srgbClr val="2F3342"/>
                </a:solidFill>
                <a:latin typeface="+mj-lt"/>
              </a:defRPr>
            </a:lvl1pPr>
          </a:lstStyle>
          <a:p>
            <a:pPr rtl="0"/>
            <a:r>
              <a:rPr lang="fr-FR" noProof="0" dirty="0"/>
              <a:t>CLIQUEZ POUR MODIFIER LE MASQUE</a:t>
            </a:r>
          </a:p>
        </p:txBody>
      </p:sp>
      <p:sp>
        <p:nvSpPr>
          <p:cNvPr id="3" name="Espace réservé du contenu 2">
            <a:extLst>
              <a:ext uri="{FF2B5EF4-FFF2-40B4-BE49-F238E27FC236}">
                <a16:creationId xmlns:a16="http://schemas.microsoft.com/office/drawing/2014/main" xmlns="" id="{607D1B16-7058-45AD-9B19-E19CAF96683B}"/>
              </a:ext>
            </a:extLst>
          </p:cNvPr>
          <p:cNvSpPr>
            <a:spLocks noGrp="1"/>
          </p:cNvSpPr>
          <p:nvPr>
            <p:ph idx="1"/>
          </p:nvPr>
        </p:nvSpPr>
        <p:spPr>
          <a:xfrm>
            <a:off x="5510539" y="1962673"/>
            <a:ext cx="6117771" cy="3676128"/>
          </a:xfrm>
        </p:spPr>
        <p:txBody>
          <a:bodyPr lIns="0" rIns="0" rtlCol="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7" name="Espace réservé du texte 2">
            <a:extLst>
              <a:ext uri="{FF2B5EF4-FFF2-40B4-BE49-F238E27FC236}">
                <a16:creationId xmlns:a16="http://schemas.microsoft.com/office/drawing/2014/main" xmlns="" id="{6CAAB964-0A56-4842-AA82-7610F726CD14}"/>
              </a:ext>
            </a:extLst>
          </p:cNvPr>
          <p:cNvSpPr>
            <a:spLocks noGrp="1"/>
          </p:cNvSpPr>
          <p:nvPr>
            <p:ph type="body" idx="13" hasCustomPrompt="1"/>
          </p:nvPr>
        </p:nvSpPr>
        <p:spPr>
          <a:xfrm>
            <a:off x="5535810" y="1555002"/>
            <a:ext cx="6076915" cy="407670"/>
          </a:xfrm>
        </p:spPr>
        <p:txBody>
          <a:bodyPr lIns="0" rIns="0" rtlCol="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6" name="Espace réservé du numéro de diapositive 5">
            <a:extLst>
              <a:ext uri="{FF2B5EF4-FFF2-40B4-BE49-F238E27FC236}">
                <a16:creationId xmlns:a16="http://schemas.microsoft.com/office/drawing/2014/main" xmlns="" id="{93F3FF75-3EF1-4F7E-9040-8B957B4D277C}"/>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Tree>
    <p:extLst>
      <p:ext uri="{BB962C8B-B14F-4D97-AF65-F5344CB8AC3E}">
        <p14:creationId xmlns:p14="http://schemas.microsoft.com/office/powerpoint/2010/main" val="30666008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re et contenu">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xmlns="" id="{C42E9CCD-6BB8-4209-A6BA-851867956084}"/>
              </a:ext>
            </a:extLst>
          </p:cNvPr>
          <p:cNvSpPr>
            <a:spLocks noGrp="1"/>
          </p:cNvSpPr>
          <p:nvPr>
            <p:ph sz="quarter" idx="16"/>
          </p:nvPr>
        </p:nvSpPr>
        <p:spPr>
          <a:xfrm>
            <a:off x="6400191" y="470641"/>
            <a:ext cx="5220309" cy="5916718"/>
          </a:xfrm>
        </p:spPr>
        <p:txBody>
          <a:bodyPr rtlCol="0"/>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grpSp>
        <p:nvGrpSpPr>
          <p:cNvPr id="5" name="Groupe 4">
            <a:extLst>
              <a:ext uri="{FF2B5EF4-FFF2-40B4-BE49-F238E27FC236}">
                <a16:creationId xmlns:a16="http://schemas.microsoft.com/office/drawing/2014/main" xmlns=""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xmlns=""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23" name="Rectangle 22">
              <a:extLst>
                <a:ext uri="{FF2B5EF4-FFF2-40B4-BE49-F238E27FC236}">
                  <a16:creationId xmlns:a16="http://schemas.microsoft.com/office/drawing/2014/main" xmlns=""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5" name="Rectangle 24">
              <a:extLst>
                <a:ext uri="{FF2B5EF4-FFF2-40B4-BE49-F238E27FC236}">
                  <a16:creationId xmlns:a16="http://schemas.microsoft.com/office/drawing/2014/main" xmlns=""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2" name="Titre 1">
            <a:extLst>
              <a:ext uri="{FF2B5EF4-FFF2-40B4-BE49-F238E27FC236}">
                <a16:creationId xmlns:a16="http://schemas.microsoft.com/office/drawing/2014/main" xmlns="" id="{004074E6-E39E-4D19-B91F-8E84F37CBF3C}"/>
              </a:ext>
            </a:extLst>
          </p:cNvPr>
          <p:cNvSpPr>
            <a:spLocks noGrp="1"/>
          </p:cNvSpPr>
          <p:nvPr>
            <p:ph type="title" hasCustomPrompt="1"/>
          </p:nvPr>
        </p:nvSpPr>
        <p:spPr>
          <a:xfrm>
            <a:off x="599167" y="1099002"/>
            <a:ext cx="4226024" cy="573989"/>
          </a:xfrm>
        </p:spPr>
        <p:txBody>
          <a:bodyPr lIns="0" rIns="0" rtlCol="0">
            <a:noAutofit/>
          </a:bodyPr>
          <a:lstStyle>
            <a:lvl1pPr>
              <a:defRPr sz="3200" b="1" spc="0">
                <a:solidFill>
                  <a:srgbClr val="2F3342"/>
                </a:solidFill>
                <a:latin typeface="+mj-lt"/>
              </a:defRPr>
            </a:lvl1pPr>
          </a:lstStyle>
          <a:p>
            <a:pPr rtl="0"/>
            <a:r>
              <a:rPr lang="fr-FR" noProof="0" dirty="0"/>
              <a:t>CLIQUEZ POUR MODIFIER LE MASQUE</a:t>
            </a:r>
          </a:p>
        </p:txBody>
      </p:sp>
      <p:sp>
        <p:nvSpPr>
          <p:cNvPr id="3" name="Espace réservé du contenu 2">
            <a:extLst>
              <a:ext uri="{FF2B5EF4-FFF2-40B4-BE49-F238E27FC236}">
                <a16:creationId xmlns:a16="http://schemas.microsoft.com/office/drawing/2014/main" xmlns="" id="{607D1B16-7058-45AD-9B19-E19CAF96683B}"/>
              </a:ext>
            </a:extLst>
          </p:cNvPr>
          <p:cNvSpPr>
            <a:spLocks noGrp="1"/>
          </p:cNvSpPr>
          <p:nvPr>
            <p:ph idx="1"/>
          </p:nvPr>
        </p:nvSpPr>
        <p:spPr>
          <a:xfrm>
            <a:off x="599167" y="2145234"/>
            <a:ext cx="4226024" cy="3857329"/>
          </a:xfrm>
        </p:spPr>
        <p:txBody>
          <a:bodyPr lIns="0" rIns="0" rtlCol="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7" name="Espace réservé du texte 2">
            <a:extLst>
              <a:ext uri="{FF2B5EF4-FFF2-40B4-BE49-F238E27FC236}">
                <a16:creationId xmlns:a16="http://schemas.microsoft.com/office/drawing/2014/main" xmlns="" id="{6CAAB964-0A56-4842-AA82-7610F726CD14}"/>
              </a:ext>
            </a:extLst>
          </p:cNvPr>
          <p:cNvSpPr>
            <a:spLocks noGrp="1"/>
          </p:cNvSpPr>
          <p:nvPr>
            <p:ph type="body" idx="13" hasCustomPrompt="1"/>
          </p:nvPr>
        </p:nvSpPr>
        <p:spPr>
          <a:xfrm>
            <a:off x="611804" y="1737564"/>
            <a:ext cx="4197802" cy="407670"/>
          </a:xfrm>
        </p:spPr>
        <p:txBody>
          <a:bodyPr lIns="0" rIns="0" rtlCol="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MASQUE DES DIAPOSITIVES</a:t>
            </a:r>
          </a:p>
        </p:txBody>
      </p:sp>
      <p:sp>
        <p:nvSpPr>
          <p:cNvPr id="4" name="Espace réservé du pied de page 3">
            <a:extLst>
              <a:ext uri="{FF2B5EF4-FFF2-40B4-BE49-F238E27FC236}">
                <a16:creationId xmlns:a16="http://schemas.microsoft.com/office/drawing/2014/main" xmlns="" id="{01A066D4-321A-48BF-84C2-18FC1D7184A7}"/>
              </a:ext>
            </a:extLst>
          </p:cNvPr>
          <p:cNvSpPr>
            <a:spLocks noGrp="1"/>
          </p:cNvSpPr>
          <p:nvPr>
            <p:ph type="ftr" sz="quarter" idx="17"/>
          </p:nvPr>
        </p:nvSpPr>
        <p:spPr/>
        <p:txBody>
          <a:bodyPr rtlCol="0"/>
          <a:lstStyle/>
          <a:p>
            <a:pPr rtl="0"/>
            <a:r>
              <a:rPr lang="fr-FR" noProof="0" dirty="0"/>
              <a:t>Ajouter un pied de page</a:t>
            </a:r>
          </a:p>
        </p:txBody>
      </p:sp>
      <p:sp>
        <p:nvSpPr>
          <p:cNvPr id="8" name="Espace réservé du numéro de diapositive 7">
            <a:extLst>
              <a:ext uri="{FF2B5EF4-FFF2-40B4-BE49-F238E27FC236}">
                <a16:creationId xmlns:a16="http://schemas.microsoft.com/office/drawing/2014/main" xmlns="" id="{0CDB4336-A0EC-4019-904C-112405358769}"/>
              </a:ext>
            </a:extLst>
          </p:cNvPr>
          <p:cNvSpPr>
            <a:spLocks noGrp="1"/>
          </p:cNvSpPr>
          <p:nvPr>
            <p:ph type="sldNum" sz="quarter" idx="18"/>
          </p:nvPr>
        </p:nvSpPr>
        <p:spPr/>
        <p:txBody>
          <a:bodyPr rtlCol="0"/>
          <a:lstStyle/>
          <a:p>
            <a:pPr rtl="0"/>
            <a:fld id="{8C2E478F-E849-4A8C-AF1F-CBCC78A7CBFA}" type="slidenum">
              <a:rPr lang="fr-FR" noProof="0" smtClean="0"/>
              <a:pPr rtl="0"/>
              <a:t>‹N°›</a:t>
            </a:fld>
            <a:endParaRPr lang="fr-FR" noProof="0" dirty="0"/>
          </a:p>
        </p:txBody>
      </p:sp>
    </p:spTree>
    <p:extLst>
      <p:ext uri="{BB962C8B-B14F-4D97-AF65-F5344CB8AC3E}">
        <p14:creationId xmlns:p14="http://schemas.microsoft.com/office/powerpoint/2010/main" val="28927893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 Coin rogné 7">
            <a:extLst>
              <a:ext uri="{FF2B5EF4-FFF2-40B4-BE49-F238E27FC236}">
                <a16:creationId xmlns:a16="http://schemas.microsoft.com/office/drawing/2014/main" xmlns="" id="{C39E4676-2097-45B1-B554-0DFE67952792}"/>
              </a:ext>
            </a:extLst>
          </p:cNvPr>
          <p:cNvSpPr/>
          <p:nvPr userDrawn="1"/>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Espace réservé du titre 1">
            <a:extLst>
              <a:ext uri="{FF2B5EF4-FFF2-40B4-BE49-F238E27FC236}">
                <a16:creationId xmlns:a16="http://schemas.microsoft.com/office/drawing/2014/main" xmlns=""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pPr rtl="0"/>
            <a:r>
              <a:rPr lang="fr-FR" noProof="0" dirty="0"/>
              <a:t>Modifiez le style du titre</a:t>
            </a:r>
          </a:p>
        </p:txBody>
      </p:sp>
      <p:sp>
        <p:nvSpPr>
          <p:cNvPr id="3" name="Espace réservé du texte 2">
            <a:extLst>
              <a:ext uri="{FF2B5EF4-FFF2-40B4-BE49-F238E27FC236}">
                <a16:creationId xmlns:a16="http://schemas.microsoft.com/office/drawing/2014/main" xmlns="" id="{FBBF3059-D5B9-418C-A60B-C3C8E261E486}"/>
              </a:ext>
            </a:extLst>
          </p:cNvPr>
          <p:cNvSpPr>
            <a:spLocks noGrp="1"/>
          </p:cNvSpPr>
          <p:nvPr>
            <p:ph type="body" idx="1"/>
          </p:nvPr>
        </p:nvSpPr>
        <p:spPr>
          <a:xfrm>
            <a:off x="595884" y="1188720"/>
            <a:ext cx="11024616" cy="4988243"/>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a:extLst>
              <a:ext uri="{FF2B5EF4-FFF2-40B4-BE49-F238E27FC236}">
                <a16:creationId xmlns:a16="http://schemas.microsoft.com/office/drawing/2014/main" xmlns="" id="{E087F727-48BD-4EB4-B57F-5AC03BEB1A4D}"/>
              </a:ext>
            </a:extLst>
          </p:cNvPr>
          <p:cNvSpPr>
            <a:spLocks noGrp="1"/>
          </p:cNvSpPr>
          <p:nvPr>
            <p:ph type="ftr" sz="quarter" idx="3"/>
          </p:nvPr>
        </p:nvSpPr>
        <p:spPr>
          <a:xfrm>
            <a:off x="595884" y="6456328"/>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fr-FR" noProof="0" dirty="0"/>
              <a:t>Ajouter un pied de page</a:t>
            </a:r>
          </a:p>
        </p:txBody>
      </p:sp>
      <p:sp>
        <p:nvSpPr>
          <p:cNvPr id="11" name="Espace réservé du numéro de diapositive 5">
            <a:extLst>
              <a:ext uri="{FF2B5EF4-FFF2-40B4-BE49-F238E27FC236}">
                <a16:creationId xmlns:a16="http://schemas.microsoft.com/office/drawing/2014/main" xmlns="" id="{49B3254E-B445-46A8-8E69-B2596E25AD38}"/>
              </a:ext>
            </a:extLst>
          </p:cNvPr>
          <p:cNvSpPr>
            <a:spLocks noGrp="1"/>
          </p:cNvSpPr>
          <p:nvPr>
            <p:ph type="sldNum" sz="quarter" idx="4"/>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pPr rtl="0"/>
            <a:fld id="{8C2E478F-E849-4A8C-AF1F-CBCC78A7CBFA}" type="slidenum">
              <a:rPr lang="fr-FR" noProof="0" smtClean="0"/>
              <a:pPr rtl="0"/>
              <a:t>‹N°›</a:t>
            </a:fld>
            <a:endParaRPr lang="fr-FR" noProof="0"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4" r:id="rId4"/>
    <p:sldLayoutId id="2147483651" r:id="rId5"/>
    <p:sldLayoutId id="2147483653" r:id="rId6"/>
    <p:sldLayoutId id="2147483657" r:id="rId7"/>
    <p:sldLayoutId id="2147483660" r:id="rId8"/>
    <p:sldLayoutId id="2147483663" r:id="rId9"/>
    <p:sldLayoutId id="2147483670" r:id="rId10"/>
    <p:sldLayoutId id="2147483669" r:id="rId11"/>
    <p:sldLayoutId id="2147483667" r:id="rId12"/>
    <p:sldLayoutId id="2147483668" r:id="rId13"/>
    <p:sldLayoutId id="2147483666" r:id="rId14"/>
    <p:sldLayoutId id="2147483671" r:id="rId15"/>
    <p:sldLayoutId id="2147483655" r:id="rId16"/>
  </p:sldLayoutIdLst>
  <p:hf hdr="0" dt="0"/>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ashboard.heroku.com/pipelines/a66e71a2-0cd4-4d6f-9566-01931c6525b5"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prodcalendrier.herokuapp.co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Espace réservé d’image 4" descr="Bâtiment abstrait" title="Bâtiment abstrait">
            <a:extLst>
              <a:ext uri="{FF2B5EF4-FFF2-40B4-BE49-F238E27FC236}">
                <a16:creationId xmlns:a16="http://schemas.microsoft.com/office/drawing/2014/main" xmlns="" id="{1805319F-612A-49F0-B6DA-8A214D5DBD2A}"/>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xmlns="" id="{B6C8E487-ADDC-4F1B-A30A-BAABB4998F49}"/>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grpSp>
        <p:nvGrpSpPr>
          <p:cNvPr id="40" name="Groupe 39" descr="Carrés d’accentuation : forme ouverte noire foncée, bloc vert ombré et bloc blanc avec espace réservé au texte.">
            <a:extLst>
              <a:ext uri="{FF2B5EF4-FFF2-40B4-BE49-F238E27FC236}">
                <a16:creationId xmlns:a16="http://schemas.microsoft.com/office/drawing/2014/main" xmlns="" id="{11BEC607-8474-408E-A7AC-48A065F31B63}"/>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xmlns=""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41" name="Rectangle 40">
              <a:extLst>
                <a:ext uri="{FF2B5EF4-FFF2-40B4-BE49-F238E27FC236}">
                  <a16:creationId xmlns:a16="http://schemas.microsoft.com/office/drawing/2014/main" xmlns=""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43" name="Rectangle 42">
              <a:extLst>
                <a:ext uri="{FF2B5EF4-FFF2-40B4-BE49-F238E27FC236}">
                  <a16:creationId xmlns:a16="http://schemas.microsoft.com/office/drawing/2014/main" xmlns=""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6" name="Titre 5">
            <a:extLst>
              <a:ext uri="{FF2B5EF4-FFF2-40B4-BE49-F238E27FC236}">
                <a16:creationId xmlns:a16="http://schemas.microsoft.com/office/drawing/2014/main" xmlns="" id="{7E0E8055-17FA-43CE-9F03-E712F496B7CF}"/>
              </a:ext>
            </a:extLst>
          </p:cNvPr>
          <p:cNvSpPr>
            <a:spLocks noGrp="1"/>
          </p:cNvSpPr>
          <p:nvPr>
            <p:ph type="ctrTitle"/>
          </p:nvPr>
        </p:nvSpPr>
        <p:spPr/>
        <p:txBody>
          <a:bodyPr rtlCol="0"/>
          <a:lstStyle/>
          <a:p>
            <a:pPr rtl="0"/>
            <a:r>
              <a:rPr lang="fr-FR" dirty="0" smtClean="0">
                <a:solidFill>
                  <a:srgbClr val="2F3342"/>
                </a:solidFill>
              </a:rPr>
              <a:t>INM5001</a:t>
            </a:r>
            <a:r>
              <a:rPr lang="fr-FR" dirty="0">
                <a:solidFill>
                  <a:srgbClr val="2F3342"/>
                </a:solidFill>
              </a:rPr>
              <a:t/>
            </a:r>
            <a:br>
              <a:rPr lang="fr-FR" dirty="0">
                <a:solidFill>
                  <a:srgbClr val="2F3342"/>
                </a:solidFill>
              </a:rPr>
            </a:br>
            <a:r>
              <a:rPr lang="fr-FR" dirty="0" smtClean="0">
                <a:solidFill>
                  <a:srgbClr val="2F3342"/>
                </a:solidFill>
              </a:rPr>
              <a:t>Atelier</a:t>
            </a:r>
            <a:endParaRPr lang="fr-FR" dirty="0">
              <a:solidFill>
                <a:srgbClr val="2F3342"/>
              </a:solidFill>
            </a:endParaRPr>
          </a:p>
        </p:txBody>
      </p:sp>
      <p:sp>
        <p:nvSpPr>
          <p:cNvPr id="7" name="Sous-titre 6">
            <a:extLst>
              <a:ext uri="{FF2B5EF4-FFF2-40B4-BE49-F238E27FC236}">
                <a16:creationId xmlns:a16="http://schemas.microsoft.com/office/drawing/2014/main" xmlns="" id="{9935280A-EBD5-4EFA-81A0-313C85F987EC}"/>
              </a:ext>
            </a:extLst>
          </p:cNvPr>
          <p:cNvSpPr>
            <a:spLocks noGrp="1"/>
          </p:cNvSpPr>
          <p:nvPr>
            <p:ph type="subTitle" idx="1"/>
          </p:nvPr>
        </p:nvSpPr>
        <p:spPr/>
        <p:txBody>
          <a:bodyPr rtlCol="0"/>
          <a:lstStyle/>
          <a:p>
            <a:pPr rtl="0"/>
            <a:r>
              <a:rPr lang="fr-FR" dirty="0" smtClean="0">
                <a:solidFill>
                  <a:srgbClr val="2F3342"/>
                </a:solidFill>
              </a:rPr>
              <a:t>Calendrier</a:t>
            </a:r>
            <a:endParaRPr lang="fr-FR" dirty="0">
              <a:solidFill>
                <a:srgbClr val="2F3342"/>
              </a:solidFill>
            </a:endParaRPr>
          </a:p>
        </p:txBody>
      </p:sp>
    </p:spTree>
    <p:extLst>
      <p:ext uri="{BB962C8B-B14F-4D97-AF65-F5344CB8AC3E}">
        <p14:creationId xmlns:p14="http://schemas.microsoft.com/office/powerpoint/2010/main" val="2506210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xmlns="" id="{4D671F4D-9614-41E9-BA0C-7977DEBBBBB3}"/>
              </a:ext>
            </a:extLst>
          </p:cNvPr>
          <p:cNvSpPr>
            <a:spLocks noGrp="1"/>
          </p:cNvSpPr>
          <p:nvPr>
            <p:ph type="title"/>
          </p:nvPr>
        </p:nvSpPr>
        <p:spPr/>
        <p:txBody>
          <a:bodyPr rtlCol="0"/>
          <a:lstStyle/>
          <a:p>
            <a:r>
              <a:rPr lang="fr-CA" dirty="0"/>
              <a:t>Réalisation</a:t>
            </a:r>
            <a:endParaRPr lang="fr-FR" dirty="0"/>
          </a:p>
        </p:txBody>
      </p:sp>
      <p:sp>
        <p:nvSpPr>
          <p:cNvPr id="8" name="Rectangle 7" descr="Bloc d’accentuation carré ouvert">
            <a:extLst>
              <a:ext uri="{FF2B5EF4-FFF2-40B4-BE49-F238E27FC236}">
                <a16:creationId xmlns:a16="http://schemas.microsoft.com/office/drawing/2014/main" xmlns="" id="{1715FCDC-B95D-46B0-8EBD-FC1451D3C124}"/>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9" name="Rectangle 8">
            <a:extLst>
              <a:ext uri="{FF2B5EF4-FFF2-40B4-BE49-F238E27FC236}">
                <a16:creationId xmlns:a16="http://schemas.microsoft.com/office/drawing/2014/main" xmlns="" id="{EF85080C-B66C-4B03-BE77-8C2994DDD44D}"/>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2" name="Espace réservé du pied de page 1">
            <a:extLst>
              <a:ext uri="{FF2B5EF4-FFF2-40B4-BE49-F238E27FC236}">
                <a16:creationId xmlns:a16="http://schemas.microsoft.com/office/drawing/2014/main" xmlns="" id="{AAB9EEEE-5D24-422D-B76D-987859ECB059}"/>
              </a:ext>
            </a:extLst>
          </p:cNvPr>
          <p:cNvSpPr>
            <a:spLocks noGrp="1"/>
          </p:cNvSpPr>
          <p:nvPr>
            <p:ph type="ftr" sz="quarter" idx="10"/>
          </p:nvPr>
        </p:nvSpPr>
        <p:spPr/>
        <p:txBody>
          <a:bodyPr rtlCol="0"/>
          <a:lstStyle/>
          <a:p>
            <a:pPr rtl="0"/>
            <a:r>
              <a:rPr lang="fr-FR" dirty="0"/>
              <a:t>Ajouter un pied de page</a:t>
            </a:r>
          </a:p>
        </p:txBody>
      </p:sp>
      <p:sp>
        <p:nvSpPr>
          <p:cNvPr id="5" name="Espace réservé du numéro de diapositive 4">
            <a:extLst>
              <a:ext uri="{FF2B5EF4-FFF2-40B4-BE49-F238E27FC236}">
                <a16:creationId xmlns:a16="http://schemas.microsoft.com/office/drawing/2014/main" xmlns="" id="{4BFC890C-B560-45C1-9FF4-08AA00E1673F}"/>
              </a:ext>
            </a:extLst>
          </p:cNvPr>
          <p:cNvSpPr>
            <a:spLocks noGrp="1"/>
          </p:cNvSpPr>
          <p:nvPr>
            <p:ph type="sldNum" sz="quarter" idx="11"/>
          </p:nvPr>
        </p:nvSpPr>
        <p:spPr/>
        <p:txBody>
          <a:bodyPr rtlCol="0"/>
          <a:lstStyle/>
          <a:p>
            <a:pPr rtl="0"/>
            <a:fld id="{8C2E478F-E849-4A8C-AF1F-CBCC78A7CBFA}" type="slidenum">
              <a:rPr lang="fr-FR" smtClean="0"/>
              <a:pPr rtl="0"/>
              <a:t>10</a:t>
            </a:fld>
            <a:endParaRPr lang="fr-FR" dirty="0"/>
          </a:p>
        </p:txBody>
      </p:sp>
      <p:sp>
        <p:nvSpPr>
          <p:cNvPr id="10" name="Espace réservé du texte 8">
            <a:extLst>
              <a:ext uri="{FF2B5EF4-FFF2-40B4-BE49-F238E27FC236}">
                <a16:creationId xmlns:a16="http://schemas.microsoft.com/office/drawing/2014/main" xmlns="" id="{4744B28E-5E14-4A77-AD4F-C979905862BF}"/>
              </a:ext>
            </a:extLst>
          </p:cNvPr>
          <p:cNvSpPr txBox="1">
            <a:spLocks/>
          </p:cNvSpPr>
          <p:nvPr/>
        </p:nvSpPr>
        <p:spPr>
          <a:xfrm>
            <a:off x="2808557" y="1036012"/>
            <a:ext cx="8322185" cy="407670"/>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CA" dirty="0"/>
              <a:t>VUE GÉNÉRALE DE L’ARCHITECTURE</a:t>
            </a:r>
            <a:endParaRPr lang="fr-FR"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6409" y="1463041"/>
            <a:ext cx="4685289" cy="4747383"/>
          </a:xfrm>
          <a:prstGeom prst="rect">
            <a:avLst/>
          </a:prstGeom>
        </p:spPr>
      </p:pic>
    </p:spTree>
    <p:extLst>
      <p:ext uri="{BB962C8B-B14F-4D97-AF65-F5344CB8AC3E}">
        <p14:creationId xmlns:p14="http://schemas.microsoft.com/office/powerpoint/2010/main" val="23108084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xmlns="" id="{4D671F4D-9614-41E9-BA0C-7977DEBBBBB3}"/>
              </a:ext>
            </a:extLst>
          </p:cNvPr>
          <p:cNvSpPr>
            <a:spLocks noGrp="1"/>
          </p:cNvSpPr>
          <p:nvPr>
            <p:ph type="title"/>
          </p:nvPr>
        </p:nvSpPr>
        <p:spPr/>
        <p:txBody>
          <a:bodyPr rtlCol="0"/>
          <a:lstStyle/>
          <a:p>
            <a:r>
              <a:rPr lang="fr-CA" dirty="0" smtClean="0"/>
              <a:t>Réalisation</a:t>
            </a:r>
            <a:endParaRPr lang="fr-FR" dirty="0"/>
          </a:p>
        </p:txBody>
      </p:sp>
      <p:sp>
        <p:nvSpPr>
          <p:cNvPr id="8" name="Rectangle 7" descr="Bloc d’accentuation carré ouvert">
            <a:extLst>
              <a:ext uri="{FF2B5EF4-FFF2-40B4-BE49-F238E27FC236}">
                <a16:creationId xmlns:a16="http://schemas.microsoft.com/office/drawing/2014/main" xmlns="" id="{1715FCDC-B95D-46B0-8EBD-FC1451D3C124}"/>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9" name="Rectangle 8">
            <a:extLst>
              <a:ext uri="{FF2B5EF4-FFF2-40B4-BE49-F238E27FC236}">
                <a16:creationId xmlns:a16="http://schemas.microsoft.com/office/drawing/2014/main" xmlns="" id="{EF85080C-B66C-4B03-BE77-8C2994DDD44D}"/>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smtClean="0"/>
              <a:t>2</a:t>
            </a:r>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r>
              <a:rPr lang="fr-FR" dirty="0" smtClean="0"/>
              <a:t>+</a:t>
            </a:r>
          </a:p>
          <a:p>
            <a:pPr algn="ctr" rtl="0"/>
            <a:endParaRPr lang="fr-FR" dirty="0"/>
          </a:p>
        </p:txBody>
      </p:sp>
      <p:sp>
        <p:nvSpPr>
          <p:cNvPr id="2" name="Espace réservé du pied de page 1">
            <a:extLst>
              <a:ext uri="{FF2B5EF4-FFF2-40B4-BE49-F238E27FC236}">
                <a16:creationId xmlns:a16="http://schemas.microsoft.com/office/drawing/2014/main" xmlns="" id="{AAB9EEEE-5D24-422D-B76D-987859ECB059}"/>
              </a:ext>
            </a:extLst>
          </p:cNvPr>
          <p:cNvSpPr>
            <a:spLocks noGrp="1"/>
          </p:cNvSpPr>
          <p:nvPr>
            <p:ph type="ftr" sz="quarter" idx="10"/>
          </p:nvPr>
        </p:nvSpPr>
        <p:spPr/>
        <p:txBody>
          <a:bodyPr rtlCol="0"/>
          <a:lstStyle/>
          <a:p>
            <a:pPr rtl="0"/>
            <a:r>
              <a:rPr lang="fr-FR" dirty="0"/>
              <a:t>Ajouter un pied de page</a:t>
            </a:r>
          </a:p>
        </p:txBody>
      </p:sp>
      <p:sp>
        <p:nvSpPr>
          <p:cNvPr id="5" name="Espace réservé du numéro de diapositive 4">
            <a:extLst>
              <a:ext uri="{FF2B5EF4-FFF2-40B4-BE49-F238E27FC236}">
                <a16:creationId xmlns:a16="http://schemas.microsoft.com/office/drawing/2014/main" xmlns="" id="{4BFC890C-B560-45C1-9FF4-08AA00E1673F}"/>
              </a:ext>
            </a:extLst>
          </p:cNvPr>
          <p:cNvSpPr>
            <a:spLocks noGrp="1"/>
          </p:cNvSpPr>
          <p:nvPr>
            <p:ph type="sldNum" sz="quarter" idx="11"/>
          </p:nvPr>
        </p:nvSpPr>
        <p:spPr/>
        <p:txBody>
          <a:bodyPr rtlCol="0"/>
          <a:lstStyle/>
          <a:p>
            <a:pPr rtl="0"/>
            <a:fld id="{8C2E478F-E849-4A8C-AF1F-CBCC78A7CBFA}" type="slidenum">
              <a:rPr lang="fr-FR" smtClean="0"/>
              <a:pPr rtl="0"/>
              <a:t>11</a:t>
            </a:fld>
            <a:endParaRPr lang="fr-FR" dirty="0"/>
          </a:p>
        </p:txBody>
      </p:sp>
      <p:sp>
        <p:nvSpPr>
          <p:cNvPr id="10" name="Espace réservé du texte 8">
            <a:extLst>
              <a:ext uri="{FF2B5EF4-FFF2-40B4-BE49-F238E27FC236}">
                <a16:creationId xmlns:a16="http://schemas.microsoft.com/office/drawing/2014/main" xmlns="" id="{4744B28E-5E14-4A77-AD4F-C979905862BF}"/>
              </a:ext>
            </a:extLst>
          </p:cNvPr>
          <p:cNvSpPr txBox="1">
            <a:spLocks/>
          </p:cNvSpPr>
          <p:nvPr/>
        </p:nvSpPr>
        <p:spPr>
          <a:xfrm>
            <a:off x="2808557" y="1036012"/>
            <a:ext cx="8322185" cy="407670"/>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smtClean="0"/>
              <a:t>Retour </a:t>
            </a:r>
            <a:r>
              <a:rPr lang="fr-FR" dirty="0"/>
              <a:t>obligatoire sur votre expérience</a:t>
            </a:r>
            <a:endParaRPr lang="fr-FR" dirty="0"/>
          </a:p>
        </p:txBody>
      </p:sp>
      <p:sp>
        <p:nvSpPr>
          <p:cNvPr id="6" name="ZoneTexte 5"/>
          <p:cNvSpPr txBox="1"/>
          <p:nvPr/>
        </p:nvSpPr>
        <p:spPr>
          <a:xfrm>
            <a:off x="2459979" y="1547133"/>
            <a:ext cx="8804134" cy="2585323"/>
          </a:xfrm>
          <a:prstGeom prst="rect">
            <a:avLst/>
          </a:prstGeom>
          <a:noFill/>
        </p:spPr>
        <p:txBody>
          <a:bodyPr wrap="square" rtlCol="0">
            <a:spAutoFit/>
          </a:bodyPr>
          <a:lstStyle/>
          <a:p>
            <a:endParaRPr lang="fr-FR" dirty="0"/>
          </a:p>
          <a:p>
            <a:pPr marL="800100" lvl="1" indent="-342900">
              <a:buFont typeface="+mj-lt"/>
              <a:buAutoNum type="arabicPeriod"/>
            </a:pPr>
            <a:r>
              <a:rPr lang="fr-FR" dirty="0"/>
              <a:t>L’analyse, la planification et le gestionnaire de </a:t>
            </a:r>
            <a:r>
              <a:rPr lang="fr-FR" dirty="0" smtClean="0"/>
              <a:t>tâches</a:t>
            </a:r>
          </a:p>
          <a:p>
            <a:pPr marL="1257300" lvl="2" indent="-342900">
              <a:buFont typeface="Arial" panose="020B0604020202020204" pitchFamily="34" charset="0"/>
              <a:buChar char="•"/>
            </a:pPr>
            <a:r>
              <a:rPr lang="fr-FR" dirty="0" smtClean="0"/>
              <a:t>Comment automatiser un horaire de travail</a:t>
            </a:r>
          </a:p>
          <a:p>
            <a:pPr marL="1257300" lvl="2" indent="-342900">
              <a:buFont typeface="Arial" panose="020B0604020202020204" pitchFamily="34" charset="0"/>
              <a:buChar char="•"/>
            </a:pPr>
            <a:r>
              <a:rPr lang="fr-FR" dirty="0" smtClean="0"/>
              <a:t>Les technologie utilise</a:t>
            </a:r>
          </a:p>
          <a:p>
            <a:pPr marL="1257300" lvl="2" indent="-342900">
              <a:buFont typeface="Arial" panose="020B0604020202020204" pitchFamily="34" charset="0"/>
              <a:buChar char="•"/>
            </a:pPr>
            <a:r>
              <a:rPr lang="fr-FR" dirty="0" err="1" smtClean="0"/>
              <a:t>Scrum</a:t>
            </a:r>
            <a:r>
              <a:rPr lang="fr-FR" dirty="0" smtClean="0"/>
              <a:t>, Sprint, Communication</a:t>
            </a:r>
          </a:p>
          <a:p>
            <a:pPr marL="1257300" lvl="2" indent="-342900">
              <a:buFont typeface="Arial" panose="020B0604020202020204" pitchFamily="34" charset="0"/>
              <a:buChar char="•"/>
            </a:pPr>
            <a:r>
              <a:rPr lang="fr-FR" dirty="0" err="1" smtClean="0"/>
              <a:t>Board</a:t>
            </a:r>
            <a:r>
              <a:rPr lang="fr-FR" dirty="0" smtClean="0"/>
              <a:t> Asana</a:t>
            </a:r>
            <a:endParaRPr lang="fr-FR" dirty="0"/>
          </a:p>
          <a:p>
            <a:pPr marL="800100" lvl="1" indent="-342900">
              <a:buFont typeface="+mj-lt"/>
              <a:buAutoNum type="arabicPeriod"/>
            </a:pPr>
            <a:r>
              <a:rPr lang="fr-FR" dirty="0"/>
              <a:t>Le processus de travail avec </a:t>
            </a:r>
            <a:r>
              <a:rPr lang="fr-FR" dirty="0" smtClean="0"/>
              <a:t>Git</a:t>
            </a:r>
          </a:p>
          <a:p>
            <a:pPr marL="1257300" lvl="2" indent="-342900">
              <a:buFont typeface="Arial" panose="020B0604020202020204" pitchFamily="34" charset="0"/>
              <a:buChar char="•"/>
            </a:pPr>
            <a:r>
              <a:rPr lang="fr-FR" dirty="0" smtClean="0"/>
              <a:t>Deux </a:t>
            </a:r>
            <a:r>
              <a:rPr lang="fr-FR" dirty="0" err="1" smtClean="0"/>
              <a:t>branchs</a:t>
            </a:r>
            <a:r>
              <a:rPr lang="fr-FR" dirty="0" smtClean="0"/>
              <a:t> (Test et Master)</a:t>
            </a:r>
            <a:endParaRPr lang="fr-FR" dirty="0"/>
          </a:p>
          <a:p>
            <a:pPr marL="800100" lvl="1" indent="-342900">
              <a:buFont typeface="+mj-lt"/>
              <a:buAutoNum type="arabicPeriod"/>
            </a:pPr>
            <a:r>
              <a:rPr lang="fr-FR" dirty="0"/>
              <a:t>Les tests automatisés</a:t>
            </a:r>
          </a:p>
        </p:txBody>
      </p:sp>
    </p:spTree>
    <p:extLst>
      <p:ext uri="{BB962C8B-B14F-4D97-AF65-F5344CB8AC3E}">
        <p14:creationId xmlns:p14="http://schemas.microsoft.com/office/powerpoint/2010/main" val="1645377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xmlns="" id="{4D671F4D-9614-41E9-BA0C-7977DEBBBBB3}"/>
              </a:ext>
            </a:extLst>
          </p:cNvPr>
          <p:cNvSpPr>
            <a:spLocks noGrp="1"/>
          </p:cNvSpPr>
          <p:nvPr>
            <p:ph type="title"/>
          </p:nvPr>
        </p:nvSpPr>
        <p:spPr/>
        <p:txBody>
          <a:bodyPr rtlCol="0"/>
          <a:lstStyle/>
          <a:p>
            <a:r>
              <a:rPr lang="fr-CA" dirty="0" smtClean="0"/>
              <a:t>Réalisation</a:t>
            </a:r>
            <a:endParaRPr lang="fr-FR" dirty="0"/>
          </a:p>
        </p:txBody>
      </p:sp>
      <p:sp>
        <p:nvSpPr>
          <p:cNvPr id="8" name="Rectangle 7" descr="Bloc d’accentuation carré ouvert">
            <a:extLst>
              <a:ext uri="{FF2B5EF4-FFF2-40B4-BE49-F238E27FC236}">
                <a16:creationId xmlns:a16="http://schemas.microsoft.com/office/drawing/2014/main" xmlns="" id="{1715FCDC-B95D-46B0-8EBD-FC1451D3C124}"/>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9" name="Rectangle 8">
            <a:extLst>
              <a:ext uri="{FF2B5EF4-FFF2-40B4-BE49-F238E27FC236}">
                <a16:creationId xmlns:a16="http://schemas.microsoft.com/office/drawing/2014/main" xmlns="" id="{EF85080C-B66C-4B03-BE77-8C2994DDD44D}"/>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smtClean="0"/>
              <a:t>2</a:t>
            </a:r>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r>
              <a:rPr lang="fr-FR" dirty="0" smtClean="0"/>
              <a:t>+</a:t>
            </a:r>
          </a:p>
          <a:p>
            <a:pPr algn="ctr" rtl="0"/>
            <a:endParaRPr lang="fr-FR" dirty="0"/>
          </a:p>
        </p:txBody>
      </p:sp>
      <p:sp>
        <p:nvSpPr>
          <p:cNvPr id="2" name="Espace réservé du pied de page 1">
            <a:extLst>
              <a:ext uri="{FF2B5EF4-FFF2-40B4-BE49-F238E27FC236}">
                <a16:creationId xmlns:a16="http://schemas.microsoft.com/office/drawing/2014/main" xmlns="" id="{AAB9EEEE-5D24-422D-B76D-987859ECB059}"/>
              </a:ext>
            </a:extLst>
          </p:cNvPr>
          <p:cNvSpPr>
            <a:spLocks noGrp="1"/>
          </p:cNvSpPr>
          <p:nvPr>
            <p:ph type="ftr" sz="quarter" idx="10"/>
          </p:nvPr>
        </p:nvSpPr>
        <p:spPr/>
        <p:txBody>
          <a:bodyPr rtlCol="0"/>
          <a:lstStyle/>
          <a:p>
            <a:pPr rtl="0"/>
            <a:r>
              <a:rPr lang="fr-FR" dirty="0"/>
              <a:t>Ajouter un pied de page</a:t>
            </a:r>
          </a:p>
        </p:txBody>
      </p:sp>
      <p:sp>
        <p:nvSpPr>
          <p:cNvPr id="5" name="Espace réservé du numéro de diapositive 4">
            <a:extLst>
              <a:ext uri="{FF2B5EF4-FFF2-40B4-BE49-F238E27FC236}">
                <a16:creationId xmlns:a16="http://schemas.microsoft.com/office/drawing/2014/main" xmlns="" id="{4BFC890C-B560-45C1-9FF4-08AA00E1673F}"/>
              </a:ext>
            </a:extLst>
          </p:cNvPr>
          <p:cNvSpPr>
            <a:spLocks noGrp="1"/>
          </p:cNvSpPr>
          <p:nvPr>
            <p:ph type="sldNum" sz="quarter" idx="11"/>
          </p:nvPr>
        </p:nvSpPr>
        <p:spPr/>
        <p:txBody>
          <a:bodyPr rtlCol="0"/>
          <a:lstStyle/>
          <a:p>
            <a:pPr rtl="0"/>
            <a:fld id="{8C2E478F-E849-4A8C-AF1F-CBCC78A7CBFA}" type="slidenum">
              <a:rPr lang="fr-FR" smtClean="0"/>
              <a:pPr rtl="0"/>
              <a:t>12</a:t>
            </a:fld>
            <a:endParaRPr lang="fr-FR" dirty="0"/>
          </a:p>
        </p:txBody>
      </p:sp>
      <p:sp>
        <p:nvSpPr>
          <p:cNvPr id="10" name="Espace réservé du texte 8">
            <a:extLst>
              <a:ext uri="{FF2B5EF4-FFF2-40B4-BE49-F238E27FC236}">
                <a16:creationId xmlns:a16="http://schemas.microsoft.com/office/drawing/2014/main" xmlns="" id="{4744B28E-5E14-4A77-AD4F-C979905862BF}"/>
              </a:ext>
            </a:extLst>
          </p:cNvPr>
          <p:cNvSpPr txBox="1">
            <a:spLocks/>
          </p:cNvSpPr>
          <p:nvPr/>
        </p:nvSpPr>
        <p:spPr>
          <a:xfrm>
            <a:off x="2808557" y="1036012"/>
            <a:ext cx="8322185" cy="407670"/>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Les problèmes rencontrés et les leçons apprises</a:t>
            </a:r>
            <a:endParaRPr lang="fr-FR" dirty="0"/>
          </a:p>
        </p:txBody>
      </p:sp>
      <p:sp>
        <p:nvSpPr>
          <p:cNvPr id="6" name="ZoneTexte 5"/>
          <p:cNvSpPr txBox="1"/>
          <p:nvPr/>
        </p:nvSpPr>
        <p:spPr>
          <a:xfrm>
            <a:off x="2326608" y="1801777"/>
            <a:ext cx="8804134" cy="3754874"/>
          </a:xfrm>
          <a:prstGeom prst="rect">
            <a:avLst/>
          </a:prstGeom>
          <a:noFill/>
        </p:spPr>
        <p:txBody>
          <a:bodyPr wrap="square" rtlCol="0">
            <a:spAutoFit/>
          </a:bodyPr>
          <a:lstStyle/>
          <a:p>
            <a:endParaRPr lang="fr-FR" dirty="0"/>
          </a:p>
          <a:p>
            <a:pPr marL="800100" lvl="1" indent="-342900">
              <a:buFont typeface="+mj-lt"/>
              <a:buAutoNum type="arabicPeriod"/>
            </a:pPr>
            <a:r>
              <a:rPr lang="fr-FR" dirty="0"/>
              <a:t>Au niveau </a:t>
            </a:r>
            <a:r>
              <a:rPr lang="fr-FR" dirty="0" smtClean="0"/>
              <a:t>technique</a:t>
            </a:r>
          </a:p>
          <a:p>
            <a:pPr marL="1257300" lvl="2" indent="-342900">
              <a:buFont typeface="Arial" panose="020B0604020202020204" pitchFamily="34" charset="0"/>
              <a:buChar char="•"/>
            </a:pPr>
            <a:r>
              <a:rPr lang="fr-FR" sz="1400" dirty="0" smtClean="0"/>
              <a:t>Se familiariser avec un nouvel environnement de travail</a:t>
            </a:r>
          </a:p>
          <a:p>
            <a:pPr marL="1257300" lvl="2" indent="-342900">
              <a:buFont typeface="Arial" panose="020B0604020202020204" pitchFamily="34" charset="0"/>
              <a:buChar char="•"/>
            </a:pPr>
            <a:r>
              <a:rPr lang="fr-FR" sz="1400" dirty="0" smtClean="0"/>
              <a:t>Changement </a:t>
            </a:r>
            <a:r>
              <a:rPr lang="fr-FR" sz="1400" dirty="0" err="1" smtClean="0"/>
              <a:t>framework</a:t>
            </a:r>
            <a:r>
              <a:rPr lang="fr-FR" sz="1400" dirty="0" smtClean="0"/>
              <a:t> (</a:t>
            </a:r>
            <a:r>
              <a:rPr lang="fr-FR" sz="1400" dirty="0" err="1" smtClean="0"/>
              <a:t>VueJS</a:t>
            </a:r>
            <a:r>
              <a:rPr lang="fr-FR" sz="1400" dirty="0" smtClean="0"/>
              <a:t>)</a:t>
            </a:r>
          </a:p>
          <a:p>
            <a:pPr marL="1257300" lvl="2" indent="-342900">
              <a:buFont typeface="Arial" panose="020B0604020202020204" pitchFamily="34" charset="0"/>
              <a:buChar char="•"/>
            </a:pPr>
            <a:r>
              <a:rPr lang="fr-FR" sz="1400" dirty="0" smtClean="0"/>
              <a:t>Liaison </a:t>
            </a:r>
            <a:r>
              <a:rPr lang="fr-FR" sz="1400" dirty="0" err="1" smtClean="0"/>
              <a:t>Frontend</a:t>
            </a:r>
            <a:r>
              <a:rPr lang="fr-FR" sz="1400" dirty="0" smtClean="0"/>
              <a:t>/</a:t>
            </a:r>
            <a:r>
              <a:rPr lang="fr-FR" sz="1400" dirty="0" err="1" smtClean="0"/>
              <a:t>Backend</a:t>
            </a:r>
            <a:r>
              <a:rPr lang="fr-FR" sz="1400" dirty="0" smtClean="0"/>
              <a:t>, </a:t>
            </a:r>
            <a:r>
              <a:rPr lang="fr-FR" sz="1400" dirty="0" err="1" smtClean="0"/>
              <a:t>VueJS</a:t>
            </a:r>
            <a:r>
              <a:rPr lang="fr-FR" sz="1400" dirty="0" smtClean="0"/>
              <a:t>, Limitation API, </a:t>
            </a:r>
            <a:r>
              <a:rPr lang="fr-FR" sz="1400" dirty="0" err="1" smtClean="0"/>
              <a:t>Refactor</a:t>
            </a:r>
            <a:r>
              <a:rPr lang="fr-FR" sz="1400" dirty="0" smtClean="0"/>
              <a:t>, les tests</a:t>
            </a:r>
            <a:endParaRPr lang="fr-FR" sz="1400" dirty="0"/>
          </a:p>
          <a:p>
            <a:pPr marL="800100" lvl="1" indent="-342900">
              <a:buFont typeface="+mj-lt"/>
              <a:buAutoNum type="arabicPeriod"/>
            </a:pPr>
            <a:r>
              <a:rPr lang="fr-FR" dirty="0"/>
              <a:t>Au niveau </a:t>
            </a:r>
            <a:r>
              <a:rPr lang="fr-FR" dirty="0" smtClean="0"/>
              <a:t>organisationnel</a:t>
            </a:r>
          </a:p>
          <a:p>
            <a:pPr marL="1257300" lvl="2" indent="-342900">
              <a:buFont typeface="Arial" panose="020B0604020202020204" pitchFamily="34" charset="0"/>
              <a:buChar char="•"/>
            </a:pPr>
            <a:r>
              <a:rPr lang="fr-FR" sz="1400" dirty="0"/>
              <a:t>Nous avons une bonne communication. Nous n’avons pas rencontré de problème organisationnel</a:t>
            </a:r>
            <a:r>
              <a:rPr lang="fr-FR" dirty="0"/>
              <a:t>.</a:t>
            </a:r>
            <a:endParaRPr lang="fr-FR" dirty="0" smtClean="0"/>
          </a:p>
          <a:p>
            <a:pPr marL="800100" lvl="1" indent="-342900">
              <a:buFont typeface="+mj-lt"/>
              <a:buAutoNum type="arabicPeriod"/>
            </a:pPr>
            <a:r>
              <a:rPr lang="fr-FR" dirty="0"/>
              <a:t>Solution trouvées aux </a:t>
            </a:r>
            <a:r>
              <a:rPr lang="fr-FR" dirty="0" smtClean="0"/>
              <a:t>difficultés</a:t>
            </a:r>
          </a:p>
          <a:p>
            <a:pPr marL="1257300" lvl="2" indent="-342900">
              <a:buFont typeface="Arial" panose="020B0604020202020204" pitchFamily="34" charset="0"/>
              <a:buChar char="•"/>
            </a:pPr>
            <a:r>
              <a:rPr lang="fr-FR" sz="1100" dirty="0"/>
              <a:t>Chacun de nous avions une partie spécifique à travailler. Ce qui nous aide est travailler en équipe et de demander de l’aide aux autres membres lorsque nous sommes bloqués</a:t>
            </a:r>
            <a:r>
              <a:rPr lang="fr-FR" sz="1100" dirty="0" smtClean="0"/>
              <a:t>.</a:t>
            </a:r>
          </a:p>
          <a:p>
            <a:pPr marL="1257300" lvl="2" indent="-342900">
              <a:buFont typeface="Arial" panose="020B0604020202020204" pitchFamily="34" charset="0"/>
              <a:buChar char="•"/>
            </a:pPr>
            <a:r>
              <a:rPr lang="fr-FR" sz="1100" dirty="0"/>
              <a:t>Nous avons également chacun mis beaucoup de temps et d’effort. Chacun de nous à dû faire de la recherche, lire des exemples et écouter des tutoriels sur </a:t>
            </a:r>
            <a:r>
              <a:rPr lang="fr-FR" sz="1100" dirty="0" err="1"/>
              <a:t>youtube</a:t>
            </a:r>
            <a:r>
              <a:rPr lang="fr-FR" sz="1100" dirty="0"/>
              <a:t> pour apprendre.</a:t>
            </a:r>
            <a:endParaRPr lang="fr-FR" sz="1100" dirty="0" smtClean="0"/>
          </a:p>
          <a:p>
            <a:pPr marL="800100" lvl="1" indent="-342900">
              <a:buFont typeface="+mj-lt"/>
              <a:buAutoNum type="arabicPeriod"/>
            </a:pPr>
            <a:r>
              <a:rPr lang="fr-FR" dirty="0"/>
              <a:t>Leçons </a:t>
            </a:r>
            <a:r>
              <a:rPr lang="fr-FR" dirty="0" smtClean="0"/>
              <a:t>apprises</a:t>
            </a:r>
          </a:p>
          <a:p>
            <a:pPr marL="1257300" lvl="2" indent="-342900">
              <a:buFont typeface="Arial" panose="020B0604020202020204" pitchFamily="34" charset="0"/>
              <a:buChar char="•"/>
            </a:pPr>
            <a:r>
              <a:rPr lang="fr-FR" sz="1100" dirty="0"/>
              <a:t>Chacun de nous a appris des leçons différentes. Un des membres aurait commencé tout de suite à utiliser </a:t>
            </a:r>
            <a:r>
              <a:rPr lang="fr-FR" sz="1100" dirty="0" err="1"/>
              <a:t>javascript</a:t>
            </a:r>
            <a:r>
              <a:rPr lang="fr-FR" sz="1100" dirty="0"/>
              <a:t> pour ne pas perdre de temps avec </a:t>
            </a:r>
            <a:r>
              <a:rPr lang="fr-FR" sz="1100" dirty="0" err="1"/>
              <a:t>typescript</a:t>
            </a:r>
            <a:r>
              <a:rPr lang="fr-FR" sz="1100" dirty="0"/>
              <a:t>. Un autre a manqué de temps et aurait dû commencer à travailler plus tôt au lieu d’essayer de tout comprendre avant de s’y mettre</a:t>
            </a:r>
            <a:r>
              <a:rPr lang="fr-FR" sz="1100" dirty="0" smtClean="0"/>
              <a:t>.</a:t>
            </a:r>
          </a:p>
          <a:p>
            <a:pPr marL="1257300" lvl="2" indent="-342900">
              <a:buFont typeface="Arial" panose="020B0604020202020204" pitchFamily="34" charset="0"/>
              <a:buChar char="•"/>
            </a:pPr>
            <a:r>
              <a:rPr lang="fr-FR" sz="1100" dirty="0"/>
              <a:t>Commencer avec un technologie moderne</a:t>
            </a:r>
          </a:p>
        </p:txBody>
      </p:sp>
    </p:spTree>
    <p:extLst>
      <p:ext uri="{BB962C8B-B14F-4D97-AF65-F5344CB8AC3E}">
        <p14:creationId xmlns:p14="http://schemas.microsoft.com/office/powerpoint/2010/main" val="2110527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xmlns="" id="{4D671F4D-9614-41E9-BA0C-7977DEBBBBB3}"/>
              </a:ext>
            </a:extLst>
          </p:cNvPr>
          <p:cNvSpPr>
            <a:spLocks noGrp="1"/>
          </p:cNvSpPr>
          <p:nvPr>
            <p:ph type="title"/>
          </p:nvPr>
        </p:nvSpPr>
        <p:spPr/>
        <p:txBody>
          <a:bodyPr rtlCol="0"/>
          <a:lstStyle/>
          <a:p>
            <a:r>
              <a:rPr lang="fr-CA" dirty="0" smtClean="0"/>
              <a:t>Réalisation</a:t>
            </a:r>
            <a:endParaRPr lang="fr-FR" dirty="0"/>
          </a:p>
        </p:txBody>
      </p:sp>
      <p:sp>
        <p:nvSpPr>
          <p:cNvPr id="8" name="Rectangle 7" descr="Bloc d’accentuation carré ouvert">
            <a:extLst>
              <a:ext uri="{FF2B5EF4-FFF2-40B4-BE49-F238E27FC236}">
                <a16:creationId xmlns:a16="http://schemas.microsoft.com/office/drawing/2014/main" xmlns="" id="{1715FCDC-B95D-46B0-8EBD-FC1451D3C124}"/>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9" name="Rectangle 8">
            <a:extLst>
              <a:ext uri="{FF2B5EF4-FFF2-40B4-BE49-F238E27FC236}">
                <a16:creationId xmlns:a16="http://schemas.microsoft.com/office/drawing/2014/main" xmlns="" id="{EF85080C-B66C-4B03-BE77-8C2994DDD44D}"/>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smtClean="0"/>
              <a:t>2</a:t>
            </a:r>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endParaRPr lang="fr-FR" dirty="0" smtClean="0"/>
          </a:p>
          <a:p>
            <a:pPr algn="ctr" rtl="0"/>
            <a:r>
              <a:rPr lang="fr-FR" dirty="0" smtClean="0"/>
              <a:t>+</a:t>
            </a:r>
          </a:p>
          <a:p>
            <a:pPr algn="ctr" rtl="0"/>
            <a:endParaRPr lang="fr-FR" dirty="0"/>
          </a:p>
        </p:txBody>
      </p:sp>
      <p:sp>
        <p:nvSpPr>
          <p:cNvPr id="2" name="Espace réservé du pied de page 1">
            <a:extLst>
              <a:ext uri="{FF2B5EF4-FFF2-40B4-BE49-F238E27FC236}">
                <a16:creationId xmlns:a16="http://schemas.microsoft.com/office/drawing/2014/main" xmlns="" id="{AAB9EEEE-5D24-422D-B76D-987859ECB059}"/>
              </a:ext>
            </a:extLst>
          </p:cNvPr>
          <p:cNvSpPr>
            <a:spLocks noGrp="1"/>
          </p:cNvSpPr>
          <p:nvPr>
            <p:ph type="ftr" sz="quarter" idx="10"/>
          </p:nvPr>
        </p:nvSpPr>
        <p:spPr/>
        <p:txBody>
          <a:bodyPr rtlCol="0"/>
          <a:lstStyle/>
          <a:p>
            <a:pPr rtl="0"/>
            <a:r>
              <a:rPr lang="fr-FR" dirty="0"/>
              <a:t>Ajouter un pied de page</a:t>
            </a:r>
          </a:p>
        </p:txBody>
      </p:sp>
      <p:sp>
        <p:nvSpPr>
          <p:cNvPr id="5" name="Espace réservé du numéro de diapositive 4">
            <a:extLst>
              <a:ext uri="{FF2B5EF4-FFF2-40B4-BE49-F238E27FC236}">
                <a16:creationId xmlns:a16="http://schemas.microsoft.com/office/drawing/2014/main" xmlns="" id="{4BFC890C-B560-45C1-9FF4-08AA00E1673F}"/>
              </a:ext>
            </a:extLst>
          </p:cNvPr>
          <p:cNvSpPr>
            <a:spLocks noGrp="1"/>
          </p:cNvSpPr>
          <p:nvPr>
            <p:ph type="sldNum" sz="quarter" idx="11"/>
          </p:nvPr>
        </p:nvSpPr>
        <p:spPr/>
        <p:txBody>
          <a:bodyPr rtlCol="0"/>
          <a:lstStyle/>
          <a:p>
            <a:pPr rtl="0"/>
            <a:fld id="{8C2E478F-E849-4A8C-AF1F-CBCC78A7CBFA}" type="slidenum">
              <a:rPr lang="fr-FR" smtClean="0"/>
              <a:pPr rtl="0"/>
              <a:t>13</a:t>
            </a:fld>
            <a:endParaRPr lang="fr-FR" dirty="0"/>
          </a:p>
        </p:txBody>
      </p:sp>
      <p:sp>
        <p:nvSpPr>
          <p:cNvPr id="10" name="Espace réservé du texte 8">
            <a:extLst>
              <a:ext uri="{FF2B5EF4-FFF2-40B4-BE49-F238E27FC236}">
                <a16:creationId xmlns:a16="http://schemas.microsoft.com/office/drawing/2014/main" xmlns="" id="{4744B28E-5E14-4A77-AD4F-C979905862BF}"/>
              </a:ext>
            </a:extLst>
          </p:cNvPr>
          <p:cNvSpPr txBox="1">
            <a:spLocks/>
          </p:cNvSpPr>
          <p:nvPr/>
        </p:nvSpPr>
        <p:spPr>
          <a:xfrm>
            <a:off x="2808557" y="1036012"/>
            <a:ext cx="8322185" cy="407670"/>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Démo des fonctions du logiciel, et des tests</a:t>
            </a:r>
            <a:endParaRPr lang="fr-FR" dirty="0"/>
          </a:p>
        </p:txBody>
      </p:sp>
      <p:sp>
        <p:nvSpPr>
          <p:cNvPr id="6" name="ZoneTexte 5"/>
          <p:cNvSpPr txBox="1"/>
          <p:nvPr/>
        </p:nvSpPr>
        <p:spPr>
          <a:xfrm>
            <a:off x="3511943" y="2533154"/>
            <a:ext cx="6295604" cy="1477328"/>
          </a:xfrm>
          <a:prstGeom prst="rect">
            <a:avLst/>
          </a:prstGeom>
          <a:solidFill>
            <a:schemeClr val="bg1"/>
          </a:solidFill>
        </p:spPr>
        <p:txBody>
          <a:bodyPr wrap="square" rtlCol="0">
            <a:spAutoFit/>
          </a:bodyPr>
          <a:lstStyle/>
          <a:p>
            <a:r>
              <a:rPr lang="en-CA" dirty="0">
                <a:hlinkClick r:id="rId3"/>
              </a:rPr>
              <a:t>https://dashboard.heroku.com/pipelines/a66e71a2-0cd4-4d6f-9566-01931c6525b5</a:t>
            </a:r>
            <a:r>
              <a:rPr lang="en-CA" dirty="0"/>
              <a:t> </a:t>
            </a:r>
            <a:endParaRPr lang="en-CA" dirty="0" smtClean="0"/>
          </a:p>
          <a:p>
            <a:endParaRPr lang="en-CA" dirty="0">
              <a:hlinkClick r:id="rId4"/>
            </a:endParaRPr>
          </a:p>
          <a:p>
            <a:endParaRPr lang="en-CA" dirty="0" smtClean="0">
              <a:hlinkClick r:id="rId4"/>
            </a:endParaRPr>
          </a:p>
          <a:p>
            <a:r>
              <a:rPr lang="en-CA" dirty="0" smtClean="0">
                <a:hlinkClick r:id="rId4"/>
              </a:rPr>
              <a:t>https</a:t>
            </a:r>
            <a:r>
              <a:rPr lang="en-CA" dirty="0">
                <a:hlinkClick r:id="rId4"/>
              </a:rPr>
              <a:t>://prodcalendrier.herokuapp.com/</a:t>
            </a:r>
            <a:endParaRPr lang="fr-FR" dirty="0"/>
          </a:p>
        </p:txBody>
      </p:sp>
    </p:spTree>
    <p:extLst>
      <p:ext uri="{BB962C8B-B14F-4D97-AF65-F5344CB8AC3E}">
        <p14:creationId xmlns:p14="http://schemas.microsoft.com/office/powerpoint/2010/main" val="29628145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Espace réservé d’image 4" descr="image abstraite" title="image abstraite">
            <a:extLst>
              <a:ext uri="{FF2B5EF4-FFF2-40B4-BE49-F238E27FC236}">
                <a16:creationId xmlns:a16="http://schemas.microsoft.com/office/drawing/2014/main" xmlns="" id="{BCF9593D-B6BD-4208-A4FF-8CFFE503475A}"/>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xmlns="" id="{4273BD65-CFF3-40DD-939C-97A942BD80EE}"/>
              </a:ext>
            </a:extLst>
          </p:cNvPr>
          <p:cNvSpPr/>
          <p:nvPr/>
        </p:nvSpPr>
        <p:spPr>
          <a:xfrm>
            <a:off x="-71014" y="0"/>
            <a:ext cx="12263014"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grpSp>
        <p:nvGrpSpPr>
          <p:cNvPr id="40" name="Groupe 39" descr="Carrés d’accentuation : forme ouverte noire foncée, bloc vert ombré et bloc blanc avec espace réservé au texte.">
            <a:extLst>
              <a:ext uri="{FF2B5EF4-FFF2-40B4-BE49-F238E27FC236}">
                <a16:creationId xmlns:a16="http://schemas.microsoft.com/office/drawing/2014/main" xmlns="" id="{11BEC607-8474-408E-A7AC-48A065F31B63}"/>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xmlns=""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41" name="Rectangle 40">
              <a:extLst>
                <a:ext uri="{FF2B5EF4-FFF2-40B4-BE49-F238E27FC236}">
                  <a16:creationId xmlns:a16="http://schemas.microsoft.com/office/drawing/2014/main" xmlns=""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43" name="Rectangle 42">
              <a:extLst>
                <a:ext uri="{FF2B5EF4-FFF2-40B4-BE49-F238E27FC236}">
                  <a16:creationId xmlns:a16="http://schemas.microsoft.com/office/drawing/2014/main" xmlns=""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6" name="Titre 5">
            <a:extLst>
              <a:ext uri="{FF2B5EF4-FFF2-40B4-BE49-F238E27FC236}">
                <a16:creationId xmlns:a16="http://schemas.microsoft.com/office/drawing/2014/main" xmlns="" id="{7E0E8055-17FA-43CE-9F03-E712F496B7CF}"/>
              </a:ext>
            </a:extLst>
          </p:cNvPr>
          <p:cNvSpPr>
            <a:spLocks noGrp="1"/>
          </p:cNvSpPr>
          <p:nvPr>
            <p:ph type="ctrTitle"/>
          </p:nvPr>
        </p:nvSpPr>
        <p:spPr/>
        <p:txBody>
          <a:bodyPr rtlCol="0" anchor="ctr"/>
          <a:lstStyle/>
          <a:p>
            <a:pPr rtl="0"/>
            <a:r>
              <a:rPr lang="fr-FR" dirty="0"/>
              <a:t>MERCI</a:t>
            </a:r>
          </a:p>
        </p:txBody>
      </p:sp>
      <p:sp>
        <p:nvSpPr>
          <p:cNvPr id="29" name="Rectangle : Coin rogné 28" descr="Carré d’accentuation de pied de page">
            <a:extLst>
              <a:ext uri="{FF2B5EF4-FFF2-40B4-BE49-F238E27FC236}">
                <a16:creationId xmlns:a16="http://schemas.microsoft.com/office/drawing/2014/main" xmlns="" id="{E01195D9-1845-4282-BE5B-F6B840BE40E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0" name="Espace réservé du numéro de diapositive 5">
            <a:extLst>
              <a:ext uri="{FF2B5EF4-FFF2-40B4-BE49-F238E27FC236}">
                <a16:creationId xmlns:a16="http://schemas.microsoft.com/office/drawing/2014/main" xmlns=""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pPr rtl="0"/>
            <a:fld id="{8C2E478F-E849-4A8C-AF1F-CBCC78A7CBFA}" type="slidenum">
              <a:rPr lang="fr-FR" smtClean="0"/>
              <a:pPr rtl="0"/>
              <a:t>14</a:t>
            </a:fld>
            <a:endParaRPr lang="fr-FR" dirty="0"/>
          </a:p>
        </p:txBody>
      </p:sp>
    </p:spTree>
    <p:extLst>
      <p:ext uri="{BB962C8B-B14F-4D97-AF65-F5344CB8AC3E}">
        <p14:creationId xmlns:p14="http://schemas.microsoft.com/office/powerpoint/2010/main" val="207078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image 4" descr="deux bâtiments" title="deux bâtiments">
            <a:extLst>
              <a:ext uri="{FF2B5EF4-FFF2-40B4-BE49-F238E27FC236}">
                <a16:creationId xmlns:a16="http://schemas.microsoft.com/office/drawing/2014/main" xmlns="" id="{59B4175B-2237-4E2B-8940-03CD8C850446}"/>
              </a:ext>
            </a:extLst>
          </p:cNvPr>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30000" contrast="45000"/>
                    </a14:imgEffect>
                  </a14:imgLayer>
                </a14:imgProps>
              </a:ext>
              <a:ext uri="{28A0092B-C50C-407E-A947-70E740481C1C}">
                <a14:useLocalDpi xmlns:a14="http://schemas.microsoft.com/office/drawing/2010/main" val="0"/>
              </a:ext>
            </a:extLst>
          </a:blip>
          <a:srcRect/>
          <a:stretch>
            <a:fillRect/>
          </a:stretch>
        </p:blipFill>
        <p:spPr/>
      </p:pic>
      <p:sp>
        <p:nvSpPr>
          <p:cNvPr id="12" name="Rectangle 11">
            <a:extLst>
              <a:ext uri="{FF2B5EF4-FFF2-40B4-BE49-F238E27FC236}">
                <a16:creationId xmlns:a16="http://schemas.microsoft.com/office/drawing/2014/main" xmlns="" id="{663F03C3-322B-449C-A477-EA1D99EDC624}"/>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13" name="Rectangle 12" descr="Carré d’arrière-plan blanc">
            <a:extLst>
              <a:ext uri="{FF2B5EF4-FFF2-40B4-BE49-F238E27FC236}">
                <a16:creationId xmlns:a16="http://schemas.microsoft.com/office/drawing/2014/main" xmlns="" id="{AA0E0CBA-1F82-43A8-9DE3-F0F883DB2D26}"/>
              </a:ext>
            </a:extLst>
          </p:cNvPr>
          <p:cNvSpPr/>
          <p:nvPr/>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7" name="Titre 6">
            <a:extLst>
              <a:ext uri="{FF2B5EF4-FFF2-40B4-BE49-F238E27FC236}">
                <a16:creationId xmlns:a16="http://schemas.microsoft.com/office/drawing/2014/main" xmlns="" id="{D5445F47-6D74-450C-BC16-998D2021AD78}"/>
              </a:ext>
            </a:extLst>
          </p:cNvPr>
          <p:cNvSpPr>
            <a:spLocks noGrp="1"/>
          </p:cNvSpPr>
          <p:nvPr>
            <p:ph type="title"/>
          </p:nvPr>
        </p:nvSpPr>
        <p:spPr/>
        <p:txBody>
          <a:bodyPr rtlCol="0"/>
          <a:lstStyle/>
          <a:p>
            <a:r>
              <a:rPr lang="fr-CA" dirty="0"/>
              <a:t>Introduction</a:t>
            </a:r>
            <a:endParaRPr lang="fr-FR" dirty="0"/>
          </a:p>
        </p:txBody>
      </p:sp>
      <p:sp>
        <p:nvSpPr>
          <p:cNvPr id="9" name="Espace réservé du texte 8">
            <a:extLst>
              <a:ext uri="{FF2B5EF4-FFF2-40B4-BE49-F238E27FC236}">
                <a16:creationId xmlns:a16="http://schemas.microsoft.com/office/drawing/2014/main" xmlns="" id="{4744B28E-5E14-4A77-AD4F-C979905862BF}"/>
              </a:ext>
            </a:extLst>
          </p:cNvPr>
          <p:cNvSpPr>
            <a:spLocks noGrp="1"/>
          </p:cNvSpPr>
          <p:nvPr>
            <p:ph type="body" idx="13"/>
          </p:nvPr>
        </p:nvSpPr>
        <p:spPr/>
        <p:txBody>
          <a:bodyPr rtlCol="0"/>
          <a:lstStyle/>
          <a:p>
            <a:pPr rtl="0"/>
            <a:r>
              <a:rPr lang="fr-FR" dirty="0" smtClean="0"/>
              <a:t>Contexte de projet</a:t>
            </a:r>
            <a:endParaRPr lang="fr-FR" dirty="0"/>
          </a:p>
        </p:txBody>
      </p:sp>
      <p:sp>
        <p:nvSpPr>
          <p:cNvPr id="8" name="Espace réservé du texte 7">
            <a:extLst>
              <a:ext uri="{FF2B5EF4-FFF2-40B4-BE49-F238E27FC236}">
                <a16:creationId xmlns:a16="http://schemas.microsoft.com/office/drawing/2014/main" xmlns="" id="{E79DECD2-B85E-4CB3-BBFB-C64131454B65}"/>
              </a:ext>
            </a:extLst>
          </p:cNvPr>
          <p:cNvSpPr>
            <a:spLocks noGrp="1"/>
          </p:cNvSpPr>
          <p:nvPr>
            <p:ph type="body" sz="half" idx="2"/>
          </p:nvPr>
        </p:nvSpPr>
        <p:spPr/>
        <p:txBody>
          <a:bodyPr rtlCol="0"/>
          <a:lstStyle/>
          <a:p>
            <a:r>
              <a:rPr lang="fr-CA" dirty="0"/>
              <a:t>Le logiciel que nous développerons servira principalement à créer des horaires hebdomadaires de façon automatique afin de sauver du temps sur cette tâche du </a:t>
            </a:r>
            <a:r>
              <a:rPr lang="fr-CA" dirty="0" smtClean="0"/>
              <a:t>gestionnaire.</a:t>
            </a:r>
            <a:endParaRPr lang="fr-FR" dirty="0"/>
          </a:p>
        </p:txBody>
      </p:sp>
      <p:sp>
        <p:nvSpPr>
          <p:cNvPr id="2" name="Espace réservé du pied de page 1">
            <a:extLst>
              <a:ext uri="{FF2B5EF4-FFF2-40B4-BE49-F238E27FC236}">
                <a16:creationId xmlns:a16="http://schemas.microsoft.com/office/drawing/2014/main" xmlns="" id="{B9BB9BB1-292D-4569-BA74-3E766701DB15}"/>
              </a:ext>
            </a:extLst>
          </p:cNvPr>
          <p:cNvSpPr>
            <a:spLocks noGrp="1"/>
          </p:cNvSpPr>
          <p:nvPr>
            <p:ph type="ftr" sz="quarter" idx="14"/>
          </p:nvPr>
        </p:nvSpPr>
        <p:spPr/>
        <p:txBody>
          <a:bodyPr rtlCol="0"/>
          <a:lstStyle/>
          <a:p>
            <a:pPr rtl="0"/>
            <a:r>
              <a:rPr lang="fr-FR" dirty="0"/>
              <a:t>Ajouter un pied de page</a:t>
            </a:r>
          </a:p>
        </p:txBody>
      </p:sp>
      <p:sp>
        <p:nvSpPr>
          <p:cNvPr id="11" name="Rectangle : Coin rogné 10" descr="Bloc d’accentuation de pied de page">
            <a:extLst>
              <a:ext uri="{FF2B5EF4-FFF2-40B4-BE49-F238E27FC236}">
                <a16:creationId xmlns:a16="http://schemas.microsoft.com/office/drawing/2014/main" xmlns="" id="{85DF53DB-409B-49FA-A52D-E30AD84AED76}"/>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solidFill>
                <a:schemeClr val="bg1"/>
              </a:solidFill>
            </a:endParaRPr>
          </a:p>
        </p:txBody>
      </p:sp>
      <p:sp>
        <p:nvSpPr>
          <p:cNvPr id="4" name="Espace réservé du numéro de diapositive 3">
            <a:extLst>
              <a:ext uri="{FF2B5EF4-FFF2-40B4-BE49-F238E27FC236}">
                <a16:creationId xmlns:a16="http://schemas.microsoft.com/office/drawing/2014/main" xmlns="" id="{5564D90B-FC4E-4781-9E54-536CECF8BA47}"/>
              </a:ext>
            </a:extLst>
          </p:cNvPr>
          <p:cNvSpPr>
            <a:spLocks noGrp="1"/>
          </p:cNvSpPr>
          <p:nvPr>
            <p:ph type="sldNum" sz="quarter" idx="15"/>
          </p:nvPr>
        </p:nvSpPr>
        <p:spPr/>
        <p:txBody>
          <a:bodyPr rtlCol="0"/>
          <a:lstStyle/>
          <a:p>
            <a:pPr rtl="0"/>
            <a:fld id="{8C2E478F-E849-4A8C-AF1F-CBCC78A7CBFA}" type="slidenum">
              <a:rPr lang="fr-FR" smtClean="0"/>
              <a:pPr rtl="0"/>
              <a:t>2</a:t>
            </a:fld>
            <a:endParaRPr lang="fr-FR" dirty="0"/>
          </a:p>
        </p:txBody>
      </p:sp>
    </p:spTree>
    <p:extLst>
      <p:ext uri="{BB962C8B-B14F-4D97-AF65-F5344CB8AC3E}">
        <p14:creationId xmlns:p14="http://schemas.microsoft.com/office/powerpoint/2010/main" val="48532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image 5" descr="Paysage urbain" title="Paysage urbain">
            <a:extLst>
              <a:ext uri="{FF2B5EF4-FFF2-40B4-BE49-F238E27FC236}">
                <a16:creationId xmlns:a16="http://schemas.microsoft.com/office/drawing/2014/main" xmlns="" id="{5E06080F-9F80-49D4-9D28-F3FD457E4278}"/>
              </a:ext>
            </a:extLst>
          </p:cNvPr>
          <p:cNvPicPr>
            <a:picLocks noGrp="1" noChangeAspect="1"/>
          </p:cNvPicPr>
          <p:nvPr>
            <p:ph type="pic" sz="quarter" idx="15"/>
          </p:nvPr>
        </p:nvPicPr>
        <p:blipFill>
          <a:blip r:embed="rId3">
            <a:extLst>
              <a:ext uri="{BEBA8EAE-BF5A-486C-A8C5-ECC9F3942E4B}">
                <a14:imgProps xmlns:a14="http://schemas.microsoft.com/office/drawing/2010/main">
                  <a14:imgLayer r:embed="rId4">
                    <a14:imgEffect>
                      <a14:brightnessContrast bright="-25000" contrast="18000"/>
                    </a14:imgEffect>
                  </a14:imgLayer>
                </a14:imgProps>
              </a:ext>
              <a:ext uri="{28A0092B-C50C-407E-A947-70E740481C1C}">
                <a14:useLocalDpi xmlns:a14="http://schemas.microsoft.com/office/drawing/2010/main" val="0"/>
              </a:ext>
            </a:extLst>
          </a:blip>
          <a:srcRect/>
          <a:stretch>
            <a:fillRect/>
          </a:stretch>
        </p:blipFill>
        <p:spPr/>
      </p:pic>
      <p:grpSp>
        <p:nvGrpSpPr>
          <p:cNvPr id="31" name="Groupe 30" descr="Carrés d’accentuation : forme ouverte noire foncée, bloc vert ombré et bloc blanc avec espace réservé au texte.">
            <a:extLst>
              <a:ext uri="{FF2B5EF4-FFF2-40B4-BE49-F238E27FC236}">
                <a16:creationId xmlns:a16="http://schemas.microsoft.com/office/drawing/2014/main" xmlns="" id="{CDA17D7C-7C63-439C-8B50-C9B0F0F9AAF7}"/>
              </a:ext>
            </a:extLst>
          </p:cNvPr>
          <p:cNvGrpSpPr/>
          <p:nvPr/>
        </p:nvGrpSpPr>
        <p:grpSpPr>
          <a:xfrm flipH="1">
            <a:off x="4115984" y="252563"/>
            <a:ext cx="7433283" cy="5995838"/>
            <a:chOff x="252031" y="391887"/>
            <a:chExt cx="7433283" cy="6215741"/>
          </a:xfrm>
        </p:grpSpPr>
        <p:sp>
          <p:nvSpPr>
            <p:cNvPr id="32" name="Rectangle 31">
              <a:extLst>
                <a:ext uri="{FF2B5EF4-FFF2-40B4-BE49-F238E27FC236}">
                  <a16:creationId xmlns:a16="http://schemas.microsoft.com/office/drawing/2014/main" xmlns=""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3" name="Rectangle 32">
              <a:extLst>
                <a:ext uri="{FF2B5EF4-FFF2-40B4-BE49-F238E27FC236}">
                  <a16:creationId xmlns:a16="http://schemas.microsoft.com/office/drawing/2014/main" xmlns=""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34" name="Rectangle 33">
              <a:extLst>
                <a:ext uri="{FF2B5EF4-FFF2-40B4-BE49-F238E27FC236}">
                  <a16:creationId xmlns:a16="http://schemas.microsoft.com/office/drawing/2014/main" xmlns=""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7" name="Titre 6">
            <a:extLst>
              <a:ext uri="{FF2B5EF4-FFF2-40B4-BE49-F238E27FC236}">
                <a16:creationId xmlns:a16="http://schemas.microsoft.com/office/drawing/2014/main" xmlns="" id="{D5445F47-6D74-450C-BC16-998D2021AD78}"/>
              </a:ext>
            </a:extLst>
          </p:cNvPr>
          <p:cNvSpPr>
            <a:spLocks noGrp="1"/>
          </p:cNvSpPr>
          <p:nvPr>
            <p:ph type="title"/>
          </p:nvPr>
        </p:nvSpPr>
        <p:spPr/>
        <p:txBody>
          <a:bodyPr rtlCol="0"/>
          <a:lstStyle/>
          <a:p>
            <a:r>
              <a:rPr lang="fr-CA" dirty="0"/>
              <a:t>Introduction</a:t>
            </a:r>
            <a:endParaRPr lang="fr-FR" dirty="0"/>
          </a:p>
        </p:txBody>
      </p:sp>
      <p:sp>
        <p:nvSpPr>
          <p:cNvPr id="9" name="Espace réservé du texte 8">
            <a:extLst>
              <a:ext uri="{FF2B5EF4-FFF2-40B4-BE49-F238E27FC236}">
                <a16:creationId xmlns:a16="http://schemas.microsoft.com/office/drawing/2014/main" xmlns="" id="{4744B28E-5E14-4A77-AD4F-C979905862BF}"/>
              </a:ext>
            </a:extLst>
          </p:cNvPr>
          <p:cNvSpPr>
            <a:spLocks noGrp="1"/>
          </p:cNvSpPr>
          <p:nvPr>
            <p:ph type="body" idx="13"/>
          </p:nvPr>
        </p:nvSpPr>
        <p:spPr/>
        <p:txBody>
          <a:bodyPr rtlCol="0"/>
          <a:lstStyle/>
          <a:p>
            <a:r>
              <a:rPr lang="fr-CA" dirty="0"/>
              <a:t>Problématique</a:t>
            </a:r>
            <a:endParaRPr lang="fr-FR" dirty="0"/>
          </a:p>
        </p:txBody>
      </p:sp>
      <p:sp>
        <p:nvSpPr>
          <p:cNvPr id="4" name="Espace réservé du contenu 3">
            <a:extLst>
              <a:ext uri="{FF2B5EF4-FFF2-40B4-BE49-F238E27FC236}">
                <a16:creationId xmlns:a16="http://schemas.microsoft.com/office/drawing/2014/main" xmlns="" id="{2885A4AC-9AA0-4EFF-8162-609223BF5D70}"/>
              </a:ext>
            </a:extLst>
          </p:cNvPr>
          <p:cNvSpPr>
            <a:spLocks noGrp="1"/>
          </p:cNvSpPr>
          <p:nvPr>
            <p:ph idx="1"/>
          </p:nvPr>
        </p:nvSpPr>
        <p:spPr/>
        <p:txBody>
          <a:bodyPr rtlCol="0">
            <a:normAutofit fontScale="85000" lnSpcReduction="20000"/>
          </a:bodyPr>
          <a:lstStyle/>
          <a:p>
            <a:pPr marL="0" indent="0">
              <a:buNone/>
            </a:pPr>
            <a:r>
              <a:rPr lang="fr-CA" dirty="0"/>
              <a:t>L’entreprise qui requiert nos services est dans l’industrie de l’équipement nautique. Elle fabrique dans son usine de Montréal des embarcations de loisir sans moteur telles que des kayaks, des canoés et des pédalos</a:t>
            </a:r>
            <a:r>
              <a:rPr lang="fr-CA" dirty="0" smtClean="0"/>
              <a:t>.</a:t>
            </a:r>
          </a:p>
          <a:p>
            <a:pPr marL="0" indent="0">
              <a:buNone/>
            </a:pPr>
            <a:r>
              <a:rPr lang="fr-CA" dirty="0"/>
              <a:t>L’entreprise a connu un succès fulgurant dans les dernières années et a dû faire une grande vague d’embauche. Afin de suffire à la demande, l’usine est désormais ouverte 24 heures par jour. Les employés y travaillant sont donc répartis sur trois quarts de travail soit de jour, de soir et de nuit. Chacun des quarts de travail est d’une durée de 8h. Certains employés travaillent à temps partiel et d’autres à temps plein. Ceci amène le gérant de l’usine à passer beaucoup de temps à créer les horaires des employés ainsi qu’à gérer les absences, les vacances, le temps supplémentaires, les congés de maladie et de maternité. Tout ceci est, pour l'instant, fait à la main.</a:t>
            </a:r>
            <a:endParaRPr lang="fr-FR" dirty="0"/>
          </a:p>
        </p:txBody>
      </p:sp>
      <p:sp>
        <p:nvSpPr>
          <p:cNvPr id="11" name="Rectangle : Coin rogné 10" descr="Zone d’accentuation de pied de page">
            <a:extLst>
              <a:ext uri="{FF2B5EF4-FFF2-40B4-BE49-F238E27FC236}">
                <a16:creationId xmlns:a16="http://schemas.microsoft.com/office/drawing/2014/main" xmlns="" id="{851F9C8F-B284-4FE9-A76C-49BE3BEE3853}"/>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2" name="Espace réservé du numéro de diapositive 5">
            <a:extLst>
              <a:ext uri="{FF2B5EF4-FFF2-40B4-BE49-F238E27FC236}">
                <a16:creationId xmlns:a16="http://schemas.microsoft.com/office/drawing/2014/main" xmlns="" id="{75EF0122-21C6-4139-B8D0-688B2553C48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pPr rtl="0"/>
            <a:fld id="{8C2E478F-E849-4A8C-AF1F-CBCC78A7CBFA}" type="slidenum">
              <a:rPr lang="fr-FR" smtClean="0"/>
              <a:pPr rtl="0"/>
              <a:t>3</a:t>
            </a:fld>
            <a:endParaRPr lang="fr-FR" dirty="0"/>
          </a:p>
        </p:txBody>
      </p:sp>
    </p:spTree>
    <p:extLst>
      <p:ext uri="{BB962C8B-B14F-4D97-AF65-F5344CB8AC3E}">
        <p14:creationId xmlns:p14="http://schemas.microsoft.com/office/powerpoint/2010/main" val="2597345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xmlns="" id="{4D671F4D-9614-41E9-BA0C-7977DEBBBBB3}"/>
              </a:ext>
            </a:extLst>
          </p:cNvPr>
          <p:cNvSpPr>
            <a:spLocks noGrp="1"/>
          </p:cNvSpPr>
          <p:nvPr>
            <p:ph type="title"/>
          </p:nvPr>
        </p:nvSpPr>
        <p:spPr/>
        <p:txBody>
          <a:bodyPr rtlCol="0"/>
          <a:lstStyle/>
          <a:p>
            <a:r>
              <a:rPr lang="fr-CA" dirty="0"/>
              <a:t>SOLUTION PROPOSÉE</a:t>
            </a:r>
            <a:endParaRPr lang="fr-FR" dirty="0"/>
          </a:p>
        </p:txBody>
      </p:sp>
      <p:sp>
        <p:nvSpPr>
          <p:cNvPr id="8" name="Rectangle 7" descr="Bloc d’accentuation carré ouvert">
            <a:extLst>
              <a:ext uri="{FF2B5EF4-FFF2-40B4-BE49-F238E27FC236}">
                <a16:creationId xmlns:a16="http://schemas.microsoft.com/office/drawing/2014/main" xmlns="" id="{1715FCDC-B95D-46B0-8EBD-FC1451D3C124}"/>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9" name="Rectangle 8">
            <a:extLst>
              <a:ext uri="{FF2B5EF4-FFF2-40B4-BE49-F238E27FC236}">
                <a16:creationId xmlns:a16="http://schemas.microsoft.com/office/drawing/2014/main" xmlns="" id="{EF85080C-B66C-4B03-BE77-8C2994DDD44D}"/>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2" name="Espace réservé du pied de page 1">
            <a:extLst>
              <a:ext uri="{FF2B5EF4-FFF2-40B4-BE49-F238E27FC236}">
                <a16:creationId xmlns:a16="http://schemas.microsoft.com/office/drawing/2014/main" xmlns="" id="{AAB9EEEE-5D24-422D-B76D-987859ECB059}"/>
              </a:ext>
            </a:extLst>
          </p:cNvPr>
          <p:cNvSpPr>
            <a:spLocks noGrp="1"/>
          </p:cNvSpPr>
          <p:nvPr>
            <p:ph type="ftr" sz="quarter" idx="10"/>
          </p:nvPr>
        </p:nvSpPr>
        <p:spPr/>
        <p:txBody>
          <a:bodyPr rtlCol="0"/>
          <a:lstStyle/>
          <a:p>
            <a:pPr rtl="0"/>
            <a:r>
              <a:rPr lang="fr-FR" dirty="0"/>
              <a:t>Ajouter un pied de page</a:t>
            </a:r>
          </a:p>
        </p:txBody>
      </p:sp>
      <p:sp>
        <p:nvSpPr>
          <p:cNvPr id="5" name="Espace réservé du numéro de diapositive 4">
            <a:extLst>
              <a:ext uri="{FF2B5EF4-FFF2-40B4-BE49-F238E27FC236}">
                <a16:creationId xmlns:a16="http://schemas.microsoft.com/office/drawing/2014/main" xmlns="" id="{4BFC890C-B560-45C1-9FF4-08AA00E1673F}"/>
              </a:ext>
            </a:extLst>
          </p:cNvPr>
          <p:cNvSpPr>
            <a:spLocks noGrp="1"/>
          </p:cNvSpPr>
          <p:nvPr>
            <p:ph type="sldNum" sz="quarter" idx="11"/>
          </p:nvPr>
        </p:nvSpPr>
        <p:spPr/>
        <p:txBody>
          <a:bodyPr rtlCol="0"/>
          <a:lstStyle/>
          <a:p>
            <a:pPr rtl="0"/>
            <a:fld id="{8C2E478F-E849-4A8C-AF1F-CBCC78A7CBFA}" type="slidenum">
              <a:rPr lang="fr-FR" smtClean="0"/>
              <a:pPr rtl="0"/>
              <a:t>4</a:t>
            </a:fld>
            <a:endParaRPr lang="fr-FR" dirty="0"/>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739" y="1293059"/>
            <a:ext cx="4640840" cy="4202601"/>
          </a:xfrm>
          <a:prstGeom prst="rect">
            <a:avLst/>
          </a:prstGeom>
        </p:spPr>
      </p:pic>
    </p:spTree>
    <p:extLst>
      <p:ext uri="{BB962C8B-B14F-4D97-AF65-F5344CB8AC3E}">
        <p14:creationId xmlns:p14="http://schemas.microsoft.com/office/powerpoint/2010/main" val="27790956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xmlns="" id="{4D671F4D-9614-41E9-BA0C-7977DEBBBBB3}"/>
              </a:ext>
            </a:extLst>
          </p:cNvPr>
          <p:cNvSpPr>
            <a:spLocks noGrp="1"/>
          </p:cNvSpPr>
          <p:nvPr>
            <p:ph type="title"/>
          </p:nvPr>
        </p:nvSpPr>
        <p:spPr/>
        <p:txBody>
          <a:bodyPr rtlCol="0"/>
          <a:lstStyle/>
          <a:p>
            <a:r>
              <a:rPr lang="fr-CA" dirty="0"/>
              <a:t>Présentation du projet</a:t>
            </a:r>
            <a:endParaRPr lang="fr-FR" dirty="0"/>
          </a:p>
        </p:txBody>
      </p:sp>
      <p:sp>
        <p:nvSpPr>
          <p:cNvPr id="8" name="Rectangle 7" descr="Bloc d’accentuation carré ouvert">
            <a:extLst>
              <a:ext uri="{FF2B5EF4-FFF2-40B4-BE49-F238E27FC236}">
                <a16:creationId xmlns:a16="http://schemas.microsoft.com/office/drawing/2014/main" xmlns="" id="{1715FCDC-B95D-46B0-8EBD-FC1451D3C124}"/>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9" name="Rectangle 8">
            <a:extLst>
              <a:ext uri="{FF2B5EF4-FFF2-40B4-BE49-F238E27FC236}">
                <a16:creationId xmlns:a16="http://schemas.microsoft.com/office/drawing/2014/main" xmlns="" id="{EF85080C-B66C-4B03-BE77-8C2994DDD44D}"/>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2" name="Espace réservé du pied de page 1">
            <a:extLst>
              <a:ext uri="{FF2B5EF4-FFF2-40B4-BE49-F238E27FC236}">
                <a16:creationId xmlns:a16="http://schemas.microsoft.com/office/drawing/2014/main" xmlns="" id="{AAB9EEEE-5D24-422D-B76D-987859ECB059}"/>
              </a:ext>
            </a:extLst>
          </p:cNvPr>
          <p:cNvSpPr>
            <a:spLocks noGrp="1"/>
          </p:cNvSpPr>
          <p:nvPr>
            <p:ph type="ftr" sz="quarter" idx="10"/>
          </p:nvPr>
        </p:nvSpPr>
        <p:spPr/>
        <p:txBody>
          <a:bodyPr rtlCol="0"/>
          <a:lstStyle/>
          <a:p>
            <a:pPr rtl="0"/>
            <a:r>
              <a:rPr lang="fr-FR" dirty="0"/>
              <a:t>Ajouter un pied de page</a:t>
            </a:r>
          </a:p>
        </p:txBody>
      </p:sp>
      <p:sp>
        <p:nvSpPr>
          <p:cNvPr id="5" name="Espace réservé du numéro de diapositive 4">
            <a:extLst>
              <a:ext uri="{FF2B5EF4-FFF2-40B4-BE49-F238E27FC236}">
                <a16:creationId xmlns:a16="http://schemas.microsoft.com/office/drawing/2014/main" xmlns="" id="{4BFC890C-B560-45C1-9FF4-08AA00E1673F}"/>
              </a:ext>
            </a:extLst>
          </p:cNvPr>
          <p:cNvSpPr>
            <a:spLocks noGrp="1"/>
          </p:cNvSpPr>
          <p:nvPr>
            <p:ph type="sldNum" sz="quarter" idx="11"/>
          </p:nvPr>
        </p:nvSpPr>
        <p:spPr/>
        <p:txBody>
          <a:bodyPr rtlCol="0"/>
          <a:lstStyle/>
          <a:p>
            <a:pPr rtl="0"/>
            <a:fld id="{8C2E478F-E849-4A8C-AF1F-CBCC78A7CBFA}" type="slidenum">
              <a:rPr lang="fr-FR" smtClean="0"/>
              <a:pPr rtl="0"/>
              <a:t>5</a:t>
            </a:fld>
            <a:endParaRPr lang="fr-FR" dirty="0"/>
          </a:p>
        </p:txBody>
      </p:sp>
      <p:sp>
        <p:nvSpPr>
          <p:cNvPr id="10" name="Espace réservé du texte 8">
            <a:extLst>
              <a:ext uri="{FF2B5EF4-FFF2-40B4-BE49-F238E27FC236}">
                <a16:creationId xmlns:a16="http://schemas.microsoft.com/office/drawing/2014/main" xmlns="" id="{4744B28E-5E14-4A77-AD4F-C979905862BF}"/>
              </a:ext>
            </a:extLst>
          </p:cNvPr>
          <p:cNvSpPr txBox="1">
            <a:spLocks/>
          </p:cNvSpPr>
          <p:nvPr/>
        </p:nvSpPr>
        <p:spPr>
          <a:xfrm>
            <a:off x="2808557" y="1036012"/>
            <a:ext cx="8322185" cy="407670"/>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CA" dirty="0"/>
              <a:t>Présentation de l’équipe, rôles et responsabilités</a:t>
            </a:r>
            <a:endParaRPr lang="fr-FR" dirty="0"/>
          </a:p>
        </p:txBody>
      </p:sp>
      <p:graphicFrame>
        <p:nvGraphicFramePr>
          <p:cNvPr id="12" name="Tableau 11"/>
          <p:cNvGraphicFramePr>
            <a:graphicFrameLocks noGrp="1"/>
          </p:cNvGraphicFramePr>
          <p:nvPr>
            <p:extLst>
              <p:ext uri="{D42A27DB-BD31-4B8C-83A1-F6EECF244321}">
                <p14:modId xmlns:p14="http://schemas.microsoft.com/office/powerpoint/2010/main" val="3037437132"/>
              </p:ext>
            </p:extLst>
          </p:nvPr>
        </p:nvGraphicFramePr>
        <p:xfrm>
          <a:off x="3280703" y="1954994"/>
          <a:ext cx="7542468" cy="3074205"/>
        </p:xfrm>
        <a:graphic>
          <a:graphicData uri="http://schemas.openxmlformats.org/drawingml/2006/table">
            <a:tbl>
              <a:tblPr/>
              <a:tblGrid>
                <a:gridCol w="3771234">
                  <a:extLst>
                    <a:ext uri="{9D8B030D-6E8A-4147-A177-3AD203B41FA5}">
                      <a16:colId xmlns:a16="http://schemas.microsoft.com/office/drawing/2014/main" xmlns="" val="1390211348"/>
                    </a:ext>
                  </a:extLst>
                </a:gridCol>
                <a:gridCol w="3771234">
                  <a:extLst>
                    <a:ext uri="{9D8B030D-6E8A-4147-A177-3AD203B41FA5}">
                      <a16:colId xmlns:a16="http://schemas.microsoft.com/office/drawing/2014/main" xmlns="" val="1398587531"/>
                    </a:ext>
                  </a:extLst>
                </a:gridCol>
              </a:tblGrid>
              <a:tr h="479463">
                <a:tc>
                  <a:txBody>
                    <a:bodyPr/>
                    <a:lstStyle/>
                    <a:p>
                      <a:r>
                        <a:rPr lang="fr-CA" b="1">
                          <a:effectLst/>
                        </a:rPr>
                        <a:t>Membres</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fr-CA" b="1">
                          <a:effectLst/>
                        </a:rPr>
                        <a:t>Rôles</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1014469777"/>
                  </a:ext>
                </a:extLst>
              </a:tr>
              <a:tr h="817908">
                <a:tc>
                  <a:txBody>
                    <a:bodyPr/>
                    <a:lstStyle/>
                    <a:p>
                      <a:r>
                        <a:rPr lang="fr-CA">
                          <a:effectLst/>
                        </a:rPr>
                        <a:t>Rémi Nanthavong</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fr-CA">
                          <a:effectLst/>
                        </a:rPr>
                        <a:t>Propriétaire, coordonateur, développeur</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368605412"/>
                  </a:ext>
                </a:extLst>
              </a:tr>
              <a:tr h="479463">
                <a:tc>
                  <a:txBody>
                    <a:bodyPr/>
                    <a:lstStyle/>
                    <a:p>
                      <a:r>
                        <a:rPr lang="fr-CA" dirty="0">
                          <a:effectLst/>
                        </a:rPr>
                        <a:t>Mourad </a:t>
                      </a:r>
                      <a:r>
                        <a:rPr lang="fr-CA" dirty="0" err="1">
                          <a:effectLst/>
                        </a:rPr>
                        <a:t>Latoui</a:t>
                      </a:r>
                      <a:endParaRPr lang="fr-CA"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fr-CA">
                          <a:effectLst/>
                        </a:rPr>
                        <a:t>Développeur</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xmlns="" val="1856488139"/>
                  </a:ext>
                </a:extLst>
              </a:tr>
              <a:tr h="817908">
                <a:tc>
                  <a:txBody>
                    <a:bodyPr/>
                    <a:lstStyle/>
                    <a:p>
                      <a:r>
                        <a:rPr lang="fr-CA">
                          <a:effectLst/>
                        </a:rPr>
                        <a:t>Kayla Louis</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fr-CA">
                          <a:effectLst/>
                        </a:rPr>
                        <a:t>Développeur, rédaction de la documentation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2319881710"/>
                  </a:ext>
                </a:extLst>
              </a:tr>
              <a:tr h="479463">
                <a:tc>
                  <a:txBody>
                    <a:bodyPr/>
                    <a:lstStyle/>
                    <a:p>
                      <a:r>
                        <a:rPr lang="fr-CA">
                          <a:effectLst/>
                        </a:rPr>
                        <a:t>Alexandre Lauzon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fr-CA" dirty="0">
                          <a:effectLst/>
                        </a:rPr>
                        <a:t>Développeur</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xmlns="" val="2739456076"/>
                  </a:ext>
                </a:extLst>
              </a:tr>
            </a:tbl>
          </a:graphicData>
        </a:graphic>
      </p:graphicFrame>
    </p:spTree>
    <p:extLst>
      <p:ext uri="{BB962C8B-B14F-4D97-AF65-F5344CB8AC3E}">
        <p14:creationId xmlns:p14="http://schemas.microsoft.com/office/powerpoint/2010/main" val="9929818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xmlns="" id="{4D671F4D-9614-41E9-BA0C-7977DEBBBBB3}"/>
              </a:ext>
            </a:extLst>
          </p:cNvPr>
          <p:cNvSpPr>
            <a:spLocks noGrp="1"/>
          </p:cNvSpPr>
          <p:nvPr>
            <p:ph type="title"/>
          </p:nvPr>
        </p:nvSpPr>
        <p:spPr/>
        <p:txBody>
          <a:bodyPr rtlCol="0"/>
          <a:lstStyle/>
          <a:p>
            <a:r>
              <a:rPr lang="fr-CA" dirty="0"/>
              <a:t>Conception</a:t>
            </a:r>
            <a:endParaRPr lang="fr-FR" dirty="0"/>
          </a:p>
        </p:txBody>
      </p:sp>
      <p:sp>
        <p:nvSpPr>
          <p:cNvPr id="8" name="Rectangle 7" descr="Bloc d’accentuation carré ouvert">
            <a:extLst>
              <a:ext uri="{FF2B5EF4-FFF2-40B4-BE49-F238E27FC236}">
                <a16:creationId xmlns:a16="http://schemas.microsoft.com/office/drawing/2014/main" xmlns="" id="{1715FCDC-B95D-46B0-8EBD-FC1451D3C124}"/>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9" name="Rectangle 8">
            <a:extLst>
              <a:ext uri="{FF2B5EF4-FFF2-40B4-BE49-F238E27FC236}">
                <a16:creationId xmlns:a16="http://schemas.microsoft.com/office/drawing/2014/main" xmlns="" id="{EF85080C-B66C-4B03-BE77-8C2994DDD44D}"/>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2" name="Espace réservé du pied de page 1">
            <a:extLst>
              <a:ext uri="{FF2B5EF4-FFF2-40B4-BE49-F238E27FC236}">
                <a16:creationId xmlns:a16="http://schemas.microsoft.com/office/drawing/2014/main" xmlns="" id="{AAB9EEEE-5D24-422D-B76D-987859ECB059}"/>
              </a:ext>
            </a:extLst>
          </p:cNvPr>
          <p:cNvSpPr>
            <a:spLocks noGrp="1"/>
          </p:cNvSpPr>
          <p:nvPr>
            <p:ph type="ftr" sz="quarter" idx="10"/>
          </p:nvPr>
        </p:nvSpPr>
        <p:spPr/>
        <p:txBody>
          <a:bodyPr rtlCol="0"/>
          <a:lstStyle/>
          <a:p>
            <a:pPr rtl="0"/>
            <a:r>
              <a:rPr lang="fr-FR" dirty="0"/>
              <a:t>Ajouter un pied de page</a:t>
            </a:r>
          </a:p>
        </p:txBody>
      </p:sp>
      <p:sp>
        <p:nvSpPr>
          <p:cNvPr id="5" name="Espace réservé du numéro de diapositive 4">
            <a:extLst>
              <a:ext uri="{FF2B5EF4-FFF2-40B4-BE49-F238E27FC236}">
                <a16:creationId xmlns:a16="http://schemas.microsoft.com/office/drawing/2014/main" xmlns="" id="{4BFC890C-B560-45C1-9FF4-08AA00E1673F}"/>
              </a:ext>
            </a:extLst>
          </p:cNvPr>
          <p:cNvSpPr>
            <a:spLocks noGrp="1"/>
          </p:cNvSpPr>
          <p:nvPr>
            <p:ph type="sldNum" sz="quarter" idx="11"/>
          </p:nvPr>
        </p:nvSpPr>
        <p:spPr/>
        <p:txBody>
          <a:bodyPr rtlCol="0"/>
          <a:lstStyle/>
          <a:p>
            <a:pPr rtl="0"/>
            <a:fld id="{8C2E478F-E849-4A8C-AF1F-CBCC78A7CBFA}" type="slidenum">
              <a:rPr lang="fr-FR" smtClean="0"/>
              <a:pPr rtl="0"/>
              <a:t>6</a:t>
            </a:fld>
            <a:endParaRPr lang="fr-FR" dirty="0"/>
          </a:p>
        </p:txBody>
      </p:sp>
      <p:sp>
        <p:nvSpPr>
          <p:cNvPr id="10" name="Espace réservé du texte 8">
            <a:extLst>
              <a:ext uri="{FF2B5EF4-FFF2-40B4-BE49-F238E27FC236}">
                <a16:creationId xmlns:a16="http://schemas.microsoft.com/office/drawing/2014/main" xmlns="" id="{4744B28E-5E14-4A77-AD4F-C979905862BF}"/>
              </a:ext>
            </a:extLst>
          </p:cNvPr>
          <p:cNvSpPr txBox="1">
            <a:spLocks/>
          </p:cNvSpPr>
          <p:nvPr/>
        </p:nvSpPr>
        <p:spPr>
          <a:xfrm>
            <a:off x="2808557" y="1036012"/>
            <a:ext cx="8322185" cy="407670"/>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CA" dirty="0"/>
              <a:t>Cas d'utilisation</a:t>
            </a:r>
            <a:endParaRPr lang="fr-FR" dirty="0"/>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9709" y="1623453"/>
            <a:ext cx="8556366" cy="4459270"/>
          </a:xfrm>
          <a:prstGeom prst="rect">
            <a:avLst/>
          </a:prstGeom>
        </p:spPr>
      </p:pic>
    </p:spTree>
    <p:extLst>
      <p:ext uri="{BB962C8B-B14F-4D97-AF65-F5344CB8AC3E}">
        <p14:creationId xmlns:p14="http://schemas.microsoft.com/office/powerpoint/2010/main" val="1332745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xmlns="" id="{4D671F4D-9614-41E9-BA0C-7977DEBBBBB3}"/>
              </a:ext>
            </a:extLst>
          </p:cNvPr>
          <p:cNvSpPr>
            <a:spLocks noGrp="1"/>
          </p:cNvSpPr>
          <p:nvPr>
            <p:ph type="title"/>
          </p:nvPr>
        </p:nvSpPr>
        <p:spPr/>
        <p:txBody>
          <a:bodyPr rtlCol="0"/>
          <a:lstStyle/>
          <a:p>
            <a:r>
              <a:rPr lang="fr-CA" dirty="0"/>
              <a:t>Conception</a:t>
            </a:r>
            <a:endParaRPr lang="fr-FR" dirty="0"/>
          </a:p>
        </p:txBody>
      </p:sp>
      <p:sp>
        <p:nvSpPr>
          <p:cNvPr id="8" name="Rectangle 7" descr="Bloc d’accentuation carré ouvert">
            <a:extLst>
              <a:ext uri="{FF2B5EF4-FFF2-40B4-BE49-F238E27FC236}">
                <a16:creationId xmlns:a16="http://schemas.microsoft.com/office/drawing/2014/main" xmlns="" id="{1715FCDC-B95D-46B0-8EBD-FC1451D3C124}"/>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9" name="Rectangle 8">
            <a:extLst>
              <a:ext uri="{FF2B5EF4-FFF2-40B4-BE49-F238E27FC236}">
                <a16:creationId xmlns:a16="http://schemas.microsoft.com/office/drawing/2014/main" xmlns="" id="{EF85080C-B66C-4B03-BE77-8C2994DDD44D}"/>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2" name="Espace réservé du pied de page 1">
            <a:extLst>
              <a:ext uri="{FF2B5EF4-FFF2-40B4-BE49-F238E27FC236}">
                <a16:creationId xmlns:a16="http://schemas.microsoft.com/office/drawing/2014/main" xmlns="" id="{AAB9EEEE-5D24-422D-B76D-987859ECB059}"/>
              </a:ext>
            </a:extLst>
          </p:cNvPr>
          <p:cNvSpPr>
            <a:spLocks noGrp="1"/>
          </p:cNvSpPr>
          <p:nvPr>
            <p:ph type="ftr" sz="quarter" idx="10"/>
          </p:nvPr>
        </p:nvSpPr>
        <p:spPr/>
        <p:txBody>
          <a:bodyPr rtlCol="0"/>
          <a:lstStyle/>
          <a:p>
            <a:pPr rtl="0"/>
            <a:r>
              <a:rPr lang="fr-FR" dirty="0"/>
              <a:t>Ajouter un pied de page</a:t>
            </a:r>
          </a:p>
        </p:txBody>
      </p:sp>
      <p:sp>
        <p:nvSpPr>
          <p:cNvPr id="5" name="Espace réservé du numéro de diapositive 4">
            <a:extLst>
              <a:ext uri="{FF2B5EF4-FFF2-40B4-BE49-F238E27FC236}">
                <a16:creationId xmlns:a16="http://schemas.microsoft.com/office/drawing/2014/main" xmlns="" id="{4BFC890C-B560-45C1-9FF4-08AA00E1673F}"/>
              </a:ext>
            </a:extLst>
          </p:cNvPr>
          <p:cNvSpPr>
            <a:spLocks noGrp="1"/>
          </p:cNvSpPr>
          <p:nvPr>
            <p:ph type="sldNum" sz="quarter" idx="11"/>
          </p:nvPr>
        </p:nvSpPr>
        <p:spPr/>
        <p:txBody>
          <a:bodyPr rtlCol="0"/>
          <a:lstStyle/>
          <a:p>
            <a:pPr rtl="0"/>
            <a:fld id="{8C2E478F-E849-4A8C-AF1F-CBCC78A7CBFA}" type="slidenum">
              <a:rPr lang="fr-FR" smtClean="0"/>
              <a:pPr rtl="0"/>
              <a:t>7</a:t>
            </a:fld>
            <a:endParaRPr lang="fr-FR" dirty="0"/>
          </a:p>
        </p:txBody>
      </p:sp>
      <p:sp>
        <p:nvSpPr>
          <p:cNvPr id="10" name="Espace réservé du texte 8">
            <a:extLst>
              <a:ext uri="{FF2B5EF4-FFF2-40B4-BE49-F238E27FC236}">
                <a16:creationId xmlns:a16="http://schemas.microsoft.com/office/drawing/2014/main" xmlns="" id="{4744B28E-5E14-4A77-AD4F-C979905862BF}"/>
              </a:ext>
            </a:extLst>
          </p:cNvPr>
          <p:cNvSpPr txBox="1">
            <a:spLocks/>
          </p:cNvSpPr>
          <p:nvPr/>
        </p:nvSpPr>
        <p:spPr>
          <a:xfrm>
            <a:off x="2808557" y="1036012"/>
            <a:ext cx="8322185" cy="407670"/>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CA" dirty="0" smtClean="0"/>
              <a:t>BD</a:t>
            </a:r>
            <a:endParaRPr lang="fr-FR"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3854" y="1395941"/>
            <a:ext cx="5383823" cy="4690564"/>
          </a:xfrm>
          <a:prstGeom prst="rect">
            <a:avLst/>
          </a:prstGeom>
        </p:spPr>
      </p:pic>
    </p:spTree>
    <p:extLst>
      <p:ext uri="{BB962C8B-B14F-4D97-AF65-F5344CB8AC3E}">
        <p14:creationId xmlns:p14="http://schemas.microsoft.com/office/powerpoint/2010/main" val="23983952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xmlns="" id="{4D671F4D-9614-41E9-BA0C-7977DEBBBBB3}"/>
              </a:ext>
            </a:extLst>
          </p:cNvPr>
          <p:cNvSpPr>
            <a:spLocks noGrp="1"/>
          </p:cNvSpPr>
          <p:nvPr>
            <p:ph type="title"/>
          </p:nvPr>
        </p:nvSpPr>
        <p:spPr/>
        <p:txBody>
          <a:bodyPr rtlCol="0"/>
          <a:lstStyle/>
          <a:p>
            <a:r>
              <a:rPr lang="fr-CA" dirty="0"/>
              <a:t>Réalisation</a:t>
            </a:r>
            <a:endParaRPr lang="fr-FR" dirty="0"/>
          </a:p>
        </p:txBody>
      </p:sp>
      <p:sp>
        <p:nvSpPr>
          <p:cNvPr id="8" name="Rectangle 7" descr="Bloc d’accentuation carré ouvert">
            <a:extLst>
              <a:ext uri="{FF2B5EF4-FFF2-40B4-BE49-F238E27FC236}">
                <a16:creationId xmlns:a16="http://schemas.microsoft.com/office/drawing/2014/main" xmlns="" id="{1715FCDC-B95D-46B0-8EBD-FC1451D3C124}"/>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9" name="Rectangle 8">
            <a:extLst>
              <a:ext uri="{FF2B5EF4-FFF2-40B4-BE49-F238E27FC236}">
                <a16:creationId xmlns:a16="http://schemas.microsoft.com/office/drawing/2014/main" xmlns="" id="{EF85080C-B66C-4B03-BE77-8C2994DDD44D}"/>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2" name="Espace réservé du pied de page 1">
            <a:extLst>
              <a:ext uri="{FF2B5EF4-FFF2-40B4-BE49-F238E27FC236}">
                <a16:creationId xmlns:a16="http://schemas.microsoft.com/office/drawing/2014/main" xmlns="" id="{AAB9EEEE-5D24-422D-B76D-987859ECB059}"/>
              </a:ext>
            </a:extLst>
          </p:cNvPr>
          <p:cNvSpPr>
            <a:spLocks noGrp="1"/>
          </p:cNvSpPr>
          <p:nvPr>
            <p:ph type="ftr" sz="quarter" idx="10"/>
          </p:nvPr>
        </p:nvSpPr>
        <p:spPr/>
        <p:txBody>
          <a:bodyPr rtlCol="0"/>
          <a:lstStyle/>
          <a:p>
            <a:pPr rtl="0"/>
            <a:r>
              <a:rPr lang="fr-FR" dirty="0"/>
              <a:t>Ajouter un pied de page</a:t>
            </a:r>
          </a:p>
        </p:txBody>
      </p:sp>
      <p:sp>
        <p:nvSpPr>
          <p:cNvPr id="5" name="Espace réservé du numéro de diapositive 4">
            <a:extLst>
              <a:ext uri="{FF2B5EF4-FFF2-40B4-BE49-F238E27FC236}">
                <a16:creationId xmlns:a16="http://schemas.microsoft.com/office/drawing/2014/main" xmlns="" id="{4BFC890C-B560-45C1-9FF4-08AA00E1673F}"/>
              </a:ext>
            </a:extLst>
          </p:cNvPr>
          <p:cNvSpPr>
            <a:spLocks noGrp="1"/>
          </p:cNvSpPr>
          <p:nvPr>
            <p:ph type="sldNum" sz="quarter" idx="11"/>
          </p:nvPr>
        </p:nvSpPr>
        <p:spPr/>
        <p:txBody>
          <a:bodyPr rtlCol="0"/>
          <a:lstStyle/>
          <a:p>
            <a:pPr rtl="0"/>
            <a:fld id="{8C2E478F-E849-4A8C-AF1F-CBCC78A7CBFA}" type="slidenum">
              <a:rPr lang="fr-FR" smtClean="0"/>
              <a:pPr rtl="0"/>
              <a:t>8</a:t>
            </a:fld>
            <a:endParaRPr lang="fr-FR" dirty="0"/>
          </a:p>
        </p:txBody>
      </p:sp>
      <p:sp>
        <p:nvSpPr>
          <p:cNvPr id="10" name="Espace réservé du texte 8">
            <a:extLst>
              <a:ext uri="{FF2B5EF4-FFF2-40B4-BE49-F238E27FC236}">
                <a16:creationId xmlns:a16="http://schemas.microsoft.com/office/drawing/2014/main" xmlns="" id="{4744B28E-5E14-4A77-AD4F-C979905862BF}"/>
              </a:ext>
            </a:extLst>
          </p:cNvPr>
          <p:cNvSpPr txBox="1">
            <a:spLocks/>
          </p:cNvSpPr>
          <p:nvPr/>
        </p:nvSpPr>
        <p:spPr>
          <a:xfrm>
            <a:off x="2808557" y="1036012"/>
            <a:ext cx="8322185" cy="407670"/>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CA" dirty="0"/>
              <a:t>CHOIX DE L’ARCHITECTURE N-TIERS</a:t>
            </a:r>
            <a:endParaRPr lang="fr-FR"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0886" y="1453289"/>
            <a:ext cx="2964911" cy="5379771"/>
          </a:xfrm>
          <a:prstGeom prst="rect">
            <a:avLst/>
          </a:prstGeom>
        </p:spPr>
      </p:pic>
    </p:spTree>
    <p:extLst>
      <p:ext uri="{BB962C8B-B14F-4D97-AF65-F5344CB8AC3E}">
        <p14:creationId xmlns:p14="http://schemas.microsoft.com/office/powerpoint/2010/main" val="16206366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xmlns="" id="{4D671F4D-9614-41E9-BA0C-7977DEBBBBB3}"/>
              </a:ext>
            </a:extLst>
          </p:cNvPr>
          <p:cNvSpPr>
            <a:spLocks noGrp="1"/>
          </p:cNvSpPr>
          <p:nvPr>
            <p:ph type="title"/>
          </p:nvPr>
        </p:nvSpPr>
        <p:spPr/>
        <p:txBody>
          <a:bodyPr rtlCol="0"/>
          <a:lstStyle/>
          <a:p>
            <a:r>
              <a:rPr lang="fr-CA" dirty="0"/>
              <a:t>Réalisation</a:t>
            </a:r>
            <a:endParaRPr lang="fr-FR" dirty="0"/>
          </a:p>
        </p:txBody>
      </p:sp>
      <p:sp>
        <p:nvSpPr>
          <p:cNvPr id="8" name="Rectangle 7" descr="Bloc d’accentuation carré ouvert">
            <a:extLst>
              <a:ext uri="{FF2B5EF4-FFF2-40B4-BE49-F238E27FC236}">
                <a16:creationId xmlns:a16="http://schemas.microsoft.com/office/drawing/2014/main" xmlns="" id="{1715FCDC-B95D-46B0-8EBD-FC1451D3C124}"/>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9" name="Rectangle 8">
            <a:extLst>
              <a:ext uri="{FF2B5EF4-FFF2-40B4-BE49-F238E27FC236}">
                <a16:creationId xmlns:a16="http://schemas.microsoft.com/office/drawing/2014/main" xmlns="" id="{EF85080C-B66C-4B03-BE77-8C2994DDD44D}"/>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2" name="Espace réservé du pied de page 1">
            <a:extLst>
              <a:ext uri="{FF2B5EF4-FFF2-40B4-BE49-F238E27FC236}">
                <a16:creationId xmlns:a16="http://schemas.microsoft.com/office/drawing/2014/main" xmlns="" id="{AAB9EEEE-5D24-422D-B76D-987859ECB059}"/>
              </a:ext>
            </a:extLst>
          </p:cNvPr>
          <p:cNvSpPr>
            <a:spLocks noGrp="1"/>
          </p:cNvSpPr>
          <p:nvPr>
            <p:ph type="ftr" sz="quarter" idx="10"/>
          </p:nvPr>
        </p:nvSpPr>
        <p:spPr/>
        <p:txBody>
          <a:bodyPr rtlCol="0"/>
          <a:lstStyle/>
          <a:p>
            <a:pPr rtl="0"/>
            <a:r>
              <a:rPr lang="fr-FR" dirty="0"/>
              <a:t>Ajouter un pied de page</a:t>
            </a:r>
          </a:p>
        </p:txBody>
      </p:sp>
      <p:sp>
        <p:nvSpPr>
          <p:cNvPr id="5" name="Espace réservé du numéro de diapositive 4">
            <a:extLst>
              <a:ext uri="{FF2B5EF4-FFF2-40B4-BE49-F238E27FC236}">
                <a16:creationId xmlns:a16="http://schemas.microsoft.com/office/drawing/2014/main" xmlns="" id="{4BFC890C-B560-45C1-9FF4-08AA00E1673F}"/>
              </a:ext>
            </a:extLst>
          </p:cNvPr>
          <p:cNvSpPr>
            <a:spLocks noGrp="1"/>
          </p:cNvSpPr>
          <p:nvPr>
            <p:ph type="sldNum" sz="quarter" idx="11"/>
          </p:nvPr>
        </p:nvSpPr>
        <p:spPr/>
        <p:txBody>
          <a:bodyPr rtlCol="0"/>
          <a:lstStyle/>
          <a:p>
            <a:pPr rtl="0"/>
            <a:fld id="{8C2E478F-E849-4A8C-AF1F-CBCC78A7CBFA}" type="slidenum">
              <a:rPr lang="fr-FR" smtClean="0"/>
              <a:pPr rtl="0"/>
              <a:t>9</a:t>
            </a:fld>
            <a:endParaRPr lang="fr-FR" dirty="0"/>
          </a:p>
        </p:txBody>
      </p:sp>
      <p:sp>
        <p:nvSpPr>
          <p:cNvPr id="10" name="Espace réservé du texte 8">
            <a:extLst>
              <a:ext uri="{FF2B5EF4-FFF2-40B4-BE49-F238E27FC236}">
                <a16:creationId xmlns:a16="http://schemas.microsoft.com/office/drawing/2014/main" xmlns="" id="{4744B28E-5E14-4A77-AD4F-C979905862BF}"/>
              </a:ext>
            </a:extLst>
          </p:cNvPr>
          <p:cNvSpPr txBox="1">
            <a:spLocks/>
          </p:cNvSpPr>
          <p:nvPr/>
        </p:nvSpPr>
        <p:spPr>
          <a:xfrm>
            <a:off x="2808557" y="1036012"/>
            <a:ext cx="8322185" cy="407670"/>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CA" dirty="0" smtClean="0"/>
              <a:t>Méthode de travaille</a:t>
            </a:r>
            <a:endParaRPr lang="fr-FR" dirty="0"/>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195" y="1443682"/>
            <a:ext cx="5335385" cy="5335385"/>
          </a:xfrm>
          <a:prstGeom prst="rect">
            <a:avLst/>
          </a:prstGeom>
        </p:spPr>
      </p:pic>
    </p:spTree>
    <p:extLst>
      <p:ext uri="{BB962C8B-B14F-4D97-AF65-F5344CB8AC3E}">
        <p14:creationId xmlns:p14="http://schemas.microsoft.com/office/powerpoint/2010/main" val="197755157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343_TF56051434" id="{01ADD60D-5610-4F37-B50B-BCD016EB7696}" vid="{777D2B92-24FF-4737-AB79-5362D5E308B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Présentation moderne légère</Template>
  <TotalTime>0</TotalTime>
  <Words>611</Words>
  <Application>Microsoft Office PowerPoint</Application>
  <PresentationFormat>Grand écran</PresentationFormat>
  <Paragraphs>1140</Paragraphs>
  <Slides>14</Slides>
  <Notes>14</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14</vt:i4>
      </vt:variant>
    </vt:vector>
  </HeadingPairs>
  <TitlesOfParts>
    <vt:vector size="17" baseType="lpstr">
      <vt:lpstr>Arial</vt:lpstr>
      <vt:lpstr>Calibri</vt:lpstr>
      <vt:lpstr>Thème Office</vt:lpstr>
      <vt:lpstr>INM5001 Atelier</vt:lpstr>
      <vt:lpstr>Introduction</vt:lpstr>
      <vt:lpstr>Introduction</vt:lpstr>
      <vt:lpstr>SOLUTION PROPOSÉE</vt:lpstr>
      <vt:lpstr>Présentation du projet</vt:lpstr>
      <vt:lpstr>Conception</vt:lpstr>
      <vt:lpstr>Conception</vt:lpstr>
      <vt:lpstr>Réalisation</vt:lpstr>
      <vt:lpstr>Réalisation</vt:lpstr>
      <vt:lpstr>Réalisation</vt:lpstr>
      <vt:lpstr>Réalisation</vt:lpstr>
      <vt:lpstr>Réalisation</vt:lpstr>
      <vt:lpstr>Réalisation</vt:lpstr>
      <vt:lpstr>MERCI</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2019-12-09T15:29:39Z</dcterms:created>
  <dcterms:modified xsi:type="dcterms:W3CDTF">2019-12-12T03:29:12Z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2018-08-01T18:32:06.5268786Z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