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4D5067-9326-416D-92AE-49BA9F9F0895}">
  <a:tblStyle styleId="{124D5067-9326-416D-92AE-49BA9F9F089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couverture">
  <p:cSld name="Diapositive de couvertur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71015" y="0"/>
            <a:ext cx="12263015" cy="68580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7" name="Google Shape;17;p2"/>
          <p:cNvGrpSpPr/>
          <p:nvPr/>
        </p:nvGrpSpPr>
        <p:grpSpPr>
          <a:xfrm flipH="1">
            <a:off x="2076202" y="1374276"/>
            <a:ext cx="7324426" cy="3883523"/>
            <a:chOff x="252031" y="-22763"/>
            <a:chExt cx="7324426" cy="7269964"/>
          </a:xfrm>
        </p:grpSpPr>
        <p:sp>
          <p:nvSpPr>
            <p:cNvPr id="18" name="Google Shape;18;p2"/>
            <p:cNvSpPr/>
            <p:nvPr/>
          </p:nvSpPr>
          <p:spPr>
            <a:xfrm>
              <a:off x="500743" y="-22763"/>
              <a:ext cx="7075714" cy="5878284"/>
            </a:xfrm>
            <a:prstGeom prst="rect">
              <a:avLst/>
            </a:prstGeom>
            <a:noFill/>
            <a:ln w="1270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p:nvPr/>
          </p:nvSpPr>
          <p:spPr>
            <a:xfrm>
              <a:off x="252031" y="655467"/>
              <a:ext cx="6475341"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1" name="Google Shape;21;p2"/>
          <p:cNvSpPr txBox="1">
            <a:spLocks noGrp="1"/>
          </p:cNvSpPr>
          <p:nvPr>
            <p:ph type="ctrTitle"/>
          </p:nvPr>
        </p:nvSpPr>
        <p:spPr>
          <a:xfrm>
            <a:off x="2791372" y="2238426"/>
            <a:ext cx="6609256" cy="150812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2F3342"/>
              </a:buClr>
              <a:buSzPts val="4800"/>
              <a:buFont typeface="Calibri"/>
              <a:buNone/>
              <a:defRPr sz="4800" b="1">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2791372" y="3838627"/>
            <a:ext cx="6609256" cy="450503"/>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2F3342"/>
              </a:buClr>
              <a:buSzPts val="2400"/>
              <a:buNone/>
              <a:defRPr sz="2400">
                <a:solidFill>
                  <a:srgbClr val="2F3342"/>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99"/>
        <p:cNvGrpSpPr/>
        <p:nvPr/>
      </p:nvGrpSpPr>
      <p:grpSpPr>
        <a:xfrm>
          <a:off x="0" y="0"/>
          <a:ext cx="0" cy="0"/>
          <a:chOff x="0" y="0"/>
          <a:chExt cx="0" cy="0"/>
        </a:xfrm>
      </p:grpSpPr>
      <p:grpSp>
        <p:nvGrpSpPr>
          <p:cNvPr id="100" name="Google Shape;100;p11"/>
          <p:cNvGrpSpPr/>
          <p:nvPr/>
        </p:nvGrpSpPr>
        <p:grpSpPr>
          <a:xfrm flipH="1">
            <a:off x="2076202" y="1374276"/>
            <a:ext cx="7324426" cy="3883523"/>
            <a:chOff x="252031" y="-22763"/>
            <a:chExt cx="7324426" cy="7269964"/>
          </a:xfrm>
        </p:grpSpPr>
        <p:sp>
          <p:nvSpPr>
            <p:cNvPr id="101" name="Google Shape;101;p11"/>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1"/>
            <p:cNvSpPr/>
            <p:nvPr/>
          </p:nvSpPr>
          <p:spPr>
            <a:xfrm>
              <a:off x="500743" y="-22763"/>
              <a:ext cx="7075714" cy="5878284"/>
            </a:xfrm>
            <a:prstGeom prst="rect">
              <a:avLst/>
            </a:prstGeom>
            <a:noFill/>
            <a:ln w="1270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11"/>
            <p:cNvSpPr/>
            <p:nvPr/>
          </p:nvSpPr>
          <p:spPr>
            <a:xfrm>
              <a:off x="252031" y="655467"/>
              <a:ext cx="6475341"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4" name="Google Shape;104;p11"/>
          <p:cNvSpPr txBox="1">
            <a:spLocks noGrp="1"/>
          </p:cNvSpPr>
          <p:nvPr>
            <p:ph type="ctrTitle"/>
          </p:nvPr>
        </p:nvSpPr>
        <p:spPr>
          <a:xfrm>
            <a:off x="2791372" y="2238426"/>
            <a:ext cx="6609256" cy="150812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400"/>
              <a:buFont typeface="Calibri"/>
              <a:buNone/>
              <a:defRPr sz="4400"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1"/>
          <p:cNvSpPr txBox="1">
            <a:spLocks noGrp="1"/>
          </p:cNvSpPr>
          <p:nvPr>
            <p:ph type="subTitle" idx="1"/>
          </p:nvPr>
        </p:nvSpPr>
        <p:spPr>
          <a:xfrm>
            <a:off x="2791372" y="3838627"/>
            <a:ext cx="6609256" cy="450503"/>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n-tête de section">
  <p:cSld name="En-tête de section">
    <p:spTree>
      <p:nvGrpSpPr>
        <p:cNvPr id="1" name="Shape 106"/>
        <p:cNvGrpSpPr/>
        <p:nvPr/>
      </p:nvGrpSpPr>
      <p:grpSpPr>
        <a:xfrm>
          <a:off x="0" y="0"/>
          <a:ext cx="0" cy="0"/>
          <a:chOff x="0" y="0"/>
          <a:chExt cx="0" cy="0"/>
        </a:xfrm>
      </p:grpSpPr>
      <p:grpSp>
        <p:nvGrpSpPr>
          <p:cNvPr id="107" name="Google Shape;107;p12"/>
          <p:cNvGrpSpPr/>
          <p:nvPr/>
        </p:nvGrpSpPr>
        <p:grpSpPr>
          <a:xfrm rot="10800000">
            <a:off x="3581400" y="451189"/>
            <a:ext cx="5276606" cy="5768636"/>
            <a:chOff x="883522" y="408327"/>
            <a:chExt cx="5276606" cy="5768636"/>
          </a:xfrm>
        </p:grpSpPr>
        <p:sp>
          <p:nvSpPr>
            <p:cNvPr id="108" name="Google Shape;108;p12"/>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9" name="Google Shape;109;p12"/>
            <p:cNvPicPr preferRelativeResize="0"/>
            <p:nvPr/>
          </p:nvPicPr>
          <p:blipFill rotWithShape="1">
            <a:blip r:embed="rId2">
              <a:alphaModFix/>
            </a:blip>
            <a:srcRect/>
            <a:stretch/>
          </p:blipFill>
          <p:spPr>
            <a:xfrm>
              <a:off x="1139938" y="1088572"/>
              <a:ext cx="4572000" cy="4572000"/>
            </a:xfrm>
            <a:prstGeom prst="rect">
              <a:avLst/>
            </a:prstGeom>
            <a:noFill/>
            <a:ln>
              <a:noFill/>
            </a:ln>
          </p:spPr>
        </p:pic>
        <p:sp>
          <p:nvSpPr>
            <p:cNvPr id="110" name="Google Shape;110;p12"/>
            <p:cNvSpPr/>
            <p:nvPr/>
          </p:nvSpPr>
          <p:spPr>
            <a:xfrm>
              <a:off x="883522" y="408327"/>
              <a:ext cx="4351911" cy="477327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1" name="Google Shape;111;p12"/>
          <p:cNvSpPr txBox="1">
            <a:spLocks noGrp="1"/>
          </p:cNvSpPr>
          <p:nvPr>
            <p:ph type="title"/>
          </p:nvPr>
        </p:nvSpPr>
        <p:spPr>
          <a:xfrm>
            <a:off x="4506095" y="1742989"/>
            <a:ext cx="4351911" cy="33528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400"/>
              <a:buFont typeface="Calibri"/>
              <a:buNone/>
              <a:defRPr sz="4400"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2"/>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2"/>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
        <p:nvSpPr>
          <p:cNvPr id="114" name="Google Shape;114;p12"/>
          <p:cNvSpPr txBox="1">
            <a:spLocks noGrp="1"/>
          </p:cNvSpPr>
          <p:nvPr>
            <p:ph type="body" idx="1"/>
          </p:nvPr>
        </p:nvSpPr>
        <p:spPr>
          <a:xfrm>
            <a:off x="4506094" y="4127455"/>
            <a:ext cx="4351911" cy="29643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aison">
  <p:cSld name="Comparaison">
    <p:spTree>
      <p:nvGrpSpPr>
        <p:cNvPr id="1" name="Shape 115"/>
        <p:cNvGrpSpPr/>
        <p:nvPr/>
      </p:nvGrpSpPr>
      <p:grpSpPr>
        <a:xfrm>
          <a:off x="0" y="0"/>
          <a:ext cx="0" cy="0"/>
          <a:chOff x="0" y="0"/>
          <a:chExt cx="0" cy="0"/>
        </a:xfrm>
      </p:grpSpPr>
      <p:sp>
        <p:nvSpPr>
          <p:cNvPr id="116" name="Google Shape;116;p13"/>
          <p:cNvSpPr txBox="1">
            <a:spLocks noGrp="1"/>
          </p:cNvSpPr>
          <p:nvPr>
            <p:ph type="body" idx="1"/>
          </p:nvPr>
        </p:nvSpPr>
        <p:spPr>
          <a:xfrm>
            <a:off x="573882" y="1061132"/>
            <a:ext cx="3464717"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7" name="Google Shape;117;p13"/>
          <p:cNvSpPr/>
          <p:nvPr/>
        </p:nvSpPr>
        <p:spPr>
          <a:xfrm>
            <a:off x="4430484" y="0"/>
            <a:ext cx="2873833" cy="5426414"/>
          </a:xfrm>
          <a:prstGeom prst="rect">
            <a:avLst/>
          </a:prstGeom>
          <a:noFill/>
          <a:ln w="889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13"/>
          <p:cNvSpPr txBox="1">
            <a:spLocks noGrp="1"/>
          </p:cNvSpPr>
          <p:nvPr>
            <p:ph type="title"/>
          </p:nvPr>
        </p:nvSpPr>
        <p:spPr>
          <a:xfrm>
            <a:off x="595884" y="0"/>
            <a:ext cx="3834596" cy="112440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3"/>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3"/>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3"/>
          <p:cNvSpPr/>
          <p:nvPr/>
        </p:nvSpPr>
        <p:spPr>
          <a:xfrm>
            <a:off x="4659081" y="447789"/>
            <a:ext cx="2873833" cy="595795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13"/>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
        <p:nvSpPr>
          <p:cNvPr id="123" name="Google Shape;123;p13"/>
          <p:cNvSpPr txBox="1">
            <a:spLocks noGrp="1"/>
          </p:cNvSpPr>
          <p:nvPr>
            <p:ph type="body" idx="2"/>
          </p:nvPr>
        </p:nvSpPr>
        <p:spPr>
          <a:xfrm>
            <a:off x="8153395" y="1061132"/>
            <a:ext cx="3464721" cy="82391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13"/>
          <p:cNvSpPr txBox="1">
            <a:spLocks noGrp="1"/>
          </p:cNvSpPr>
          <p:nvPr>
            <p:ph type="body" idx="3"/>
          </p:nvPr>
        </p:nvSpPr>
        <p:spPr>
          <a:xfrm>
            <a:off x="8153394" y="2108201"/>
            <a:ext cx="3464721" cy="3684588"/>
          </a:xfrm>
          <a:prstGeom prst="rect">
            <a:avLst/>
          </a:prstGeom>
          <a:noFill/>
          <a:ln>
            <a:noFill/>
          </a:ln>
        </p:spPr>
        <p:txBody>
          <a:bodyPr spcFirstLastPara="1" wrap="square" lIns="91425" tIns="45700" rIns="91425" bIns="45700" anchor="t" anchorCtr="0">
            <a:noAutofit/>
          </a:bodyPr>
          <a:lstStyle>
            <a:lvl1pPr marL="457200" lvl="0" indent="-330200" algn="l">
              <a:lnSpc>
                <a:spcPct val="90000"/>
              </a:lnSpc>
              <a:spcBef>
                <a:spcPts val="1000"/>
              </a:spcBef>
              <a:spcAft>
                <a:spcPts val="0"/>
              </a:spcAft>
              <a:buClr>
                <a:schemeClr val="dk1"/>
              </a:buClr>
              <a:buSzPts val="1600"/>
              <a:buChar char="•"/>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13"/>
          <p:cNvSpPr txBox="1">
            <a:spLocks noGrp="1"/>
          </p:cNvSpPr>
          <p:nvPr>
            <p:ph type="body" idx="4"/>
          </p:nvPr>
        </p:nvSpPr>
        <p:spPr>
          <a:xfrm>
            <a:off x="573882" y="2108201"/>
            <a:ext cx="3464717" cy="3684588"/>
          </a:xfrm>
          <a:prstGeom prst="rect">
            <a:avLst/>
          </a:prstGeom>
          <a:noFill/>
          <a:ln>
            <a:noFill/>
          </a:ln>
        </p:spPr>
        <p:txBody>
          <a:bodyPr spcFirstLastPara="1" wrap="square" lIns="91425" tIns="45700" rIns="91425" bIns="45700" anchor="t" anchorCtr="0">
            <a:noAutofit/>
          </a:bodyPr>
          <a:lstStyle>
            <a:lvl1pPr marL="457200" lvl="0" indent="-330200" algn="l">
              <a:lnSpc>
                <a:spcPct val="90000"/>
              </a:lnSpc>
              <a:spcBef>
                <a:spcPts val="1000"/>
              </a:spcBef>
              <a:spcAft>
                <a:spcPts val="0"/>
              </a:spcAft>
              <a:buClr>
                <a:schemeClr val="dk1"/>
              </a:buClr>
              <a:buSzPts val="1600"/>
              <a:buChar char="•"/>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ux contenus">
  <p:cSld name="Deux contenus">
    <p:spTree>
      <p:nvGrpSpPr>
        <p:cNvPr id="1" name="Shape 126"/>
        <p:cNvGrpSpPr/>
        <p:nvPr/>
      </p:nvGrpSpPr>
      <p:grpSpPr>
        <a:xfrm>
          <a:off x="0" y="0"/>
          <a:ext cx="0" cy="0"/>
          <a:chOff x="0" y="0"/>
          <a:chExt cx="0" cy="0"/>
        </a:xfrm>
      </p:grpSpPr>
      <p:sp>
        <p:nvSpPr>
          <p:cNvPr id="127" name="Google Shape;127;p14"/>
          <p:cNvSpPr/>
          <p:nvPr/>
        </p:nvSpPr>
        <p:spPr>
          <a:xfrm>
            <a:off x="4430484" y="0"/>
            <a:ext cx="2873833" cy="5426414"/>
          </a:xfrm>
          <a:prstGeom prst="rect">
            <a:avLst/>
          </a:prstGeom>
          <a:noFill/>
          <a:ln w="889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4"/>
          <p:cNvSpPr txBox="1">
            <a:spLocks noGrp="1"/>
          </p:cNvSpPr>
          <p:nvPr>
            <p:ph type="title"/>
          </p:nvPr>
        </p:nvSpPr>
        <p:spPr>
          <a:xfrm>
            <a:off x="595884" y="0"/>
            <a:ext cx="3834596" cy="112440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4"/>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4"/>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4"/>
          <p:cNvSpPr/>
          <p:nvPr/>
        </p:nvSpPr>
        <p:spPr>
          <a:xfrm>
            <a:off x="4659081" y="447789"/>
            <a:ext cx="2873833" cy="595795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14"/>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
        <p:nvSpPr>
          <p:cNvPr id="133" name="Google Shape;133;p14"/>
          <p:cNvSpPr txBox="1">
            <a:spLocks noGrp="1"/>
          </p:cNvSpPr>
          <p:nvPr>
            <p:ph type="body" idx="1"/>
          </p:nvPr>
        </p:nvSpPr>
        <p:spPr>
          <a:xfrm>
            <a:off x="571500" y="1431586"/>
            <a:ext cx="3467099" cy="4361203"/>
          </a:xfrm>
          <a:prstGeom prst="rect">
            <a:avLst/>
          </a:prstGeom>
          <a:noFill/>
          <a:ln>
            <a:noFill/>
          </a:ln>
        </p:spPr>
        <p:txBody>
          <a:bodyPr spcFirstLastPara="1" wrap="square" lIns="91425" tIns="45700" rIns="91425" bIns="45700" anchor="t" anchorCtr="0">
            <a:noAutofit/>
          </a:bodyPr>
          <a:lstStyle>
            <a:lvl1pPr marL="457200" lvl="0" indent="-330200" algn="l">
              <a:lnSpc>
                <a:spcPct val="90000"/>
              </a:lnSpc>
              <a:spcBef>
                <a:spcPts val="1000"/>
              </a:spcBef>
              <a:spcAft>
                <a:spcPts val="0"/>
              </a:spcAft>
              <a:buClr>
                <a:schemeClr val="dk1"/>
              </a:buClr>
              <a:buSzPts val="1600"/>
              <a:buChar char="•"/>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14"/>
          <p:cNvSpPr txBox="1">
            <a:spLocks noGrp="1"/>
          </p:cNvSpPr>
          <p:nvPr>
            <p:ph type="body" idx="2"/>
          </p:nvPr>
        </p:nvSpPr>
        <p:spPr>
          <a:xfrm>
            <a:off x="8153394" y="1431586"/>
            <a:ext cx="3467106" cy="4361203"/>
          </a:xfrm>
          <a:prstGeom prst="rect">
            <a:avLst/>
          </a:prstGeom>
          <a:noFill/>
          <a:ln>
            <a:noFill/>
          </a:ln>
        </p:spPr>
        <p:txBody>
          <a:bodyPr spcFirstLastPara="1" wrap="square" lIns="91425" tIns="45700" rIns="91425" bIns="45700" anchor="t" anchorCtr="0">
            <a:noAutofit/>
          </a:bodyPr>
          <a:lstStyle>
            <a:lvl1pPr marL="457200" lvl="0" indent="-330200" algn="l">
              <a:lnSpc>
                <a:spcPct val="90000"/>
              </a:lnSpc>
              <a:spcBef>
                <a:spcPts val="1000"/>
              </a:spcBef>
              <a:spcAft>
                <a:spcPts val="0"/>
              </a:spcAft>
              <a:buClr>
                <a:schemeClr val="dk1"/>
              </a:buClr>
              <a:buSzPts val="1600"/>
              <a:buChar char="•"/>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u avec légende">
  <p:cSld name="Contenu avec légende">
    <p:spTree>
      <p:nvGrpSpPr>
        <p:cNvPr id="1" name="Shape 135"/>
        <p:cNvGrpSpPr/>
        <p:nvPr/>
      </p:nvGrpSpPr>
      <p:grpSpPr>
        <a:xfrm>
          <a:off x="0" y="0"/>
          <a:ext cx="0" cy="0"/>
          <a:chOff x="0" y="0"/>
          <a:chExt cx="0" cy="0"/>
        </a:xfrm>
      </p:grpSpPr>
      <p:sp>
        <p:nvSpPr>
          <p:cNvPr id="136" name="Google Shape;136;p15"/>
          <p:cNvSpPr/>
          <p:nvPr/>
        </p:nvSpPr>
        <p:spPr>
          <a:xfrm>
            <a:off x="1159727" y="1224451"/>
            <a:ext cx="4226024"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5"/>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5"/>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
        <p:nvSpPr>
          <p:cNvPr id="139" name="Google Shape;139;p15"/>
          <p:cNvSpPr txBox="1">
            <a:spLocks noGrp="1"/>
          </p:cNvSpPr>
          <p:nvPr>
            <p:ph type="body" idx="1"/>
          </p:nvPr>
        </p:nvSpPr>
        <p:spPr>
          <a:xfrm>
            <a:off x="6294478" y="587829"/>
            <a:ext cx="5326022" cy="5273221"/>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sz="2800"/>
            </a:lvl1pPr>
            <a:lvl2pPr marL="914400" lvl="1" indent="-381000" algn="l">
              <a:lnSpc>
                <a:spcPct val="90000"/>
              </a:lnSpc>
              <a:spcBef>
                <a:spcPts val="500"/>
              </a:spcBef>
              <a:spcAft>
                <a:spcPts val="0"/>
              </a:spcAft>
              <a:buClr>
                <a:schemeClr val="dk1"/>
              </a:buClr>
              <a:buSzPts val="2400"/>
              <a:buChar char="•"/>
              <a:defRPr sz="2400"/>
            </a:lvl2pPr>
            <a:lvl3pPr marL="1371600" lvl="2" indent="-355600" algn="l">
              <a:lnSpc>
                <a:spcPct val="90000"/>
              </a:lnSpc>
              <a:spcBef>
                <a:spcPts val="500"/>
              </a:spcBef>
              <a:spcAft>
                <a:spcPts val="0"/>
              </a:spcAft>
              <a:buClr>
                <a:schemeClr val="dk1"/>
              </a:buClr>
              <a:buSzPts val="2000"/>
              <a:buChar char="•"/>
              <a:defRPr sz="2000"/>
            </a:lvl3pPr>
            <a:lvl4pPr marL="1828800" lvl="3" indent="-342900" algn="l">
              <a:lnSpc>
                <a:spcPct val="90000"/>
              </a:lnSpc>
              <a:spcBef>
                <a:spcPts val="500"/>
              </a:spcBef>
              <a:spcAft>
                <a:spcPts val="0"/>
              </a:spcAft>
              <a:buClr>
                <a:schemeClr val="dk1"/>
              </a:buClr>
              <a:buSzPts val="1800"/>
              <a:buChar char="•"/>
              <a:defRPr sz="1800"/>
            </a:lvl4pPr>
            <a:lvl5pPr marL="2286000" lvl="4" indent="-342900" algn="l">
              <a:lnSpc>
                <a:spcPct val="90000"/>
              </a:lnSpc>
              <a:spcBef>
                <a:spcPts val="500"/>
              </a:spcBef>
              <a:spcAft>
                <a:spcPts val="0"/>
              </a:spcAft>
              <a:buClr>
                <a:schemeClr val="dk1"/>
              </a:buClr>
              <a:buSzPts val="1800"/>
              <a:buChar char="•"/>
              <a:defRPr sz="18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0" name="Google Shape;140;p15"/>
          <p:cNvSpPr/>
          <p:nvPr/>
        </p:nvSpPr>
        <p:spPr>
          <a:xfrm>
            <a:off x="657060" y="698704"/>
            <a:ext cx="4473025" cy="570179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1" name="Google Shape;141;p15"/>
          <p:cNvGrpSpPr/>
          <p:nvPr/>
        </p:nvGrpSpPr>
        <p:grpSpPr>
          <a:xfrm>
            <a:off x="657060" y="435124"/>
            <a:ext cx="5134751" cy="5965370"/>
            <a:chOff x="252031" y="391887"/>
            <a:chExt cx="7433283" cy="5965370"/>
          </a:xfrm>
        </p:grpSpPr>
        <p:sp>
          <p:nvSpPr>
            <p:cNvPr id="142" name="Google Shape;142;p15"/>
            <p:cNvSpPr/>
            <p:nvPr/>
          </p:nvSpPr>
          <p:spPr>
            <a:xfrm>
              <a:off x="609600" y="391887"/>
              <a:ext cx="7075714" cy="5878284"/>
            </a:xfrm>
            <a:prstGeom prst="rect">
              <a:avLst/>
            </a:prstGeom>
            <a:noFill/>
            <a:ln w="1270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5"/>
            <p:cNvSpPr/>
            <p:nvPr/>
          </p:nvSpPr>
          <p:spPr>
            <a:xfrm>
              <a:off x="252031" y="655467"/>
              <a:ext cx="6475341"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4" name="Google Shape;144;p15"/>
          <p:cNvSpPr txBox="1">
            <a:spLocks noGrp="1"/>
          </p:cNvSpPr>
          <p:nvPr>
            <p:ph type="body" idx="2"/>
          </p:nvPr>
        </p:nvSpPr>
        <p:spPr>
          <a:xfrm>
            <a:off x="609601" y="2546851"/>
            <a:ext cx="4101084" cy="3396749"/>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600"/>
              <a:buNone/>
              <a:defRPr sz="1600">
                <a:solidFill>
                  <a:schemeClr val="dk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5" name="Google Shape;145;p15"/>
          <p:cNvSpPr txBox="1">
            <a:spLocks noGrp="1"/>
          </p:cNvSpPr>
          <p:nvPr>
            <p:ph type="title"/>
          </p:nvPr>
        </p:nvSpPr>
        <p:spPr>
          <a:xfrm>
            <a:off x="609601" y="1480457"/>
            <a:ext cx="4101084" cy="97930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Calibri"/>
              <a:buNone/>
              <a:defRPr sz="3200"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re uniquement">
  <p:cSld name="Titre uniquement">
    <p:spTree>
      <p:nvGrpSpPr>
        <p:cNvPr id="1" name="Shape 146"/>
        <p:cNvGrpSpPr/>
        <p:nvPr/>
      </p:nvGrpSpPr>
      <p:grpSpPr>
        <a:xfrm>
          <a:off x="0" y="0"/>
          <a:ext cx="0" cy="0"/>
          <a:chOff x="0" y="0"/>
          <a:chExt cx="0" cy="0"/>
        </a:xfrm>
      </p:grpSpPr>
      <p:sp>
        <p:nvSpPr>
          <p:cNvPr id="147" name="Google Shape;147;p16"/>
          <p:cNvSpPr txBox="1"/>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2F3342"/>
                </a:solidFill>
                <a:latin typeface="Calibri"/>
                <a:ea typeface="Calibri"/>
                <a:cs typeface="Calibri"/>
                <a:sym typeface="Calibri"/>
              </a:rPr>
              <a:t>‹N°›</a:t>
            </a:fld>
            <a:endParaRPr sz="1200">
              <a:solidFill>
                <a:srgbClr val="2F3342"/>
              </a:solidFill>
              <a:latin typeface="Calibri"/>
              <a:ea typeface="Calibri"/>
              <a:cs typeface="Calibri"/>
              <a:sym typeface="Calibri"/>
            </a:endParaRPr>
          </a:p>
        </p:txBody>
      </p:sp>
      <p:sp>
        <p:nvSpPr>
          <p:cNvPr id="148" name="Google Shape;148;p16"/>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6"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16"/>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16"/>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
        <p:nvSpPr>
          <p:cNvPr id="152" name="Google Shape;152;p16"/>
          <p:cNvSpPr/>
          <p:nvPr/>
        </p:nvSpPr>
        <p:spPr>
          <a:xfrm>
            <a:off x="471340" y="1189038"/>
            <a:ext cx="11149160" cy="483412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16"/>
          <p:cNvSpPr txBox="1">
            <a:spLocks noGrp="1"/>
          </p:cNvSpPr>
          <p:nvPr>
            <p:ph type="title"/>
          </p:nvPr>
        </p:nvSpPr>
        <p:spPr>
          <a:xfrm>
            <a:off x="595884" y="0"/>
            <a:ext cx="11000232" cy="118872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154"/>
        <p:cNvGrpSpPr/>
        <p:nvPr/>
      </p:nvGrpSpPr>
      <p:grpSpPr>
        <a:xfrm>
          <a:off x="0" y="0"/>
          <a:ext cx="0" cy="0"/>
          <a:chOff x="0" y="0"/>
          <a:chExt cx="0" cy="0"/>
        </a:xfrm>
      </p:grpSpPr>
      <p:sp>
        <p:nvSpPr>
          <p:cNvPr id="155" name="Google Shape;155;p17"/>
          <p:cNvSpPr txBox="1"/>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2F3342"/>
                </a:solidFill>
                <a:latin typeface="Calibri"/>
                <a:ea typeface="Calibri"/>
                <a:cs typeface="Calibri"/>
                <a:sym typeface="Calibri"/>
              </a:rPr>
              <a:t>‹N°›</a:t>
            </a:fld>
            <a:endParaRPr sz="1200">
              <a:solidFill>
                <a:srgbClr val="2F3342"/>
              </a:solidFill>
              <a:latin typeface="Calibri"/>
              <a:ea typeface="Calibri"/>
              <a:cs typeface="Calibri"/>
              <a:sym typeface="Calibri"/>
            </a:endParaRPr>
          </a:p>
        </p:txBody>
      </p:sp>
      <p:sp>
        <p:nvSpPr>
          <p:cNvPr id="156" name="Google Shape;156;p17"/>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7"/>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avec contenu">
  <p:cSld name="Image avec contenu">
    <p:spTree>
      <p:nvGrpSpPr>
        <p:cNvPr id="1" name="Shape 23"/>
        <p:cNvGrpSpPr/>
        <p:nvPr/>
      </p:nvGrpSpPr>
      <p:grpSpPr>
        <a:xfrm>
          <a:off x="0" y="0"/>
          <a:ext cx="0" cy="0"/>
          <a:chOff x="0" y="0"/>
          <a:chExt cx="0" cy="0"/>
        </a:xfrm>
      </p:grpSpPr>
      <p:sp>
        <p:nvSpPr>
          <p:cNvPr id="24" name="Google Shape;24;p3"/>
          <p:cNvSpPr>
            <a:spLocks noGrp="1"/>
          </p:cNvSpPr>
          <p:nvPr>
            <p:ph type="pic" idx="2"/>
          </p:nvPr>
        </p:nvSpPr>
        <p:spPr>
          <a:xfrm>
            <a:off x="6727370" y="0"/>
            <a:ext cx="5464629"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p:nvPr/>
        </p:nvSpPr>
        <p:spPr>
          <a:xfrm>
            <a:off x="609600" y="391887"/>
            <a:ext cx="7075714" cy="5878284"/>
          </a:xfrm>
          <a:prstGeom prst="rect">
            <a:avLst/>
          </a:prstGeom>
          <a:noFill/>
          <a:ln w="1270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957943" y="655467"/>
            <a:ext cx="5769428"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957943" y="1480457"/>
            <a:ext cx="5138057" cy="58787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2F3342"/>
              </a:buClr>
              <a:buSzPts val="3200"/>
              <a:buFont typeface="Calibri"/>
              <a:buNone/>
              <a:defRPr sz="3200" b="1">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957943" y="2546851"/>
            <a:ext cx="5138057" cy="3396749"/>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rgbClr val="2F3342"/>
              </a:buClr>
              <a:buSzPts val="1600"/>
              <a:buNone/>
              <a:defRPr sz="1600">
                <a:solidFill>
                  <a:srgbClr val="2F3342"/>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0" name="Google Shape;30;p3"/>
          <p:cNvSpPr txBox="1">
            <a:spLocks noGrp="1"/>
          </p:cNvSpPr>
          <p:nvPr>
            <p:ph type="body" idx="3"/>
          </p:nvPr>
        </p:nvSpPr>
        <p:spPr>
          <a:xfrm>
            <a:off x="979714" y="2095547"/>
            <a:ext cx="4958100"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3"/>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re et contenu">
  <p:cSld name="3_Titre et contenu">
    <p:spTree>
      <p:nvGrpSpPr>
        <p:cNvPr id="1" name="Shape 33"/>
        <p:cNvGrpSpPr/>
        <p:nvPr/>
      </p:nvGrpSpPr>
      <p:grpSpPr>
        <a:xfrm>
          <a:off x="0" y="0"/>
          <a:ext cx="0" cy="0"/>
          <a:chOff x="0" y="0"/>
          <a:chExt cx="0" cy="0"/>
        </a:xfrm>
      </p:grpSpPr>
      <p:sp>
        <p:nvSpPr>
          <p:cNvPr id="34" name="Google Shape;34;p4"/>
          <p:cNvSpPr>
            <a:spLocks noGrp="1"/>
          </p:cNvSpPr>
          <p:nvPr>
            <p:ph type="pic" idx="2"/>
          </p:nvPr>
        </p:nvSpPr>
        <p:spPr>
          <a:xfrm>
            <a:off x="1" y="0"/>
            <a:ext cx="7249885" cy="68580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5" name="Google Shape;35;p4"/>
          <p:cNvGrpSpPr/>
          <p:nvPr/>
        </p:nvGrpSpPr>
        <p:grpSpPr>
          <a:xfrm flipH="1">
            <a:off x="4115984" y="252563"/>
            <a:ext cx="7433283" cy="5995838"/>
            <a:chOff x="252031" y="391887"/>
            <a:chExt cx="7433283" cy="6215741"/>
          </a:xfrm>
        </p:grpSpPr>
        <p:sp>
          <p:nvSpPr>
            <p:cNvPr id="36" name="Google Shape;36;p4"/>
            <p:cNvSpPr/>
            <p:nvPr/>
          </p:nvSpPr>
          <p:spPr>
            <a:xfrm>
              <a:off x="609600" y="391887"/>
              <a:ext cx="7075714" cy="5878284"/>
            </a:xfrm>
            <a:prstGeom prst="rect">
              <a:avLst/>
            </a:prstGeom>
            <a:noFill/>
            <a:ln w="1270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4"/>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4"/>
            <p:cNvSpPr/>
            <p:nvPr/>
          </p:nvSpPr>
          <p:spPr>
            <a:xfrm>
              <a:off x="252031" y="655467"/>
              <a:ext cx="6475341"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9" name="Google Shape;39;p4"/>
          <p:cNvSpPr txBox="1">
            <a:spLocks noGrp="1"/>
          </p:cNvSpPr>
          <p:nvPr>
            <p:ph type="title"/>
          </p:nvPr>
        </p:nvSpPr>
        <p:spPr>
          <a:xfrm>
            <a:off x="5510539" y="916440"/>
            <a:ext cx="6117771" cy="573989"/>
          </a:xfrm>
          <a:prstGeom prst="rect">
            <a:avLst/>
          </a:prstGeom>
          <a:noFill/>
          <a:ln>
            <a:noFill/>
          </a:ln>
        </p:spPr>
        <p:txBody>
          <a:bodyPr spcFirstLastPara="1" wrap="square" lIns="0" tIns="45700" rIns="0" bIns="45700" anchor="ctr" anchorCtr="0">
            <a:noAutofit/>
          </a:bodyPr>
          <a:lstStyle>
            <a:lvl1pPr lvl="0" algn="ctr">
              <a:lnSpc>
                <a:spcPct val="90000"/>
              </a:lnSpc>
              <a:spcBef>
                <a:spcPts val="0"/>
              </a:spcBef>
              <a:spcAft>
                <a:spcPts val="0"/>
              </a:spcAft>
              <a:buClr>
                <a:srgbClr val="2F3342"/>
              </a:buClr>
              <a:buSzPts val="3200"/>
              <a:buFont typeface="Calibri"/>
              <a:buNone/>
              <a:defRPr sz="3200" b="1">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body" idx="1"/>
          </p:nvPr>
        </p:nvSpPr>
        <p:spPr>
          <a:xfrm>
            <a:off x="5510539" y="1962673"/>
            <a:ext cx="6117771" cy="3676128"/>
          </a:xfrm>
          <a:prstGeom prst="rect">
            <a:avLst/>
          </a:prstGeom>
          <a:noFill/>
          <a:ln>
            <a:noFill/>
          </a:ln>
        </p:spPr>
        <p:txBody>
          <a:bodyPr spcFirstLastPara="1" wrap="square" lIns="0" tIns="45700" rIns="0" bIns="45700" anchor="t" anchorCtr="0">
            <a:noAutofit/>
          </a:bodyPr>
          <a:lstStyle>
            <a:lvl1pPr marL="457200" lvl="0" indent="-330200" algn="l">
              <a:lnSpc>
                <a:spcPct val="150000"/>
              </a:lnSpc>
              <a:spcBef>
                <a:spcPts val="1000"/>
              </a:spcBef>
              <a:spcAft>
                <a:spcPts val="0"/>
              </a:spcAft>
              <a:buClr>
                <a:srgbClr val="2F3342"/>
              </a:buClr>
              <a:buSzPts val="1600"/>
              <a:buChar char="•"/>
              <a:defRPr sz="1600">
                <a:solidFill>
                  <a:srgbClr val="2F3342"/>
                </a:solidFill>
              </a:defRPr>
            </a:lvl1pPr>
            <a:lvl2pPr marL="914400" lvl="1" indent="-330200" algn="l">
              <a:lnSpc>
                <a:spcPct val="150000"/>
              </a:lnSpc>
              <a:spcBef>
                <a:spcPts val="500"/>
              </a:spcBef>
              <a:spcAft>
                <a:spcPts val="0"/>
              </a:spcAft>
              <a:buClr>
                <a:srgbClr val="2F3342"/>
              </a:buClr>
              <a:buSzPts val="1600"/>
              <a:buChar char="•"/>
              <a:defRPr sz="1600">
                <a:solidFill>
                  <a:srgbClr val="2F3342"/>
                </a:solidFill>
              </a:defRPr>
            </a:lvl2pPr>
            <a:lvl3pPr marL="1371600" lvl="2" indent="-317500" algn="l">
              <a:lnSpc>
                <a:spcPct val="150000"/>
              </a:lnSpc>
              <a:spcBef>
                <a:spcPts val="500"/>
              </a:spcBef>
              <a:spcAft>
                <a:spcPts val="0"/>
              </a:spcAft>
              <a:buClr>
                <a:srgbClr val="2F3342"/>
              </a:buClr>
              <a:buSzPts val="1400"/>
              <a:buChar char="•"/>
              <a:defRPr sz="1400">
                <a:solidFill>
                  <a:srgbClr val="2F3342"/>
                </a:solidFill>
              </a:defRPr>
            </a:lvl3pPr>
            <a:lvl4pPr marL="1828800" lvl="3" indent="-304800" algn="l">
              <a:lnSpc>
                <a:spcPct val="150000"/>
              </a:lnSpc>
              <a:spcBef>
                <a:spcPts val="500"/>
              </a:spcBef>
              <a:spcAft>
                <a:spcPts val="0"/>
              </a:spcAft>
              <a:buClr>
                <a:srgbClr val="2F3342"/>
              </a:buClr>
              <a:buSzPts val="1200"/>
              <a:buChar char="•"/>
              <a:defRPr sz="1200">
                <a:solidFill>
                  <a:srgbClr val="2F3342"/>
                </a:solidFill>
              </a:defRPr>
            </a:lvl4pPr>
            <a:lvl5pPr marL="2286000" lvl="4" indent="-304800" algn="l">
              <a:lnSpc>
                <a:spcPct val="150000"/>
              </a:lnSpc>
              <a:spcBef>
                <a:spcPts val="500"/>
              </a:spcBef>
              <a:spcAft>
                <a:spcPts val="0"/>
              </a:spcAft>
              <a:buClr>
                <a:srgbClr val="2F3342"/>
              </a:buClr>
              <a:buSzPts val="1200"/>
              <a:buChar char="•"/>
              <a:defRPr sz="1200">
                <a:solidFill>
                  <a:srgbClr val="2F334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
          <p:cNvSpPr txBox="1">
            <a:spLocks noGrp="1"/>
          </p:cNvSpPr>
          <p:nvPr>
            <p:ph type="body" idx="3"/>
          </p:nvPr>
        </p:nvSpPr>
        <p:spPr>
          <a:xfrm>
            <a:off x="5535810" y="1555002"/>
            <a:ext cx="6076915" cy="40767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4"/>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2F3342"/>
              </a:buClr>
              <a:buSzPts val="3600"/>
              <a:buFont typeface="Calibri"/>
              <a:buNone/>
              <a:defRPr sz="3600" b="1">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2F3342"/>
                </a:solidFill>
                <a:latin typeface="Calibri"/>
                <a:ea typeface="Calibri"/>
                <a:cs typeface="Calibri"/>
                <a:sym typeface="Calibri"/>
              </a:rPr>
              <a:t>‹N°›</a:t>
            </a:fld>
            <a:endParaRPr sz="1200" b="0" i="0" u="none" strike="noStrike" cap="none">
              <a:solidFill>
                <a:srgbClr val="2F3342"/>
              </a:solidFill>
              <a:latin typeface="Calibri"/>
              <a:ea typeface="Calibri"/>
              <a:cs typeface="Calibri"/>
              <a:sym typeface="Calibri"/>
            </a:endParaRPr>
          </a:p>
        </p:txBody>
      </p:sp>
      <p:sp>
        <p:nvSpPr>
          <p:cNvPr id="46" name="Google Shape;46;p5"/>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5"/>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 name="Google Shape;49;p5"/>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
        <p:nvSpPr>
          <p:cNvPr id="50" name="Google Shape;50;p5"/>
          <p:cNvSpPr txBox="1">
            <a:spLocks noGrp="1"/>
          </p:cNvSpPr>
          <p:nvPr>
            <p:ph type="body" idx="1"/>
          </p:nvPr>
        </p:nvSpPr>
        <p:spPr>
          <a:xfrm>
            <a:off x="609600" y="1189038"/>
            <a:ext cx="10939668" cy="4834129"/>
          </a:xfrm>
          <a:prstGeom prst="rect">
            <a:avLst/>
          </a:prstGeom>
          <a:solidFill>
            <a:schemeClr val="lt1"/>
          </a:solid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contenu avec image">
  <p:cSld name="Titre et contenu avec image">
    <p:spTree>
      <p:nvGrpSpPr>
        <p:cNvPr id="1" name="Shape 51"/>
        <p:cNvGrpSpPr/>
        <p:nvPr/>
      </p:nvGrpSpPr>
      <p:grpSpPr>
        <a:xfrm>
          <a:off x="0" y="0"/>
          <a:ext cx="0" cy="0"/>
          <a:chOff x="0" y="0"/>
          <a:chExt cx="0" cy="0"/>
        </a:xfrm>
      </p:grpSpPr>
      <p:sp>
        <p:nvSpPr>
          <p:cNvPr id="52" name="Google Shape;52;p6"/>
          <p:cNvSpPr>
            <a:spLocks noGrp="1"/>
          </p:cNvSpPr>
          <p:nvPr>
            <p:ph type="pic" idx="2"/>
          </p:nvPr>
        </p:nvSpPr>
        <p:spPr>
          <a:xfrm>
            <a:off x="2264229" y="0"/>
            <a:ext cx="4919153" cy="68580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6"/>
          <p:cNvSpPr txBox="1">
            <a:spLocks noGrp="1"/>
          </p:cNvSpPr>
          <p:nvPr>
            <p:ph type="title"/>
          </p:nvPr>
        </p:nvSpPr>
        <p:spPr>
          <a:xfrm>
            <a:off x="437804" y="1676400"/>
            <a:ext cx="5196241" cy="33528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2F3342"/>
              </a:buClr>
              <a:buSzPts val="4400"/>
              <a:buFont typeface="Calibri"/>
              <a:buNone/>
              <a:defRPr sz="4400" b="1">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7639394" y="365125"/>
            <a:ext cx="4114801" cy="58118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5" name="Google Shape;55;p6"/>
          <p:cNvPicPr preferRelativeResize="0"/>
          <p:nvPr/>
        </p:nvPicPr>
        <p:blipFill rotWithShape="1">
          <a:blip r:embed="rId2">
            <a:alphaModFix/>
          </a:blip>
          <a:srcRect/>
          <a:stretch/>
        </p:blipFill>
        <p:spPr>
          <a:xfrm>
            <a:off x="1139938" y="1088572"/>
            <a:ext cx="4572000" cy="4572000"/>
          </a:xfrm>
          <a:prstGeom prst="rect">
            <a:avLst/>
          </a:prstGeom>
          <a:noFill/>
          <a:ln>
            <a:noFill/>
          </a:ln>
        </p:spPr>
      </p:pic>
      <p:sp>
        <p:nvSpPr>
          <p:cNvPr id="56" name="Google Shape;56;p6"/>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e de séparation">
  <p:cSld name="Diapositive de séparation">
    <p:spTree>
      <p:nvGrpSpPr>
        <p:cNvPr id="1" name="Shape 58"/>
        <p:cNvGrpSpPr/>
        <p:nvPr/>
      </p:nvGrpSpPr>
      <p:grpSpPr>
        <a:xfrm>
          <a:off x="0" y="0"/>
          <a:ext cx="0" cy="0"/>
          <a:chOff x="0" y="0"/>
          <a:chExt cx="0" cy="0"/>
        </a:xfrm>
      </p:grpSpPr>
      <p:sp>
        <p:nvSpPr>
          <p:cNvPr id="59" name="Google Shape;59;p7"/>
          <p:cNvSpPr>
            <a:spLocks noGrp="1"/>
          </p:cNvSpPr>
          <p:nvPr>
            <p:ph type="pic" idx="2"/>
          </p:nvPr>
        </p:nvSpPr>
        <p:spPr>
          <a:xfrm>
            <a:off x="2264229" y="0"/>
            <a:ext cx="9927771" cy="68580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60" name="Google Shape;60;p7"/>
          <p:cNvGrpSpPr/>
          <p:nvPr/>
        </p:nvGrpSpPr>
        <p:grpSpPr>
          <a:xfrm>
            <a:off x="883522" y="408327"/>
            <a:ext cx="5276606" cy="5768636"/>
            <a:chOff x="883522" y="408327"/>
            <a:chExt cx="5276606" cy="5768636"/>
          </a:xfrm>
        </p:grpSpPr>
        <p:sp>
          <p:nvSpPr>
            <p:cNvPr id="61" name="Google Shape;61;p7"/>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2" name="Google Shape;62;p7"/>
            <p:cNvPicPr preferRelativeResize="0"/>
            <p:nvPr/>
          </p:nvPicPr>
          <p:blipFill rotWithShape="1">
            <a:blip r:embed="rId2">
              <a:alphaModFix/>
            </a:blip>
            <a:srcRect/>
            <a:stretch/>
          </p:blipFill>
          <p:spPr>
            <a:xfrm>
              <a:off x="1125781" y="1107282"/>
              <a:ext cx="4572000" cy="4572000"/>
            </a:xfrm>
            <a:prstGeom prst="rect">
              <a:avLst/>
            </a:prstGeom>
            <a:noFill/>
            <a:ln>
              <a:noFill/>
            </a:ln>
          </p:spPr>
        </p:pic>
        <p:sp>
          <p:nvSpPr>
            <p:cNvPr id="63" name="Google Shape;63;p7"/>
            <p:cNvSpPr/>
            <p:nvPr/>
          </p:nvSpPr>
          <p:spPr>
            <a:xfrm>
              <a:off x="883522" y="408327"/>
              <a:ext cx="4351911" cy="477327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4" name="Google Shape;64;p7"/>
          <p:cNvSpPr txBox="1">
            <a:spLocks noGrp="1"/>
          </p:cNvSpPr>
          <p:nvPr>
            <p:ph type="title"/>
          </p:nvPr>
        </p:nvSpPr>
        <p:spPr>
          <a:xfrm>
            <a:off x="838200" y="1501775"/>
            <a:ext cx="4351911" cy="238446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2F3342"/>
              </a:buClr>
              <a:buSzPts val="4400"/>
              <a:buFont typeface="Calibri"/>
              <a:buNone/>
              <a:defRPr sz="4400" b="1">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838199" y="3886241"/>
            <a:ext cx="4351910" cy="296437"/>
          </a:xfrm>
          <a:prstGeom prst="rect">
            <a:avLst/>
          </a:prstGeom>
          <a:noFill/>
          <a:ln>
            <a:noFill/>
          </a:ln>
        </p:spPr>
        <p:txBody>
          <a:bodyPr spcFirstLastPara="1" wrap="square" lIns="0" tIns="45700" rIns="0" bIns="45700" anchor="t" anchorCtr="0">
            <a:noAutofit/>
          </a:bodyPr>
          <a:lstStyle>
            <a:lvl1pPr marL="457200" lvl="0" indent="-228600" algn="ctr">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6" name="Google Shape;66;p7"/>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apositive de séparation 2">
  <p:cSld name="Diapositive de séparation 2">
    <p:spTree>
      <p:nvGrpSpPr>
        <p:cNvPr id="1" name="Shape 68"/>
        <p:cNvGrpSpPr/>
        <p:nvPr/>
      </p:nvGrpSpPr>
      <p:grpSpPr>
        <a:xfrm>
          <a:off x="0" y="0"/>
          <a:ext cx="0" cy="0"/>
          <a:chOff x="0" y="0"/>
          <a:chExt cx="0" cy="0"/>
        </a:xfrm>
      </p:grpSpPr>
      <p:sp>
        <p:nvSpPr>
          <p:cNvPr id="69" name="Google Shape;69;p8"/>
          <p:cNvSpPr>
            <a:spLocks noGrp="1"/>
          </p:cNvSpPr>
          <p:nvPr>
            <p:ph type="pic" idx="2"/>
          </p:nvPr>
        </p:nvSpPr>
        <p:spPr>
          <a:xfrm>
            <a:off x="-71015" y="0"/>
            <a:ext cx="12263015" cy="68580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70" name="Google Shape;70;p8"/>
          <p:cNvGrpSpPr/>
          <p:nvPr/>
        </p:nvGrpSpPr>
        <p:grpSpPr>
          <a:xfrm rot="10800000">
            <a:off x="3581400" y="451189"/>
            <a:ext cx="5276606" cy="5768636"/>
            <a:chOff x="883522" y="408327"/>
            <a:chExt cx="5276606" cy="5768636"/>
          </a:xfrm>
        </p:grpSpPr>
        <p:sp>
          <p:nvSpPr>
            <p:cNvPr id="71" name="Google Shape;71;p8"/>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2" name="Google Shape;72;p8"/>
            <p:cNvPicPr preferRelativeResize="0"/>
            <p:nvPr/>
          </p:nvPicPr>
          <p:blipFill rotWithShape="1">
            <a:blip r:embed="rId2">
              <a:alphaModFix/>
            </a:blip>
            <a:srcRect/>
            <a:stretch/>
          </p:blipFill>
          <p:spPr>
            <a:xfrm>
              <a:off x="1139938" y="1088572"/>
              <a:ext cx="4572000" cy="4572000"/>
            </a:xfrm>
            <a:prstGeom prst="rect">
              <a:avLst/>
            </a:prstGeom>
            <a:noFill/>
            <a:ln>
              <a:noFill/>
            </a:ln>
          </p:spPr>
        </p:pic>
        <p:sp>
          <p:nvSpPr>
            <p:cNvPr id="73" name="Google Shape;73;p8"/>
            <p:cNvSpPr/>
            <p:nvPr/>
          </p:nvSpPr>
          <p:spPr>
            <a:xfrm>
              <a:off x="883522" y="408327"/>
              <a:ext cx="4351911" cy="477327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4" name="Google Shape;74;p8"/>
          <p:cNvSpPr txBox="1">
            <a:spLocks noGrp="1"/>
          </p:cNvSpPr>
          <p:nvPr>
            <p:ph type="title"/>
          </p:nvPr>
        </p:nvSpPr>
        <p:spPr>
          <a:xfrm>
            <a:off x="4506095" y="1742989"/>
            <a:ext cx="4351911" cy="33528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2F3342"/>
              </a:buClr>
              <a:buSzPts val="4400"/>
              <a:buFont typeface="Calibri"/>
              <a:buNone/>
              <a:defRPr sz="4400" b="1">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8"/>
          <p:cNvSpPr txBox="1">
            <a:spLocks noGrp="1"/>
          </p:cNvSpPr>
          <p:nvPr>
            <p:ph type="body" idx="1"/>
          </p:nvPr>
        </p:nvSpPr>
        <p:spPr>
          <a:xfrm>
            <a:off x="4506094" y="4127455"/>
            <a:ext cx="4351910" cy="296437"/>
          </a:xfrm>
          <a:prstGeom prst="rect">
            <a:avLst/>
          </a:prstGeom>
          <a:noFill/>
          <a:ln>
            <a:noFill/>
          </a:ln>
        </p:spPr>
        <p:txBody>
          <a:bodyPr spcFirstLastPara="1" wrap="square" lIns="0" tIns="45700" rIns="0" bIns="45700" anchor="t" anchorCtr="0">
            <a:noAutofit/>
          </a:bodyPr>
          <a:lstStyle>
            <a:lvl1pPr marL="457200" lvl="0" indent="-228600" algn="ctr">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8"/>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
        <p:nvSpPr>
          <p:cNvPr id="77" name="Google Shape;77;p8"/>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ison avec l’image">
  <p:cSld name="Comparaison avec l’image">
    <p:spTree>
      <p:nvGrpSpPr>
        <p:cNvPr id="1" name="Shape 78"/>
        <p:cNvGrpSpPr/>
        <p:nvPr/>
      </p:nvGrpSpPr>
      <p:grpSpPr>
        <a:xfrm>
          <a:off x="0" y="0"/>
          <a:ext cx="0" cy="0"/>
          <a:chOff x="0" y="0"/>
          <a:chExt cx="0" cy="0"/>
        </a:xfrm>
      </p:grpSpPr>
      <p:sp>
        <p:nvSpPr>
          <p:cNvPr id="79" name="Google Shape;79;p9"/>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9"/>
          <p:cNvSpPr txBox="1">
            <a:spLocks noGrp="1"/>
          </p:cNvSpPr>
          <p:nvPr>
            <p:ph type="body" idx="1"/>
          </p:nvPr>
        </p:nvSpPr>
        <p:spPr>
          <a:xfrm>
            <a:off x="573882" y="1061132"/>
            <a:ext cx="3464717" cy="82391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2F3342"/>
              </a:buClr>
              <a:buSzPts val="2400"/>
              <a:buNone/>
              <a:defRPr sz="2400" b="1">
                <a:solidFill>
                  <a:srgbClr val="2F3342"/>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1" name="Google Shape;81;p9"/>
          <p:cNvSpPr txBox="1">
            <a:spLocks noGrp="1"/>
          </p:cNvSpPr>
          <p:nvPr>
            <p:ph type="body" idx="2"/>
          </p:nvPr>
        </p:nvSpPr>
        <p:spPr>
          <a:xfrm>
            <a:off x="573882" y="2108201"/>
            <a:ext cx="3464717" cy="3684588"/>
          </a:xfrm>
          <a:prstGeom prst="rect">
            <a:avLst/>
          </a:prstGeom>
          <a:noFill/>
          <a:ln>
            <a:noFill/>
          </a:ln>
        </p:spPr>
        <p:txBody>
          <a:bodyPr spcFirstLastPara="1" wrap="square" lIns="91425" tIns="45700" rIns="91425" bIns="45700" anchor="t" anchorCtr="0">
            <a:noAutofit/>
          </a:bodyPr>
          <a:lstStyle>
            <a:lvl1pPr marL="457200" lvl="0" indent="-330200" algn="l">
              <a:lnSpc>
                <a:spcPct val="150000"/>
              </a:lnSpc>
              <a:spcBef>
                <a:spcPts val="1000"/>
              </a:spcBef>
              <a:spcAft>
                <a:spcPts val="0"/>
              </a:spcAft>
              <a:buClr>
                <a:srgbClr val="2F3342"/>
              </a:buClr>
              <a:buSzPts val="1600"/>
              <a:buChar char="•"/>
              <a:defRPr sz="1600">
                <a:solidFill>
                  <a:srgbClr val="2F3342"/>
                </a:solidFill>
              </a:defRPr>
            </a:lvl1pPr>
            <a:lvl2pPr marL="914400" lvl="1" indent="-317500" algn="l">
              <a:lnSpc>
                <a:spcPct val="150000"/>
              </a:lnSpc>
              <a:spcBef>
                <a:spcPts val="500"/>
              </a:spcBef>
              <a:spcAft>
                <a:spcPts val="0"/>
              </a:spcAft>
              <a:buClr>
                <a:srgbClr val="2F3342"/>
              </a:buClr>
              <a:buSzPts val="1400"/>
              <a:buChar char="•"/>
              <a:defRPr sz="1400">
                <a:solidFill>
                  <a:srgbClr val="2F3342"/>
                </a:solidFill>
              </a:defRPr>
            </a:lvl2pPr>
            <a:lvl3pPr marL="1371600" lvl="2" indent="-304800" algn="l">
              <a:lnSpc>
                <a:spcPct val="150000"/>
              </a:lnSpc>
              <a:spcBef>
                <a:spcPts val="500"/>
              </a:spcBef>
              <a:spcAft>
                <a:spcPts val="0"/>
              </a:spcAft>
              <a:buClr>
                <a:srgbClr val="2F3342"/>
              </a:buClr>
              <a:buSzPts val="1200"/>
              <a:buChar char="•"/>
              <a:defRPr sz="1200">
                <a:solidFill>
                  <a:srgbClr val="2F3342"/>
                </a:solidFill>
              </a:defRPr>
            </a:lvl3pPr>
            <a:lvl4pPr marL="1828800" lvl="3" indent="-298450" algn="l">
              <a:lnSpc>
                <a:spcPct val="150000"/>
              </a:lnSpc>
              <a:spcBef>
                <a:spcPts val="500"/>
              </a:spcBef>
              <a:spcAft>
                <a:spcPts val="0"/>
              </a:spcAft>
              <a:buClr>
                <a:srgbClr val="2F3342"/>
              </a:buClr>
              <a:buSzPts val="1100"/>
              <a:buChar char="•"/>
              <a:defRPr sz="1100">
                <a:solidFill>
                  <a:srgbClr val="2F3342"/>
                </a:solidFill>
              </a:defRPr>
            </a:lvl4pPr>
            <a:lvl5pPr marL="2286000" lvl="4" indent="-298450" algn="l">
              <a:lnSpc>
                <a:spcPct val="150000"/>
              </a:lnSpc>
              <a:spcBef>
                <a:spcPts val="500"/>
              </a:spcBef>
              <a:spcAft>
                <a:spcPts val="0"/>
              </a:spcAft>
              <a:buClr>
                <a:srgbClr val="2F3342"/>
              </a:buClr>
              <a:buSzPts val="1100"/>
              <a:buChar char="•"/>
              <a:defRPr sz="1100">
                <a:solidFill>
                  <a:srgbClr val="2F334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9"/>
          <p:cNvSpPr txBox="1">
            <a:spLocks noGrp="1"/>
          </p:cNvSpPr>
          <p:nvPr>
            <p:ph type="body" idx="3"/>
          </p:nvPr>
        </p:nvSpPr>
        <p:spPr>
          <a:xfrm>
            <a:off x="8153400" y="1061132"/>
            <a:ext cx="3464717" cy="82391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2F3342"/>
              </a:buClr>
              <a:buSzPts val="2400"/>
              <a:buNone/>
              <a:defRPr sz="2400" b="1">
                <a:solidFill>
                  <a:srgbClr val="2F3342"/>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3" name="Google Shape;83;p9"/>
          <p:cNvSpPr txBox="1">
            <a:spLocks noGrp="1"/>
          </p:cNvSpPr>
          <p:nvPr>
            <p:ph type="body" idx="4"/>
          </p:nvPr>
        </p:nvSpPr>
        <p:spPr>
          <a:xfrm>
            <a:off x="8153400" y="2108201"/>
            <a:ext cx="3464717" cy="3684588"/>
          </a:xfrm>
          <a:prstGeom prst="rect">
            <a:avLst/>
          </a:prstGeom>
          <a:noFill/>
          <a:ln>
            <a:noFill/>
          </a:ln>
        </p:spPr>
        <p:txBody>
          <a:bodyPr spcFirstLastPara="1" wrap="square" lIns="91425" tIns="45700" rIns="91425" bIns="45700" anchor="t" anchorCtr="0">
            <a:noAutofit/>
          </a:bodyPr>
          <a:lstStyle>
            <a:lvl1pPr marL="457200" lvl="0" indent="-330200" algn="l">
              <a:lnSpc>
                <a:spcPct val="150000"/>
              </a:lnSpc>
              <a:spcBef>
                <a:spcPts val="1000"/>
              </a:spcBef>
              <a:spcAft>
                <a:spcPts val="0"/>
              </a:spcAft>
              <a:buClr>
                <a:srgbClr val="2F3342"/>
              </a:buClr>
              <a:buSzPts val="1600"/>
              <a:buChar char="•"/>
              <a:defRPr sz="1600">
                <a:solidFill>
                  <a:srgbClr val="2F3342"/>
                </a:solidFill>
              </a:defRPr>
            </a:lvl1pPr>
            <a:lvl2pPr marL="914400" lvl="1" indent="-317500" algn="l">
              <a:lnSpc>
                <a:spcPct val="150000"/>
              </a:lnSpc>
              <a:spcBef>
                <a:spcPts val="500"/>
              </a:spcBef>
              <a:spcAft>
                <a:spcPts val="0"/>
              </a:spcAft>
              <a:buClr>
                <a:srgbClr val="2F3342"/>
              </a:buClr>
              <a:buSzPts val="1400"/>
              <a:buChar char="•"/>
              <a:defRPr sz="1400">
                <a:solidFill>
                  <a:srgbClr val="2F3342"/>
                </a:solidFill>
              </a:defRPr>
            </a:lvl2pPr>
            <a:lvl3pPr marL="1371600" lvl="2" indent="-304800" algn="l">
              <a:lnSpc>
                <a:spcPct val="150000"/>
              </a:lnSpc>
              <a:spcBef>
                <a:spcPts val="500"/>
              </a:spcBef>
              <a:spcAft>
                <a:spcPts val="0"/>
              </a:spcAft>
              <a:buClr>
                <a:srgbClr val="2F3342"/>
              </a:buClr>
              <a:buSzPts val="1200"/>
              <a:buChar char="•"/>
              <a:defRPr sz="1200">
                <a:solidFill>
                  <a:srgbClr val="2F3342"/>
                </a:solidFill>
              </a:defRPr>
            </a:lvl3pPr>
            <a:lvl4pPr marL="1828800" lvl="3" indent="-298450" algn="l">
              <a:lnSpc>
                <a:spcPct val="150000"/>
              </a:lnSpc>
              <a:spcBef>
                <a:spcPts val="500"/>
              </a:spcBef>
              <a:spcAft>
                <a:spcPts val="0"/>
              </a:spcAft>
              <a:buClr>
                <a:srgbClr val="2F3342"/>
              </a:buClr>
              <a:buSzPts val="1100"/>
              <a:buChar char="•"/>
              <a:defRPr sz="1100">
                <a:solidFill>
                  <a:srgbClr val="2F3342"/>
                </a:solidFill>
              </a:defRPr>
            </a:lvl4pPr>
            <a:lvl5pPr marL="2286000" lvl="4" indent="-298450" algn="l">
              <a:lnSpc>
                <a:spcPct val="150000"/>
              </a:lnSpc>
              <a:spcBef>
                <a:spcPts val="500"/>
              </a:spcBef>
              <a:spcAft>
                <a:spcPts val="0"/>
              </a:spcAft>
              <a:buClr>
                <a:srgbClr val="2F3342"/>
              </a:buClr>
              <a:buSzPts val="1100"/>
              <a:buChar char="•"/>
              <a:defRPr sz="1100">
                <a:solidFill>
                  <a:srgbClr val="2F334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9"/>
          <p:cNvSpPr/>
          <p:nvPr/>
        </p:nvSpPr>
        <p:spPr>
          <a:xfrm>
            <a:off x="4430484" y="0"/>
            <a:ext cx="2873833" cy="5426414"/>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9"/>
          <p:cNvSpPr>
            <a:spLocks noGrp="1"/>
          </p:cNvSpPr>
          <p:nvPr>
            <p:ph type="pic" idx="5"/>
          </p:nvPr>
        </p:nvSpPr>
        <p:spPr>
          <a:xfrm>
            <a:off x="4659082" y="489291"/>
            <a:ext cx="2873833" cy="5920920"/>
          </a:xfrm>
          <a:prstGeom prst="rect">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9"/>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9"/>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Titre et contenu">
  <p:cSld name="4_Titre et contenu">
    <p:spTree>
      <p:nvGrpSpPr>
        <p:cNvPr id="1" name="Shape 88"/>
        <p:cNvGrpSpPr/>
        <p:nvPr/>
      </p:nvGrpSpPr>
      <p:grpSpPr>
        <a:xfrm>
          <a:off x="0" y="0"/>
          <a:ext cx="0" cy="0"/>
          <a:chOff x="0" y="0"/>
          <a:chExt cx="0" cy="0"/>
        </a:xfrm>
      </p:grpSpPr>
      <p:sp>
        <p:nvSpPr>
          <p:cNvPr id="89" name="Google Shape;89;p10"/>
          <p:cNvSpPr txBox="1">
            <a:spLocks noGrp="1"/>
          </p:cNvSpPr>
          <p:nvPr>
            <p:ph type="body" idx="1"/>
          </p:nvPr>
        </p:nvSpPr>
        <p:spPr>
          <a:xfrm>
            <a:off x="6400191" y="470641"/>
            <a:ext cx="5220309" cy="591671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0" name="Google Shape;90;p10"/>
          <p:cNvGrpSpPr/>
          <p:nvPr/>
        </p:nvGrpSpPr>
        <p:grpSpPr>
          <a:xfrm>
            <a:off x="657060" y="435124"/>
            <a:ext cx="5134751" cy="6215741"/>
            <a:chOff x="252031" y="391887"/>
            <a:chExt cx="7433283" cy="6215741"/>
          </a:xfrm>
        </p:grpSpPr>
        <p:sp>
          <p:nvSpPr>
            <p:cNvPr id="91" name="Google Shape;91;p10"/>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10"/>
            <p:cNvSpPr/>
            <p:nvPr/>
          </p:nvSpPr>
          <p:spPr>
            <a:xfrm>
              <a:off x="609600" y="391887"/>
              <a:ext cx="7075714" cy="5878284"/>
            </a:xfrm>
            <a:prstGeom prst="rect">
              <a:avLst/>
            </a:prstGeom>
            <a:noFill/>
            <a:ln w="1270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0"/>
            <p:cNvSpPr/>
            <p:nvPr/>
          </p:nvSpPr>
          <p:spPr>
            <a:xfrm>
              <a:off x="252031" y="655467"/>
              <a:ext cx="6475341"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4" name="Google Shape;94;p10"/>
          <p:cNvSpPr txBox="1">
            <a:spLocks noGrp="1"/>
          </p:cNvSpPr>
          <p:nvPr>
            <p:ph type="title"/>
          </p:nvPr>
        </p:nvSpPr>
        <p:spPr>
          <a:xfrm>
            <a:off x="599167" y="1099002"/>
            <a:ext cx="4226024" cy="573989"/>
          </a:xfrm>
          <a:prstGeom prst="rect">
            <a:avLst/>
          </a:prstGeom>
          <a:noFill/>
          <a:ln>
            <a:noFill/>
          </a:ln>
        </p:spPr>
        <p:txBody>
          <a:bodyPr spcFirstLastPara="1" wrap="square" lIns="0" tIns="45700" rIns="0" bIns="45700" anchor="ctr" anchorCtr="0">
            <a:noAutofit/>
          </a:bodyPr>
          <a:lstStyle>
            <a:lvl1pPr lvl="0" algn="ctr">
              <a:lnSpc>
                <a:spcPct val="90000"/>
              </a:lnSpc>
              <a:spcBef>
                <a:spcPts val="0"/>
              </a:spcBef>
              <a:spcAft>
                <a:spcPts val="0"/>
              </a:spcAft>
              <a:buClr>
                <a:srgbClr val="2F3342"/>
              </a:buClr>
              <a:buSzPts val="3200"/>
              <a:buFont typeface="Calibri"/>
              <a:buNone/>
              <a:defRPr sz="3200" b="1">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0"/>
          <p:cNvSpPr txBox="1">
            <a:spLocks noGrp="1"/>
          </p:cNvSpPr>
          <p:nvPr>
            <p:ph type="body" idx="2"/>
          </p:nvPr>
        </p:nvSpPr>
        <p:spPr>
          <a:xfrm>
            <a:off x="599167" y="2145234"/>
            <a:ext cx="4226024" cy="3857329"/>
          </a:xfrm>
          <a:prstGeom prst="rect">
            <a:avLst/>
          </a:prstGeom>
          <a:noFill/>
          <a:ln>
            <a:noFill/>
          </a:ln>
        </p:spPr>
        <p:txBody>
          <a:bodyPr spcFirstLastPara="1" wrap="square" lIns="0" tIns="45700" rIns="0" bIns="45700" anchor="t" anchorCtr="0">
            <a:noAutofit/>
          </a:bodyPr>
          <a:lstStyle>
            <a:lvl1pPr marL="457200" lvl="0" indent="-330200" algn="l">
              <a:lnSpc>
                <a:spcPct val="150000"/>
              </a:lnSpc>
              <a:spcBef>
                <a:spcPts val="1000"/>
              </a:spcBef>
              <a:spcAft>
                <a:spcPts val="0"/>
              </a:spcAft>
              <a:buClr>
                <a:srgbClr val="2F3342"/>
              </a:buClr>
              <a:buSzPts val="1600"/>
              <a:buChar char="•"/>
              <a:defRPr sz="1600">
                <a:solidFill>
                  <a:srgbClr val="2F3342"/>
                </a:solidFill>
              </a:defRPr>
            </a:lvl1pPr>
            <a:lvl2pPr marL="914400" lvl="1" indent="-330200" algn="l">
              <a:lnSpc>
                <a:spcPct val="150000"/>
              </a:lnSpc>
              <a:spcBef>
                <a:spcPts val="500"/>
              </a:spcBef>
              <a:spcAft>
                <a:spcPts val="0"/>
              </a:spcAft>
              <a:buClr>
                <a:srgbClr val="2F3342"/>
              </a:buClr>
              <a:buSzPts val="1600"/>
              <a:buChar char="•"/>
              <a:defRPr sz="1600">
                <a:solidFill>
                  <a:srgbClr val="2F3342"/>
                </a:solidFill>
              </a:defRPr>
            </a:lvl2pPr>
            <a:lvl3pPr marL="1371600" lvl="2" indent="-317500" algn="l">
              <a:lnSpc>
                <a:spcPct val="150000"/>
              </a:lnSpc>
              <a:spcBef>
                <a:spcPts val="500"/>
              </a:spcBef>
              <a:spcAft>
                <a:spcPts val="0"/>
              </a:spcAft>
              <a:buClr>
                <a:srgbClr val="2F3342"/>
              </a:buClr>
              <a:buSzPts val="1400"/>
              <a:buChar char="•"/>
              <a:defRPr sz="1400">
                <a:solidFill>
                  <a:srgbClr val="2F3342"/>
                </a:solidFill>
              </a:defRPr>
            </a:lvl3pPr>
            <a:lvl4pPr marL="1828800" lvl="3" indent="-304800" algn="l">
              <a:lnSpc>
                <a:spcPct val="150000"/>
              </a:lnSpc>
              <a:spcBef>
                <a:spcPts val="500"/>
              </a:spcBef>
              <a:spcAft>
                <a:spcPts val="0"/>
              </a:spcAft>
              <a:buClr>
                <a:srgbClr val="2F3342"/>
              </a:buClr>
              <a:buSzPts val="1200"/>
              <a:buChar char="•"/>
              <a:defRPr sz="1200">
                <a:solidFill>
                  <a:srgbClr val="2F3342"/>
                </a:solidFill>
              </a:defRPr>
            </a:lvl4pPr>
            <a:lvl5pPr marL="2286000" lvl="4" indent="-304800" algn="l">
              <a:lnSpc>
                <a:spcPct val="150000"/>
              </a:lnSpc>
              <a:spcBef>
                <a:spcPts val="500"/>
              </a:spcBef>
              <a:spcAft>
                <a:spcPts val="0"/>
              </a:spcAft>
              <a:buClr>
                <a:srgbClr val="2F3342"/>
              </a:buClr>
              <a:buSzPts val="1200"/>
              <a:buChar char="•"/>
              <a:defRPr sz="1200">
                <a:solidFill>
                  <a:srgbClr val="2F334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0"/>
          <p:cNvSpPr txBox="1">
            <a:spLocks noGrp="1"/>
          </p:cNvSpPr>
          <p:nvPr>
            <p:ph type="body" idx="3"/>
          </p:nvPr>
        </p:nvSpPr>
        <p:spPr>
          <a:xfrm>
            <a:off x="611804" y="1737564"/>
            <a:ext cx="4197802" cy="40767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7" name="Google Shape;97;p10"/>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flipH="1">
            <a:off x="11549269" y="6356350"/>
            <a:ext cx="642731" cy="501650"/>
          </a:xfrm>
          <a:prstGeom prst="snip1Rect">
            <a:avLst>
              <a:gd name="adj" fmla="val 16667"/>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595884" y="0"/>
            <a:ext cx="11000232" cy="118872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595884" y="1188720"/>
            <a:ext cx="11024616" cy="498824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lt1"/>
                </a:solidFill>
                <a:latin typeface="Calibri"/>
                <a:ea typeface="Calibri"/>
                <a:cs typeface="Calibri"/>
                <a:sym typeface="Calibri"/>
              </a:defRPr>
            </a:lvl1pPr>
            <a:lvl2pPr marL="0" marR="0" lvl="1" indent="0" algn="ctr" rtl="0">
              <a:spcBef>
                <a:spcPts val="0"/>
              </a:spcBef>
              <a:buNone/>
              <a:defRPr sz="1200" b="0" i="0" u="none" strike="noStrike" cap="none">
                <a:solidFill>
                  <a:schemeClr val="lt1"/>
                </a:solidFill>
                <a:latin typeface="Calibri"/>
                <a:ea typeface="Calibri"/>
                <a:cs typeface="Calibri"/>
                <a:sym typeface="Calibri"/>
              </a:defRPr>
            </a:lvl2pPr>
            <a:lvl3pPr marL="0" marR="0" lvl="2" indent="0" algn="ctr" rtl="0">
              <a:spcBef>
                <a:spcPts val="0"/>
              </a:spcBef>
              <a:buNone/>
              <a:defRPr sz="1200" b="0" i="0" u="none" strike="noStrike" cap="none">
                <a:solidFill>
                  <a:schemeClr val="lt1"/>
                </a:solidFill>
                <a:latin typeface="Calibri"/>
                <a:ea typeface="Calibri"/>
                <a:cs typeface="Calibri"/>
                <a:sym typeface="Calibri"/>
              </a:defRPr>
            </a:lvl3pPr>
            <a:lvl4pPr marL="0" marR="0" lvl="3" indent="0" algn="ctr" rtl="0">
              <a:spcBef>
                <a:spcPts val="0"/>
              </a:spcBef>
              <a:buNone/>
              <a:defRPr sz="1200" b="0" i="0" u="none" strike="noStrike" cap="none">
                <a:solidFill>
                  <a:schemeClr val="lt1"/>
                </a:solidFill>
                <a:latin typeface="Calibri"/>
                <a:ea typeface="Calibri"/>
                <a:cs typeface="Calibri"/>
                <a:sym typeface="Calibri"/>
              </a:defRPr>
            </a:lvl4pPr>
            <a:lvl5pPr marL="0" marR="0" lvl="4" indent="0" algn="ctr" rtl="0">
              <a:spcBef>
                <a:spcPts val="0"/>
              </a:spcBef>
              <a:buNone/>
              <a:defRPr sz="1200" b="0" i="0" u="none" strike="noStrike" cap="none">
                <a:solidFill>
                  <a:schemeClr val="lt1"/>
                </a:solidFill>
                <a:latin typeface="Calibri"/>
                <a:ea typeface="Calibri"/>
                <a:cs typeface="Calibri"/>
                <a:sym typeface="Calibri"/>
              </a:defRPr>
            </a:lvl5pPr>
            <a:lvl6pPr marL="0" marR="0" lvl="5" indent="0" algn="ctr" rtl="0">
              <a:spcBef>
                <a:spcPts val="0"/>
              </a:spcBef>
              <a:buNone/>
              <a:defRPr sz="1200" b="0" i="0" u="none" strike="noStrike" cap="none">
                <a:solidFill>
                  <a:schemeClr val="lt1"/>
                </a:solidFill>
                <a:latin typeface="Calibri"/>
                <a:ea typeface="Calibri"/>
                <a:cs typeface="Calibri"/>
                <a:sym typeface="Calibri"/>
              </a:defRPr>
            </a:lvl6pPr>
            <a:lvl7pPr marL="0" marR="0" lvl="6" indent="0" algn="ctr" rtl="0">
              <a:spcBef>
                <a:spcPts val="0"/>
              </a:spcBef>
              <a:buNone/>
              <a:defRPr sz="1200" b="0" i="0" u="none" strike="noStrike" cap="none">
                <a:solidFill>
                  <a:schemeClr val="lt1"/>
                </a:solidFill>
                <a:latin typeface="Calibri"/>
                <a:ea typeface="Calibri"/>
                <a:cs typeface="Calibri"/>
                <a:sym typeface="Calibri"/>
              </a:defRPr>
            </a:lvl7pPr>
            <a:lvl8pPr marL="0" marR="0" lvl="7" indent="0" algn="ctr" rtl="0">
              <a:spcBef>
                <a:spcPts val="0"/>
              </a:spcBef>
              <a:buNone/>
              <a:defRPr sz="1200" b="0" i="0" u="none" strike="noStrike" cap="none">
                <a:solidFill>
                  <a:schemeClr val="lt1"/>
                </a:solidFill>
                <a:latin typeface="Calibri"/>
                <a:ea typeface="Calibri"/>
                <a:cs typeface="Calibri"/>
                <a:sym typeface="Calibri"/>
              </a:defRPr>
            </a:lvl8pPr>
            <a:lvl9pPr marL="0" marR="0" lvl="8" indent="0" algn="ctr" rtl="0">
              <a:spcBef>
                <a:spcPts val="0"/>
              </a:spcBef>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
          <p15:clr>
            <a:srgbClr val="F26B43"/>
          </p15:clr>
        </p15:guide>
        <p15:guide id="2" pos="73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ethodeTravaille.pn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shboard.heroku.com/pipelines/a66e71a2-0cd4-4d6f-9566-01931c6525b5"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prodcalendrier.herokuapp.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SolutionProposee.pn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Untitled%20Diagram.p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techutilisee.pn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Vision%20Globale.pn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Shape 162"/>
        <p:cNvGrpSpPr/>
        <p:nvPr/>
      </p:nvGrpSpPr>
      <p:grpSpPr>
        <a:xfrm>
          <a:off x="0" y="0"/>
          <a:ext cx="0" cy="0"/>
          <a:chOff x="0" y="0"/>
          <a:chExt cx="0" cy="0"/>
        </a:xfrm>
      </p:grpSpPr>
      <p:pic>
        <p:nvPicPr>
          <p:cNvPr id="163" name="Google Shape;163;p18" descr="Bâtiment abstrait" title="Bâtiment abstrait"/>
          <p:cNvPicPr preferRelativeResize="0">
            <a:picLocks noGrp="1"/>
          </p:cNvPicPr>
          <p:nvPr>
            <p:ph type="pic" idx="2"/>
          </p:nvPr>
        </p:nvPicPr>
        <p:blipFill rotWithShape="1">
          <a:blip r:embed="rId3">
            <a:alphaModFix/>
          </a:blip>
          <a:srcRect/>
          <a:stretch/>
        </p:blipFill>
        <p:spPr>
          <a:xfrm>
            <a:off x="-71015" y="0"/>
            <a:ext cx="12263015" cy="6858000"/>
          </a:xfrm>
          <a:prstGeom prst="rect">
            <a:avLst/>
          </a:prstGeom>
          <a:solidFill>
            <a:srgbClr val="7F7F7F"/>
          </a:solidFill>
          <a:ln>
            <a:noFill/>
          </a:ln>
        </p:spPr>
      </p:pic>
      <p:sp>
        <p:nvSpPr>
          <p:cNvPr id="164" name="Google Shape;164;p18"/>
          <p:cNvSpPr/>
          <p:nvPr/>
        </p:nvSpPr>
        <p:spPr>
          <a:xfrm>
            <a:off x="-71016" y="0"/>
            <a:ext cx="12263015" cy="6858000"/>
          </a:xfrm>
          <a:prstGeom prst="rect">
            <a:avLst/>
          </a:prstGeom>
          <a:solidFill>
            <a:schemeClr val="lt1">
              <a:alpha val="7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65" name="Google Shape;165;p18" descr="Carrés d’accentuation : forme ouverte noire foncée, bloc vert ombré et bloc blanc avec espace réservé au texte."/>
          <p:cNvGrpSpPr/>
          <p:nvPr/>
        </p:nvGrpSpPr>
        <p:grpSpPr>
          <a:xfrm flipH="1">
            <a:off x="2076202" y="1374276"/>
            <a:ext cx="7324426" cy="3883523"/>
            <a:chOff x="252031" y="-22763"/>
            <a:chExt cx="7324426" cy="7269964"/>
          </a:xfrm>
        </p:grpSpPr>
        <p:sp>
          <p:nvSpPr>
            <p:cNvPr id="166" name="Google Shape;166;p18"/>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18"/>
            <p:cNvSpPr/>
            <p:nvPr/>
          </p:nvSpPr>
          <p:spPr>
            <a:xfrm>
              <a:off x="500743" y="-22763"/>
              <a:ext cx="7075714" cy="5878284"/>
            </a:xfrm>
            <a:prstGeom prst="rect">
              <a:avLst/>
            </a:prstGeom>
            <a:noFill/>
            <a:ln w="1270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18"/>
            <p:cNvSpPr/>
            <p:nvPr/>
          </p:nvSpPr>
          <p:spPr>
            <a:xfrm>
              <a:off x="252031" y="655467"/>
              <a:ext cx="6475341"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69" name="Google Shape;169;p18"/>
          <p:cNvSpPr txBox="1">
            <a:spLocks noGrp="1"/>
          </p:cNvSpPr>
          <p:nvPr>
            <p:ph type="ctrTitle"/>
          </p:nvPr>
        </p:nvSpPr>
        <p:spPr>
          <a:xfrm>
            <a:off x="2791372" y="2238426"/>
            <a:ext cx="6609256" cy="150812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F3342"/>
              </a:buClr>
              <a:buSzPts val="4800"/>
              <a:buFont typeface="Calibri"/>
              <a:buNone/>
            </a:pPr>
            <a:r>
              <a:rPr lang="fr-FR">
                <a:solidFill>
                  <a:srgbClr val="2F3342"/>
                </a:solidFill>
              </a:rPr>
              <a:t>INM5001</a:t>
            </a:r>
            <a:br>
              <a:rPr lang="fr-FR">
                <a:solidFill>
                  <a:srgbClr val="2F3342"/>
                </a:solidFill>
              </a:rPr>
            </a:br>
            <a:r>
              <a:rPr lang="fr-FR">
                <a:solidFill>
                  <a:srgbClr val="2F3342"/>
                </a:solidFill>
              </a:rPr>
              <a:t>ATELIER</a:t>
            </a:r>
            <a:endParaRPr>
              <a:solidFill>
                <a:srgbClr val="2F3342"/>
              </a:solidFill>
            </a:endParaRPr>
          </a:p>
        </p:txBody>
      </p:sp>
      <p:sp>
        <p:nvSpPr>
          <p:cNvPr id="170" name="Google Shape;170;p18"/>
          <p:cNvSpPr txBox="1">
            <a:spLocks noGrp="1"/>
          </p:cNvSpPr>
          <p:nvPr>
            <p:ph type="subTitle" idx="1"/>
          </p:nvPr>
        </p:nvSpPr>
        <p:spPr>
          <a:xfrm>
            <a:off x="2791372" y="3838627"/>
            <a:ext cx="6609256" cy="45050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3342"/>
              </a:buClr>
              <a:buSzPts val="2400"/>
              <a:buNone/>
            </a:pPr>
            <a:r>
              <a:rPr lang="fr-FR">
                <a:solidFill>
                  <a:srgbClr val="2F3342"/>
                </a:solidFill>
              </a:rPr>
              <a:t>Calendrier</a:t>
            </a:r>
            <a:endParaRPr>
              <a:solidFill>
                <a:srgbClr val="2F334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RÉALISATION</a:t>
            </a:r>
            <a:endParaRPr/>
          </a:p>
        </p:txBody>
      </p:sp>
      <p:sp>
        <p:nvSpPr>
          <p:cNvPr id="277" name="Google Shape;277;p27"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 name="Google Shape;278;p27"/>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 name="Google Shape;279;p27"/>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280" name="Google Shape;280;p27"/>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10</a:t>
            </a:fld>
            <a:endParaRPr/>
          </a:p>
        </p:txBody>
      </p:sp>
      <p:sp>
        <p:nvSpPr>
          <p:cNvPr id="281" name="Google Shape;281;p27"/>
          <p:cNvSpPr txBox="1"/>
          <p:nvPr/>
        </p:nvSpPr>
        <p:spPr>
          <a:xfrm>
            <a:off x="2808557" y="1036012"/>
            <a:ext cx="8322185" cy="4076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Méthode de travaille</a:t>
            </a:r>
            <a:endParaRPr sz="2800" b="0" i="0" u="none" strike="noStrike" cap="none">
              <a:solidFill>
                <a:schemeClr val="dk1"/>
              </a:solidFill>
              <a:latin typeface="Calibri"/>
              <a:ea typeface="Calibri"/>
              <a:cs typeface="Calibri"/>
              <a:sym typeface="Calibri"/>
            </a:endParaRPr>
          </a:p>
        </p:txBody>
      </p:sp>
      <p:pic>
        <p:nvPicPr>
          <p:cNvPr id="282" name="Google Shape;282;p27">
            <a:hlinkClick r:id="rId3" action="ppaction://hlinkfile"/>
          </p:cNvPr>
          <p:cNvPicPr preferRelativeResize="0"/>
          <p:nvPr/>
        </p:nvPicPr>
        <p:blipFill>
          <a:blip r:embed="rId4">
            <a:alphaModFix/>
          </a:blip>
          <a:stretch>
            <a:fillRect/>
          </a:stretch>
        </p:blipFill>
        <p:spPr>
          <a:xfrm>
            <a:off x="4544300" y="1547125"/>
            <a:ext cx="5454300" cy="512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8"/>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RÉALISATION</a:t>
            </a:r>
            <a:endParaRPr/>
          </a:p>
        </p:txBody>
      </p:sp>
      <p:sp>
        <p:nvSpPr>
          <p:cNvPr id="289" name="Google Shape;289;p28"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 name="Google Shape;290;p28"/>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 name="Google Shape;291;p28"/>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292" name="Google Shape;292;p28"/>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11</a:t>
            </a:fld>
            <a:endParaRPr/>
          </a:p>
        </p:txBody>
      </p:sp>
      <p:sp>
        <p:nvSpPr>
          <p:cNvPr id="293" name="Google Shape;293;p28"/>
          <p:cNvSpPr txBox="1"/>
          <p:nvPr/>
        </p:nvSpPr>
        <p:spPr>
          <a:xfrm>
            <a:off x="2808557" y="1036012"/>
            <a:ext cx="8322185" cy="4076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Retour obligatoire sur </a:t>
            </a:r>
            <a:r>
              <a:rPr lang="fr-FR" sz="2800">
                <a:solidFill>
                  <a:schemeClr val="dk1"/>
                </a:solidFill>
                <a:latin typeface="Calibri"/>
                <a:ea typeface="Calibri"/>
                <a:cs typeface="Calibri"/>
                <a:sym typeface="Calibri"/>
              </a:rPr>
              <a:t>notre</a:t>
            </a:r>
            <a:r>
              <a:rPr lang="fr-FR" sz="2800" b="0" i="0" u="none" strike="noStrike" cap="none">
                <a:solidFill>
                  <a:schemeClr val="dk1"/>
                </a:solidFill>
                <a:latin typeface="Calibri"/>
                <a:ea typeface="Calibri"/>
                <a:cs typeface="Calibri"/>
                <a:sym typeface="Calibri"/>
              </a:rPr>
              <a:t> expérience</a:t>
            </a:r>
            <a:endParaRPr/>
          </a:p>
        </p:txBody>
      </p:sp>
      <p:sp>
        <p:nvSpPr>
          <p:cNvPr id="294" name="Google Shape;294;p28"/>
          <p:cNvSpPr txBox="1"/>
          <p:nvPr/>
        </p:nvSpPr>
        <p:spPr>
          <a:xfrm>
            <a:off x="2462400" y="1197174"/>
            <a:ext cx="8804100" cy="45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1800"/>
              <a:buFont typeface="Calibri"/>
              <a:buAutoNum type="arabicPeriod"/>
            </a:pPr>
            <a:r>
              <a:rPr lang="fr-FR" sz="1800" b="0" i="0" u="none" strike="noStrike" cap="none">
                <a:solidFill>
                  <a:schemeClr val="dk1"/>
                </a:solidFill>
                <a:latin typeface="Calibri"/>
                <a:ea typeface="Calibri"/>
                <a:cs typeface="Calibri"/>
                <a:sym typeface="Calibri"/>
              </a:rPr>
              <a:t>L’analyse, la planification et le gestionnaire de tâches</a:t>
            </a:r>
            <a:endParaRPr/>
          </a:p>
          <a:p>
            <a:pPr marL="1257300" marR="0" lvl="2" indent="-342900" algn="l" rtl="0">
              <a:spcBef>
                <a:spcPts val="0"/>
              </a:spcBef>
              <a:spcAft>
                <a:spcPts val="0"/>
              </a:spcAft>
              <a:buClr>
                <a:schemeClr val="dk1"/>
              </a:buClr>
              <a:buSzPts val="1800"/>
              <a:buFont typeface="Arial"/>
              <a:buChar char="•"/>
            </a:pPr>
            <a:r>
              <a:rPr lang="fr-FR" sz="1800" b="1" i="0" u="none" strike="noStrike" cap="none">
                <a:solidFill>
                  <a:schemeClr val="dk1"/>
                </a:solidFill>
                <a:latin typeface="Calibri"/>
                <a:ea typeface="Calibri"/>
                <a:cs typeface="Calibri"/>
                <a:sym typeface="Calibri"/>
              </a:rPr>
              <a:t>Analyse:</a:t>
            </a:r>
            <a:r>
              <a:rPr lang="fr-FR" sz="1800" b="0" i="0" u="none" strike="noStrike" cap="none">
                <a:solidFill>
                  <a:schemeClr val="dk1"/>
                </a:solidFill>
                <a:latin typeface="Calibri"/>
                <a:ea typeface="Calibri"/>
                <a:cs typeface="Calibri"/>
                <a:sym typeface="Calibri"/>
              </a:rPr>
              <a:t> </a:t>
            </a:r>
            <a:r>
              <a:rPr lang="fr-FR" sz="1800">
                <a:solidFill>
                  <a:schemeClr val="dk1"/>
                </a:solidFill>
                <a:latin typeface="Calibri"/>
                <a:ea typeface="Calibri"/>
                <a:cs typeface="Calibri"/>
                <a:sym typeface="Calibri"/>
              </a:rPr>
              <a:t>Comment générer automatiquement un horaire hebdomadaire?</a:t>
            </a:r>
            <a:r>
              <a:rPr lang="fr-FR" sz="1800" b="0" i="0" u="none" strike="noStrike" cap="none">
                <a:solidFill>
                  <a:schemeClr val="dk1"/>
                </a:solidFill>
                <a:latin typeface="Calibri"/>
                <a:ea typeface="Calibri"/>
                <a:cs typeface="Calibri"/>
                <a:sym typeface="Calibri"/>
              </a:rPr>
              <a:t> </a:t>
            </a:r>
            <a:r>
              <a:rPr lang="fr-FR" sz="1800">
                <a:solidFill>
                  <a:schemeClr val="dk1"/>
                </a:solidFill>
                <a:latin typeface="Calibri"/>
                <a:ea typeface="Calibri"/>
                <a:cs typeface="Calibri"/>
                <a:sym typeface="Calibri"/>
              </a:rPr>
              <a:t>E</a:t>
            </a:r>
            <a:r>
              <a:rPr lang="fr-FR" sz="1800" b="0" i="0" u="none" strike="noStrike" cap="none">
                <a:solidFill>
                  <a:schemeClr val="dk1"/>
                </a:solidFill>
                <a:latin typeface="Calibri"/>
                <a:ea typeface="Calibri"/>
                <a:cs typeface="Calibri"/>
                <a:sym typeface="Calibri"/>
              </a:rPr>
              <a:t>n équipe on n'a découpé la solution partie par partie (</a:t>
            </a:r>
            <a:r>
              <a:rPr lang="fr-FR" sz="1800">
                <a:solidFill>
                  <a:schemeClr val="dk1"/>
                </a:solidFill>
                <a:latin typeface="Calibri"/>
                <a:ea typeface="Calibri"/>
                <a:cs typeface="Calibri"/>
                <a:sym typeface="Calibri"/>
              </a:rPr>
              <a:t>BD à Web)</a:t>
            </a:r>
            <a:r>
              <a:rPr lang="fr-FR" sz="1800" b="0" i="0" u="none" strike="noStrike" cap="none">
                <a:solidFill>
                  <a:schemeClr val="dk1"/>
                </a:solidFill>
                <a:latin typeface="Calibri"/>
                <a:ea typeface="Calibri"/>
                <a:cs typeface="Calibri"/>
                <a:sym typeface="Calibri"/>
              </a:rPr>
              <a:t>.</a:t>
            </a:r>
            <a:endParaRPr/>
          </a:p>
          <a:p>
            <a:pPr marL="1257300" marR="0" lvl="2" indent="-342900" algn="l" rtl="0">
              <a:spcBef>
                <a:spcPts val="0"/>
              </a:spcBef>
              <a:spcAft>
                <a:spcPts val="0"/>
              </a:spcAft>
              <a:buClr>
                <a:schemeClr val="dk1"/>
              </a:buClr>
              <a:buSzPts val="1800"/>
              <a:buFont typeface="Arial"/>
              <a:buChar char="•"/>
            </a:pPr>
            <a:r>
              <a:rPr lang="fr-FR" sz="1800" b="1" i="0" u="none" strike="noStrike" cap="none">
                <a:solidFill>
                  <a:schemeClr val="dk1"/>
                </a:solidFill>
                <a:latin typeface="Calibri"/>
                <a:ea typeface="Calibri"/>
                <a:cs typeface="Calibri"/>
                <a:sym typeface="Calibri"/>
              </a:rPr>
              <a:t>Planification:</a:t>
            </a:r>
            <a:r>
              <a:rPr lang="fr-FR" sz="1800" b="0" i="0" u="none" strike="noStrike" cap="none">
                <a:solidFill>
                  <a:schemeClr val="dk1"/>
                </a:solidFill>
                <a:latin typeface="Calibri"/>
                <a:ea typeface="Calibri"/>
                <a:cs typeface="Calibri"/>
                <a:sym typeface="Calibri"/>
              </a:rPr>
              <a:t> Le travail d'équipe et la communication étaient nos élément clés.</a:t>
            </a:r>
            <a:endParaRPr sz="1800" b="0" i="0" u="none" strike="noStrike" cap="none">
              <a:solidFill>
                <a:schemeClr val="dk1"/>
              </a:solidFill>
              <a:latin typeface="Calibri"/>
              <a:ea typeface="Calibri"/>
              <a:cs typeface="Calibri"/>
              <a:sym typeface="Calibri"/>
            </a:endParaRPr>
          </a:p>
          <a:p>
            <a:pPr marL="1714500" marR="0" lvl="3" indent="-342900" algn="l" rtl="0">
              <a:spcBef>
                <a:spcPts val="0"/>
              </a:spcBef>
              <a:spcAft>
                <a:spcPts val="0"/>
              </a:spcAft>
              <a:buClr>
                <a:schemeClr val="dk1"/>
              </a:buClr>
              <a:buSzPts val="1800"/>
              <a:buFont typeface="Arial"/>
              <a:buChar char="•"/>
            </a:pPr>
            <a:r>
              <a:rPr lang="fr-FR" sz="1800" b="1" i="0" u="none" strike="noStrike" cap="none">
                <a:solidFill>
                  <a:schemeClr val="dk1"/>
                </a:solidFill>
                <a:latin typeface="Calibri"/>
                <a:ea typeface="Calibri"/>
                <a:cs typeface="Calibri"/>
                <a:sym typeface="Calibri"/>
              </a:rPr>
              <a:t>MVP 1:</a:t>
            </a:r>
            <a:r>
              <a:rPr lang="fr-FR" sz="1800" b="0" i="0" u="none" strike="noStrike" cap="none">
                <a:solidFill>
                  <a:schemeClr val="dk1"/>
                </a:solidFill>
                <a:latin typeface="Calibri"/>
                <a:ea typeface="Calibri"/>
                <a:cs typeface="Calibri"/>
                <a:sym typeface="Calibri"/>
              </a:rPr>
              <a:t> Avoir un site web dans le cloud avec les fonctions de base</a:t>
            </a:r>
            <a:endParaRPr/>
          </a:p>
          <a:p>
            <a:pPr marL="1714500" marR="0" lvl="3" indent="-342900" algn="l" rtl="0">
              <a:spcBef>
                <a:spcPts val="0"/>
              </a:spcBef>
              <a:spcAft>
                <a:spcPts val="0"/>
              </a:spcAft>
              <a:buClr>
                <a:schemeClr val="dk1"/>
              </a:buClr>
              <a:buSzPts val="1800"/>
              <a:buFont typeface="Arial"/>
              <a:buChar char="•"/>
            </a:pPr>
            <a:r>
              <a:rPr lang="fr-FR" sz="1800" b="1" i="0" u="none" strike="noStrike" cap="none">
                <a:solidFill>
                  <a:schemeClr val="dk1"/>
                </a:solidFill>
                <a:latin typeface="Calibri"/>
                <a:ea typeface="Calibri"/>
                <a:cs typeface="Calibri"/>
                <a:sym typeface="Calibri"/>
              </a:rPr>
              <a:t>MVP 2:</a:t>
            </a:r>
            <a:r>
              <a:rPr lang="fr-FR" sz="1800" b="0" i="0" u="none" strike="noStrike" cap="none">
                <a:solidFill>
                  <a:schemeClr val="dk1"/>
                </a:solidFill>
                <a:latin typeface="Calibri"/>
                <a:ea typeface="Calibri"/>
                <a:cs typeface="Calibri"/>
                <a:sym typeface="Calibri"/>
              </a:rPr>
              <a:t> Frontend VUEJS, les tests et la fonction pour générer l`horaire</a:t>
            </a:r>
            <a:endParaRPr/>
          </a:p>
          <a:p>
            <a:pPr marL="1257300" marR="0" lvl="2" indent="-342900" algn="l" rtl="0">
              <a:spcBef>
                <a:spcPts val="0"/>
              </a:spcBef>
              <a:spcAft>
                <a:spcPts val="0"/>
              </a:spcAft>
              <a:buClr>
                <a:schemeClr val="dk1"/>
              </a:buClr>
              <a:buSzPts val="1800"/>
              <a:buFont typeface="Arial"/>
              <a:buChar char="•"/>
            </a:pPr>
            <a:r>
              <a:rPr lang="fr-FR" sz="1800" b="1" i="0" u="none" strike="noStrike" cap="none">
                <a:solidFill>
                  <a:schemeClr val="dk1"/>
                </a:solidFill>
                <a:latin typeface="Calibri"/>
                <a:ea typeface="Calibri"/>
                <a:cs typeface="Calibri"/>
                <a:sym typeface="Calibri"/>
              </a:rPr>
              <a:t>ASANA:</a:t>
            </a:r>
            <a:r>
              <a:rPr lang="fr-FR" sz="1800" b="0" i="0" u="none" strike="noStrike" cap="none">
                <a:solidFill>
                  <a:schemeClr val="dk1"/>
                </a:solidFill>
                <a:latin typeface="Calibri"/>
                <a:ea typeface="Calibri"/>
                <a:cs typeface="Calibri"/>
                <a:sym typeface="Calibri"/>
              </a:rPr>
              <a:t> Simple pas beaucoups </a:t>
            </a:r>
            <a:r>
              <a:rPr lang="fr-FR" sz="1800">
                <a:solidFill>
                  <a:schemeClr val="dk1"/>
                </a:solidFill>
                <a:latin typeface="Calibri"/>
                <a:ea typeface="Calibri"/>
                <a:cs typeface="Calibri"/>
                <a:sym typeface="Calibri"/>
              </a:rPr>
              <a:t>fonctionnalitées,</a:t>
            </a:r>
            <a:r>
              <a:rPr lang="fr-FR" sz="1800" b="0" i="0" u="none" strike="noStrike" cap="none">
                <a:solidFill>
                  <a:schemeClr val="dk1"/>
                </a:solidFill>
                <a:latin typeface="Calibri"/>
                <a:ea typeface="Calibri"/>
                <a:cs typeface="Calibri"/>
                <a:sym typeface="Calibri"/>
              </a:rPr>
              <a:t> mais assez pour nous!</a:t>
            </a:r>
            <a:endParaRPr sz="1800" b="0" i="0" u="none" strike="noStrike" cap="none">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1800"/>
              <a:buFont typeface="Calibri"/>
              <a:buAutoNum type="arabicPeriod"/>
            </a:pPr>
            <a:r>
              <a:rPr lang="fr-FR" sz="1800" b="0" i="0" u="none" strike="noStrike" cap="none">
                <a:solidFill>
                  <a:schemeClr val="dk1"/>
                </a:solidFill>
                <a:latin typeface="Calibri"/>
                <a:ea typeface="Calibri"/>
                <a:cs typeface="Calibri"/>
                <a:sym typeface="Calibri"/>
              </a:rPr>
              <a:t>Le processus de travail avec Git</a:t>
            </a:r>
            <a:endParaRPr/>
          </a:p>
          <a:p>
            <a:pPr marL="1257300" marR="0" lvl="2" indent="-342900" algn="l" rtl="0">
              <a:spcBef>
                <a:spcPts val="0"/>
              </a:spcBef>
              <a:spcAft>
                <a:spcPts val="0"/>
              </a:spcAft>
              <a:buClr>
                <a:schemeClr val="dk1"/>
              </a:buClr>
              <a:buSzPts val="1800"/>
              <a:buFont typeface="Arial"/>
              <a:buChar char="•"/>
            </a:pPr>
            <a:r>
              <a:rPr lang="fr-FR" sz="1800" b="0" i="0" u="none" strike="noStrike" cap="none">
                <a:solidFill>
                  <a:schemeClr val="dk1"/>
                </a:solidFill>
                <a:latin typeface="Calibri"/>
                <a:ea typeface="Calibri"/>
                <a:cs typeface="Calibri"/>
                <a:sym typeface="Calibri"/>
              </a:rPr>
              <a:t>Deux branches (Test et Master)</a:t>
            </a:r>
            <a:endParaRPr/>
          </a:p>
          <a:p>
            <a:pPr marL="1257300" marR="0" lvl="2" indent="-342900" algn="l" rtl="0">
              <a:spcBef>
                <a:spcPts val="0"/>
              </a:spcBef>
              <a:spcAft>
                <a:spcPts val="0"/>
              </a:spcAft>
              <a:buClr>
                <a:schemeClr val="dk1"/>
              </a:buClr>
              <a:buSzPts val="1800"/>
              <a:buFont typeface="Arial"/>
              <a:buChar char="•"/>
            </a:pPr>
            <a:r>
              <a:rPr lang="fr-FR" sz="1800" b="0" i="0" u="none" strike="noStrike" cap="none">
                <a:solidFill>
                  <a:schemeClr val="dk1"/>
                </a:solidFill>
                <a:latin typeface="Calibri"/>
                <a:ea typeface="Calibri"/>
                <a:cs typeface="Calibri"/>
                <a:sym typeface="Calibri"/>
              </a:rPr>
              <a:t>On révisait le tout en équipe et si tout le monde est satisfait, on le </a:t>
            </a:r>
            <a:r>
              <a:rPr lang="fr-FR" sz="1800">
                <a:solidFill>
                  <a:schemeClr val="dk1"/>
                </a:solidFill>
                <a:latin typeface="Calibri"/>
                <a:ea typeface="Calibri"/>
                <a:cs typeface="Calibri"/>
                <a:sym typeface="Calibri"/>
              </a:rPr>
              <a:t>‘</a:t>
            </a:r>
            <a:r>
              <a:rPr lang="fr-FR" sz="1800" b="0" i="0" u="none" strike="noStrike" cap="none">
                <a:solidFill>
                  <a:schemeClr val="dk1"/>
                </a:solidFill>
                <a:latin typeface="Calibri"/>
                <a:ea typeface="Calibri"/>
                <a:cs typeface="Calibri"/>
                <a:sym typeface="Calibri"/>
              </a:rPr>
              <a:t>push</a:t>
            </a:r>
            <a:r>
              <a:rPr lang="fr-FR" sz="1800">
                <a:solidFill>
                  <a:schemeClr val="dk1"/>
                </a:solidFill>
                <a:latin typeface="Calibri"/>
                <a:ea typeface="Calibri"/>
                <a:cs typeface="Calibri"/>
                <a:sym typeface="Calibri"/>
              </a:rPr>
              <a:t>’</a:t>
            </a:r>
            <a:r>
              <a:rPr lang="fr-FR" sz="1800" b="0" i="0" u="none" strike="noStrike" cap="none">
                <a:solidFill>
                  <a:schemeClr val="dk1"/>
                </a:solidFill>
                <a:latin typeface="Calibri"/>
                <a:ea typeface="Calibri"/>
                <a:cs typeface="Calibri"/>
                <a:sym typeface="Calibri"/>
              </a:rPr>
              <a:t> vers la branche master.</a:t>
            </a:r>
            <a:endParaRPr sz="1800" b="0" i="0" u="none" strike="noStrike" cap="none">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1800"/>
              <a:buFont typeface="Calibri"/>
              <a:buAutoNum type="arabicPeriod"/>
            </a:pPr>
            <a:r>
              <a:rPr lang="fr-FR" sz="1800" b="0" i="0" u="none" strike="noStrike" cap="none">
                <a:solidFill>
                  <a:schemeClr val="dk1"/>
                </a:solidFill>
                <a:latin typeface="Calibri"/>
                <a:ea typeface="Calibri"/>
                <a:cs typeface="Calibri"/>
                <a:sym typeface="Calibri"/>
              </a:rPr>
              <a:t>Les tests automatisés</a:t>
            </a:r>
            <a:endParaRPr sz="1800" b="0" i="0" u="none" strike="noStrike" cap="none">
              <a:solidFill>
                <a:schemeClr val="dk1"/>
              </a:solidFill>
              <a:latin typeface="Calibri"/>
              <a:ea typeface="Calibri"/>
              <a:cs typeface="Calibri"/>
              <a:sym typeface="Calibri"/>
            </a:endParaRPr>
          </a:p>
          <a:p>
            <a:pPr marL="1371600" marR="0" lvl="2" indent="-304800" algn="l" rtl="0">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Test backend</a:t>
            </a:r>
            <a:endParaRPr sz="1200">
              <a:solidFill>
                <a:schemeClr val="dk1"/>
              </a:solidFill>
              <a:latin typeface="Calibri"/>
              <a:ea typeface="Calibri"/>
              <a:cs typeface="Calibri"/>
              <a:sym typeface="Calibri"/>
            </a:endParaRPr>
          </a:p>
          <a:p>
            <a:pPr marL="1828800" lvl="3" indent="-304800" algn="l" rtl="0">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Tests avec des variables: les résultats et scénario attendus</a:t>
            </a:r>
            <a:endParaRPr sz="1200">
              <a:solidFill>
                <a:schemeClr val="dk1"/>
              </a:solidFill>
              <a:latin typeface="Calibri"/>
              <a:ea typeface="Calibri"/>
              <a:cs typeface="Calibri"/>
              <a:sym typeface="Calibri"/>
            </a:endParaRPr>
          </a:p>
          <a:p>
            <a:pPr marL="1828800" lvl="3" indent="-304800" algn="l" rtl="0">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Stub et Mock: Test les processus.</a:t>
            </a:r>
            <a:endParaRPr sz="1200">
              <a:solidFill>
                <a:schemeClr val="dk1"/>
              </a:solidFill>
              <a:latin typeface="Calibri"/>
              <a:ea typeface="Calibri"/>
              <a:cs typeface="Calibri"/>
              <a:sym typeface="Calibri"/>
            </a:endParaRPr>
          </a:p>
          <a:p>
            <a:pPr marL="1371600" marR="0" lvl="2" indent="-304800" algn="l" rtl="0">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Test frontend (vue-Test-utils)</a:t>
            </a:r>
            <a:endParaRPr sz="1200">
              <a:solidFill>
                <a:schemeClr val="dk1"/>
              </a:solidFill>
              <a:latin typeface="Calibri"/>
              <a:ea typeface="Calibri"/>
              <a:cs typeface="Calibri"/>
              <a:sym typeface="Calibri"/>
            </a:endParaRPr>
          </a:p>
          <a:p>
            <a:pPr marL="1371600" marR="0" lvl="2" indent="-304800" algn="l" rtl="0">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Roulés à chaque build</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RÉALISATION</a:t>
            </a:r>
            <a:endParaRPr/>
          </a:p>
        </p:txBody>
      </p:sp>
      <p:sp>
        <p:nvSpPr>
          <p:cNvPr id="301" name="Google Shape;301;p29"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29"/>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29"/>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304" name="Google Shape;304;p29"/>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12</a:t>
            </a:fld>
            <a:endParaRPr/>
          </a:p>
        </p:txBody>
      </p:sp>
      <p:sp>
        <p:nvSpPr>
          <p:cNvPr id="305" name="Google Shape;305;p29"/>
          <p:cNvSpPr txBox="1"/>
          <p:nvPr/>
        </p:nvSpPr>
        <p:spPr>
          <a:xfrm>
            <a:off x="2808557" y="1036012"/>
            <a:ext cx="8322185" cy="4076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fr-FR" sz="2800">
                <a:solidFill>
                  <a:schemeClr val="dk1"/>
                </a:solidFill>
                <a:latin typeface="Calibri"/>
                <a:ea typeface="Calibri"/>
                <a:cs typeface="Calibri"/>
                <a:sym typeface="Calibri"/>
              </a:rPr>
              <a:t>Les problèmes rencontrés et les leçons apprises</a:t>
            </a:r>
            <a:endParaRPr/>
          </a:p>
        </p:txBody>
      </p:sp>
      <p:sp>
        <p:nvSpPr>
          <p:cNvPr id="306" name="Google Shape;306;p29"/>
          <p:cNvSpPr txBox="1"/>
          <p:nvPr/>
        </p:nvSpPr>
        <p:spPr>
          <a:xfrm>
            <a:off x="2326608" y="1604427"/>
            <a:ext cx="8804100" cy="375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1800"/>
              <a:buFont typeface="Calibri"/>
              <a:buAutoNum type="arabicPeriod"/>
            </a:pPr>
            <a:r>
              <a:rPr lang="fr-FR" sz="1800" b="0" i="0" u="none" strike="noStrike" cap="none">
                <a:solidFill>
                  <a:schemeClr val="dk1"/>
                </a:solidFill>
                <a:latin typeface="Calibri"/>
                <a:ea typeface="Calibri"/>
                <a:cs typeface="Calibri"/>
                <a:sym typeface="Calibri"/>
              </a:rPr>
              <a:t>Au niveau technique</a:t>
            </a:r>
            <a:endParaRPr/>
          </a:p>
          <a:p>
            <a:pPr marL="1257300" marR="0" lvl="2" indent="-342900" algn="l" rtl="0">
              <a:spcBef>
                <a:spcPts val="0"/>
              </a:spcBef>
              <a:spcAft>
                <a:spcPts val="0"/>
              </a:spcAft>
              <a:buClr>
                <a:schemeClr val="dk1"/>
              </a:buClr>
              <a:buSzPts val="1400"/>
              <a:buFont typeface="Arial"/>
              <a:buChar char="•"/>
            </a:pPr>
            <a:r>
              <a:rPr lang="fr-FR" sz="1400" b="0" i="0" u="none" strike="noStrike" cap="none">
                <a:solidFill>
                  <a:schemeClr val="dk1"/>
                </a:solidFill>
                <a:latin typeface="Calibri"/>
                <a:ea typeface="Calibri"/>
                <a:cs typeface="Calibri"/>
                <a:sym typeface="Calibri"/>
              </a:rPr>
              <a:t>Se familiariser avec un nouvel environnement de travail</a:t>
            </a:r>
            <a:endParaRPr/>
          </a:p>
          <a:p>
            <a:pPr marL="1257300" marR="0" lvl="2" indent="-342900" algn="l" rtl="0">
              <a:spcBef>
                <a:spcPts val="0"/>
              </a:spcBef>
              <a:spcAft>
                <a:spcPts val="0"/>
              </a:spcAft>
              <a:buClr>
                <a:schemeClr val="dk1"/>
              </a:buClr>
              <a:buSzPts val="1400"/>
              <a:buFont typeface="Arial"/>
              <a:buChar char="•"/>
            </a:pPr>
            <a:r>
              <a:rPr lang="fr-FR" sz="1400" b="0" i="0" u="none" strike="noStrike" cap="none">
                <a:solidFill>
                  <a:schemeClr val="dk1"/>
                </a:solidFill>
                <a:latin typeface="Calibri"/>
                <a:ea typeface="Calibri"/>
                <a:cs typeface="Calibri"/>
                <a:sym typeface="Calibri"/>
              </a:rPr>
              <a:t>Changement framework (VueJS)</a:t>
            </a:r>
            <a:endParaRPr/>
          </a:p>
          <a:p>
            <a:pPr marL="1257300" marR="0" lvl="2" indent="-342900" algn="l" rtl="0">
              <a:spcBef>
                <a:spcPts val="0"/>
              </a:spcBef>
              <a:spcAft>
                <a:spcPts val="0"/>
              </a:spcAft>
              <a:buClr>
                <a:schemeClr val="dk1"/>
              </a:buClr>
              <a:buSzPts val="1400"/>
              <a:buFont typeface="Arial"/>
              <a:buChar char="•"/>
            </a:pPr>
            <a:r>
              <a:rPr lang="fr-FR" sz="1400" b="0" i="0" u="none" strike="noStrike" cap="none">
                <a:solidFill>
                  <a:schemeClr val="dk1"/>
                </a:solidFill>
                <a:latin typeface="Calibri"/>
                <a:ea typeface="Calibri"/>
                <a:cs typeface="Calibri"/>
                <a:sym typeface="Calibri"/>
              </a:rPr>
              <a:t>Liaison Frontend/Backend, VueJS, Limitation API, Refactor, les tests</a:t>
            </a:r>
            <a:endParaRPr sz="1400" b="0" i="0" u="none" strike="noStrike" cap="none">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1800"/>
              <a:buFont typeface="Calibri"/>
              <a:buAutoNum type="arabicPeriod"/>
            </a:pPr>
            <a:r>
              <a:rPr lang="fr-FR" sz="1800" b="0" i="0" u="none" strike="noStrike" cap="none">
                <a:solidFill>
                  <a:schemeClr val="dk1"/>
                </a:solidFill>
                <a:latin typeface="Calibri"/>
                <a:ea typeface="Calibri"/>
                <a:cs typeface="Calibri"/>
                <a:sym typeface="Calibri"/>
              </a:rPr>
              <a:t>Au niveau organisationnel</a:t>
            </a:r>
            <a:endParaRPr/>
          </a:p>
          <a:p>
            <a:pPr marL="1257300" marR="0" lvl="2" indent="-342900" algn="l" rtl="0">
              <a:spcBef>
                <a:spcPts val="0"/>
              </a:spcBef>
              <a:spcAft>
                <a:spcPts val="0"/>
              </a:spcAft>
              <a:buClr>
                <a:schemeClr val="dk1"/>
              </a:buClr>
              <a:buSzPts val="1400"/>
              <a:buFont typeface="Arial"/>
              <a:buChar char="•"/>
            </a:pPr>
            <a:r>
              <a:rPr lang="fr-FR" sz="1400" b="0" i="0" u="none" strike="noStrike" cap="none">
                <a:solidFill>
                  <a:schemeClr val="dk1"/>
                </a:solidFill>
                <a:latin typeface="Calibri"/>
                <a:ea typeface="Calibri"/>
                <a:cs typeface="Calibri"/>
                <a:sym typeface="Calibri"/>
              </a:rPr>
              <a:t>Nous avons une bonne communication. Nous n’avons pas rencontré de problème organisationnel</a:t>
            </a:r>
            <a:r>
              <a:rPr lang="fr-FR"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1800"/>
              <a:buFont typeface="Calibri"/>
              <a:buAutoNum type="arabicPeriod"/>
            </a:pPr>
            <a:r>
              <a:rPr lang="fr-FR" sz="1800" b="0" i="0" u="none" strike="noStrike" cap="none">
                <a:solidFill>
                  <a:schemeClr val="dk1"/>
                </a:solidFill>
                <a:latin typeface="Calibri"/>
                <a:ea typeface="Calibri"/>
                <a:cs typeface="Calibri"/>
                <a:sym typeface="Calibri"/>
              </a:rPr>
              <a:t>Solution trouvées aux difficultés</a:t>
            </a:r>
            <a:endParaRPr/>
          </a:p>
          <a:p>
            <a:pPr marL="1257300" marR="0" lvl="2" indent="-342900" algn="l" rtl="0">
              <a:spcBef>
                <a:spcPts val="0"/>
              </a:spcBef>
              <a:spcAft>
                <a:spcPts val="0"/>
              </a:spcAft>
              <a:buClr>
                <a:schemeClr val="dk1"/>
              </a:buClr>
              <a:buSzPts val="1100"/>
              <a:buFont typeface="Arial"/>
              <a:buChar char="•"/>
            </a:pPr>
            <a:r>
              <a:rPr lang="fr-FR" sz="1100" b="0" i="0" u="none" strike="noStrike" cap="none">
                <a:solidFill>
                  <a:schemeClr val="dk1"/>
                </a:solidFill>
                <a:latin typeface="Calibri"/>
                <a:ea typeface="Calibri"/>
                <a:cs typeface="Calibri"/>
                <a:sym typeface="Calibri"/>
              </a:rPr>
              <a:t>Chacun de nous avions une partie spécifique à travailler. Ce qui nous aide est travailler en équipe et de demander de l’aide aux autres membres lorsque nous sommes bloqués.</a:t>
            </a:r>
            <a:endParaRPr/>
          </a:p>
          <a:p>
            <a:pPr marL="1257300" marR="0" lvl="2" indent="-342900" algn="l" rtl="0">
              <a:spcBef>
                <a:spcPts val="0"/>
              </a:spcBef>
              <a:spcAft>
                <a:spcPts val="0"/>
              </a:spcAft>
              <a:buClr>
                <a:schemeClr val="dk1"/>
              </a:buClr>
              <a:buSzPts val="1100"/>
              <a:buFont typeface="Arial"/>
              <a:buChar char="•"/>
            </a:pPr>
            <a:r>
              <a:rPr lang="fr-FR" sz="1100" b="0" i="0" u="none" strike="noStrike" cap="none">
                <a:solidFill>
                  <a:schemeClr val="dk1"/>
                </a:solidFill>
                <a:latin typeface="Calibri"/>
                <a:ea typeface="Calibri"/>
                <a:cs typeface="Calibri"/>
                <a:sym typeface="Calibri"/>
              </a:rPr>
              <a:t>Nous avons également chacun mis beaucoup de temps et d’effort. Chacun de nous à dû faire de la recherche, lire des exemples et écouter des tutoriels sur youtube pour apprendre.</a:t>
            </a:r>
            <a:endParaRPr sz="1100" b="0" i="0" u="none" strike="noStrike" cap="none">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1800"/>
              <a:buFont typeface="Calibri"/>
              <a:buAutoNum type="arabicPeriod"/>
            </a:pPr>
            <a:r>
              <a:rPr lang="fr-FR" sz="1800" b="0" i="0" u="none" strike="noStrike" cap="none">
                <a:solidFill>
                  <a:schemeClr val="dk1"/>
                </a:solidFill>
                <a:latin typeface="Calibri"/>
                <a:ea typeface="Calibri"/>
                <a:cs typeface="Calibri"/>
                <a:sym typeface="Calibri"/>
              </a:rPr>
              <a:t>Leçons apprises</a:t>
            </a:r>
            <a:endParaRPr/>
          </a:p>
          <a:p>
            <a:pPr marL="1257300" marR="0" lvl="2" indent="-342900" algn="l" rtl="0">
              <a:spcBef>
                <a:spcPts val="0"/>
              </a:spcBef>
              <a:spcAft>
                <a:spcPts val="0"/>
              </a:spcAft>
              <a:buClr>
                <a:schemeClr val="dk1"/>
              </a:buClr>
              <a:buSzPts val="1100"/>
              <a:buFont typeface="Arial"/>
              <a:buChar char="•"/>
            </a:pPr>
            <a:r>
              <a:rPr lang="fr-FR" sz="1100" b="0" i="0" u="none" strike="noStrike" cap="none">
                <a:solidFill>
                  <a:schemeClr val="dk1"/>
                </a:solidFill>
                <a:latin typeface="Calibri"/>
                <a:ea typeface="Calibri"/>
                <a:cs typeface="Calibri"/>
                <a:sym typeface="Calibri"/>
              </a:rPr>
              <a:t>Chacun de nous a appris des leçons différentes. Un des membres aurait commencé tout de suite à utiliser javascript pour ne pas perdre de temps avec typescript. Un autre a manqué de temps et aurait dû commencer à travailler plus tôt au lieu d’essayer de tout comprendre avant de s’y mettre.</a:t>
            </a:r>
            <a:endParaRPr/>
          </a:p>
          <a:p>
            <a:pPr marL="1257300" marR="0" lvl="2" indent="-342900" algn="l" rtl="0">
              <a:spcBef>
                <a:spcPts val="0"/>
              </a:spcBef>
              <a:spcAft>
                <a:spcPts val="0"/>
              </a:spcAft>
              <a:buClr>
                <a:schemeClr val="dk1"/>
              </a:buClr>
              <a:buSzPts val="1100"/>
              <a:buFont typeface="Arial"/>
              <a:buChar char="•"/>
            </a:pPr>
            <a:r>
              <a:rPr lang="fr-FR" sz="1100" b="0" i="0" u="none" strike="noStrike" cap="none">
                <a:solidFill>
                  <a:schemeClr val="dk1"/>
                </a:solidFill>
                <a:latin typeface="Calibri"/>
                <a:ea typeface="Calibri"/>
                <a:cs typeface="Calibri"/>
                <a:sym typeface="Calibri"/>
              </a:rPr>
              <a:t>Commencer avec un technologie moderne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RÉALISATION</a:t>
            </a:r>
            <a:endParaRPr/>
          </a:p>
        </p:txBody>
      </p:sp>
      <p:sp>
        <p:nvSpPr>
          <p:cNvPr id="313" name="Google Shape;313;p30"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30"/>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30"/>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316" name="Google Shape;316;p30"/>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13</a:t>
            </a:fld>
            <a:endParaRPr/>
          </a:p>
        </p:txBody>
      </p:sp>
      <p:sp>
        <p:nvSpPr>
          <p:cNvPr id="317" name="Google Shape;317;p30"/>
          <p:cNvSpPr txBox="1"/>
          <p:nvPr/>
        </p:nvSpPr>
        <p:spPr>
          <a:xfrm>
            <a:off x="2808557" y="1036012"/>
            <a:ext cx="8322185" cy="4076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fr-FR" sz="2800">
                <a:solidFill>
                  <a:schemeClr val="dk1"/>
                </a:solidFill>
                <a:latin typeface="Calibri"/>
                <a:ea typeface="Calibri"/>
                <a:cs typeface="Calibri"/>
                <a:sym typeface="Calibri"/>
              </a:rPr>
              <a:t>Démo des fonctions du logiciel, et des tests</a:t>
            </a:r>
            <a:endParaRPr/>
          </a:p>
        </p:txBody>
      </p:sp>
      <p:sp>
        <p:nvSpPr>
          <p:cNvPr id="318" name="Google Shape;318;p30"/>
          <p:cNvSpPr txBox="1"/>
          <p:nvPr/>
        </p:nvSpPr>
        <p:spPr>
          <a:xfrm>
            <a:off x="3511943" y="2533154"/>
            <a:ext cx="6295604" cy="147732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u="sng">
                <a:solidFill>
                  <a:schemeClr val="hlink"/>
                </a:solidFill>
                <a:latin typeface="Calibri"/>
                <a:ea typeface="Calibri"/>
                <a:cs typeface="Calibri"/>
                <a:sym typeface="Calibri"/>
                <a:hlinkClick r:id="rId3"/>
              </a:rPr>
              <a:t>https://dashboard.heroku.com/pipelines/a66e71a2-0cd4-4d6f-9566-01931c6525b5</a:t>
            </a: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u="sng">
              <a:solidFill>
                <a:schemeClr val="hlink"/>
              </a:solidFill>
              <a:latin typeface="Calibri"/>
              <a:ea typeface="Calibri"/>
              <a:cs typeface="Calibri"/>
              <a:sym typeface="Calibri"/>
              <a:hlinkClick r:id="rId4"/>
            </a:endParaRPr>
          </a:p>
          <a:p>
            <a:pPr marL="0" marR="0" lvl="0" indent="0" algn="l" rtl="0">
              <a:spcBef>
                <a:spcPts val="0"/>
              </a:spcBef>
              <a:spcAft>
                <a:spcPts val="0"/>
              </a:spcAft>
              <a:buNone/>
            </a:pPr>
            <a:endParaRPr sz="1800" u="sng">
              <a:solidFill>
                <a:schemeClr val="hlink"/>
              </a:solidFill>
              <a:latin typeface="Calibri"/>
              <a:ea typeface="Calibri"/>
              <a:cs typeface="Calibri"/>
              <a:sym typeface="Calibri"/>
              <a:hlinkClick r:id="rId4"/>
            </a:endParaRPr>
          </a:p>
          <a:p>
            <a:pPr marL="0" marR="0" lvl="0" indent="0" algn="l" rtl="0">
              <a:spcBef>
                <a:spcPts val="0"/>
              </a:spcBef>
              <a:spcAft>
                <a:spcPts val="0"/>
              </a:spcAft>
              <a:buNone/>
            </a:pPr>
            <a:r>
              <a:rPr lang="fr-FR" sz="1800" u="sng">
                <a:solidFill>
                  <a:schemeClr val="hlink"/>
                </a:solidFill>
                <a:latin typeface="Calibri"/>
                <a:ea typeface="Calibri"/>
                <a:cs typeface="Calibri"/>
                <a:sym typeface="Calibri"/>
                <a:hlinkClick r:id="rId4"/>
              </a:rPr>
              <a:t>https://prodcalendrier.herokuapp.com/</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Shape 323"/>
        <p:cNvGrpSpPr/>
        <p:nvPr/>
      </p:nvGrpSpPr>
      <p:grpSpPr>
        <a:xfrm>
          <a:off x="0" y="0"/>
          <a:ext cx="0" cy="0"/>
          <a:chOff x="0" y="0"/>
          <a:chExt cx="0" cy="0"/>
        </a:xfrm>
      </p:grpSpPr>
      <p:pic>
        <p:nvPicPr>
          <p:cNvPr id="324" name="Google Shape;324;p31" descr="image abstraite" title="image abstraite"/>
          <p:cNvPicPr preferRelativeResize="0">
            <a:picLocks noGrp="1"/>
          </p:cNvPicPr>
          <p:nvPr>
            <p:ph type="pic" idx="2"/>
          </p:nvPr>
        </p:nvPicPr>
        <p:blipFill rotWithShape="1">
          <a:blip r:embed="rId3">
            <a:alphaModFix/>
          </a:blip>
          <a:srcRect/>
          <a:stretch/>
        </p:blipFill>
        <p:spPr>
          <a:xfrm>
            <a:off x="-71015" y="0"/>
            <a:ext cx="12263015" cy="6858000"/>
          </a:xfrm>
          <a:prstGeom prst="rect">
            <a:avLst/>
          </a:prstGeom>
          <a:solidFill>
            <a:srgbClr val="7F7F7F"/>
          </a:solidFill>
          <a:ln>
            <a:noFill/>
          </a:ln>
        </p:spPr>
      </p:pic>
      <p:sp>
        <p:nvSpPr>
          <p:cNvPr id="325" name="Google Shape;325;p31"/>
          <p:cNvSpPr/>
          <p:nvPr/>
        </p:nvSpPr>
        <p:spPr>
          <a:xfrm>
            <a:off x="-71014" y="0"/>
            <a:ext cx="12263014" cy="6858000"/>
          </a:xfrm>
          <a:prstGeom prst="rect">
            <a:avLst/>
          </a:prstGeom>
          <a:solidFill>
            <a:schemeClr val="lt1">
              <a:alpha val="7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6" name="Google Shape;326;p31" descr="Carrés d’accentuation : forme ouverte noire foncée, bloc vert ombré et bloc blanc avec espace réservé au texte."/>
          <p:cNvGrpSpPr/>
          <p:nvPr/>
        </p:nvGrpSpPr>
        <p:grpSpPr>
          <a:xfrm flipH="1">
            <a:off x="2076202" y="1374276"/>
            <a:ext cx="7324426" cy="3883523"/>
            <a:chOff x="252031" y="-22763"/>
            <a:chExt cx="7324426" cy="7269964"/>
          </a:xfrm>
        </p:grpSpPr>
        <p:sp>
          <p:nvSpPr>
            <p:cNvPr id="327" name="Google Shape;327;p31"/>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31"/>
            <p:cNvSpPr/>
            <p:nvPr/>
          </p:nvSpPr>
          <p:spPr>
            <a:xfrm>
              <a:off x="500743" y="-22763"/>
              <a:ext cx="7075714" cy="5878284"/>
            </a:xfrm>
            <a:prstGeom prst="rect">
              <a:avLst/>
            </a:prstGeom>
            <a:noFill/>
            <a:ln w="1270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31"/>
            <p:cNvSpPr/>
            <p:nvPr/>
          </p:nvSpPr>
          <p:spPr>
            <a:xfrm>
              <a:off x="252031" y="655467"/>
              <a:ext cx="6475341"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0" name="Google Shape;330;p31"/>
          <p:cNvSpPr txBox="1">
            <a:spLocks noGrp="1"/>
          </p:cNvSpPr>
          <p:nvPr>
            <p:ph type="ctrTitle"/>
          </p:nvPr>
        </p:nvSpPr>
        <p:spPr>
          <a:xfrm>
            <a:off x="2791372" y="2238426"/>
            <a:ext cx="6609256" cy="150812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4800"/>
              <a:buFont typeface="Calibri"/>
              <a:buNone/>
            </a:pPr>
            <a:r>
              <a:rPr lang="fr-FR"/>
              <a:t>MERCI</a:t>
            </a:r>
            <a:endParaRPr/>
          </a:p>
        </p:txBody>
      </p:sp>
      <p:sp>
        <p:nvSpPr>
          <p:cNvPr id="331" name="Google Shape;331;p31" descr="Carré d’accentuation de pied de page"/>
          <p:cNvSpPr/>
          <p:nvPr/>
        </p:nvSpPr>
        <p:spPr>
          <a:xfrm flipH="1">
            <a:off x="11549269" y="6356350"/>
            <a:ext cx="642731" cy="501650"/>
          </a:xfrm>
          <a:prstGeom prst="snip1Rect">
            <a:avLst>
              <a:gd name="adj" fmla="val 16667"/>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31"/>
          <p:cNvSpPr txBox="1">
            <a:spLocks noGrp="1"/>
          </p:cNvSpPr>
          <p:nvPr>
            <p:ph type="sldNum" idx="4294967295"/>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fr-FR" sz="1200">
                <a:solidFill>
                  <a:schemeClr val="lt1"/>
                </a:solidFill>
                <a:latin typeface="Calibri"/>
                <a:ea typeface="Calibri"/>
                <a:cs typeface="Calibri"/>
                <a:sym typeface="Calibri"/>
              </a:rPr>
              <a:t>14</a:t>
            </a:fld>
            <a:endParaRPr sz="12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9" descr="deux bâtiments" title="deux bâtiments"/>
          <p:cNvPicPr preferRelativeResize="0">
            <a:picLocks noGrp="1"/>
          </p:cNvPicPr>
          <p:nvPr>
            <p:ph type="pic" idx="2"/>
          </p:nvPr>
        </p:nvPicPr>
        <p:blipFill rotWithShape="1">
          <a:blip r:embed="rId3">
            <a:alphaModFix/>
          </a:blip>
          <a:srcRect/>
          <a:stretch/>
        </p:blipFill>
        <p:spPr>
          <a:xfrm>
            <a:off x="6727370" y="0"/>
            <a:ext cx="5464629" cy="6858000"/>
          </a:xfrm>
          <a:prstGeom prst="rect">
            <a:avLst/>
          </a:prstGeom>
          <a:noFill/>
          <a:ln>
            <a:noFill/>
          </a:ln>
        </p:spPr>
      </p:pic>
      <p:sp>
        <p:nvSpPr>
          <p:cNvPr id="177" name="Google Shape;177;p19"/>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8" name="Google Shape;178;p19" descr="Carré d’arrière-plan blanc"/>
          <p:cNvSpPr/>
          <p:nvPr/>
        </p:nvSpPr>
        <p:spPr>
          <a:xfrm>
            <a:off x="957943" y="655467"/>
            <a:ext cx="5769428"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9"/>
          <p:cNvSpPr txBox="1">
            <a:spLocks noGrp="1"/>
          </p:cNvSpPr>
          <p:nvPr>
            <p:ph type="title"/>
          </p:nvPr>
        </p:nvSpPr>
        <p:spPr>
          <a:xfrm>
            <a:off x="957943" y="1480457"/>
            <a:ext cx="5138057" cy="58787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F3342"/>
              </a:buClr>
              <a:buSzPts val="3200"/>
              <a:buFont typeface="Calibri"/>
              <a:buNone/>
            </a:pPr>
            <a:r>
              <a:rPr lang="fr-FR"/>
              <a:t>INTRODUCTION</a:t>
            </a:r>
            <a:endParaRPr/>
          </a:p>
        </p:txBody>
      </p:sp>
      <p:sp>
        <p:nvSpPr>
          <p:cNvPr id="180" name="Google Shape;180;p19"/>
          <p:cNvSpPr txBox="1">
            <a:spLocks noGrp="1"/>
          </p:cNvSpPr>
          <p:nvPr>
            <p:ph type="body" idx="3"/>
          </p:nvPr>
        </p:nvSpPr>
        <p:spPr>
          <a:xfrm>
            <a:off x="979714" y="2095547"/>
            <a:ext cx="49581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2F3342"/>
              </a:buClr>
              <a:buSzPts val="2000"/>
              <a:buNone/>
            </a:pPr>
            <a:r>
              <a:rPr lang="fr-FR"/>
              <a:t>Contexte de projet</a:t>
            </a:r>
            <a:endParaRPr/>
          </a:p>
        </p:txBody>
      </p:sp>
      <p:sp>
        <p:nvSpPr>
          <p:cNvPr id="181" name="Google Shape;181;p19"/>
          <p:cNvSpPr txBox="1">
            <a:spLocks noGrp="1"/>
          </p:cNvSpPr>
          <p:nvPr>
            <p:ph type="body" idx="1"/>
          </p:nvPr>
        </p:nvSpPr>
        <p:spPr>
          <a:xfrm>
            <a:off x="957943" y="2546851"/>
            <a:ext cx="5138057" cy="339674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2F3342"/>
              </a:buClr>
              <a:buSzPts val="1600"/>
              <a:buNone/>
            </a:pPr>
            <a:r>
              <a:rPr lang="fr-FR"/>
              <a:t>Le logiciel que nous développerons servira principalement à créer des horaires hebdomadaires de façon automatique afin de sauver du temps sur cette tâche du gestionnaire.</a:t>
            </a:r>
            <a:endParaRPr/>
          </a:p>
        </p:txBody>
      </p:sp>
      <p:sp>
        <p:nvSpPr>
          <p:cNvPr id="182" name="Google Shape;182;p19"/>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183" name="Google Shape;183;p19" descr="Bloc d’accentuation de pied de page"/>
          <p:cNvSpPr/>
          <p:nvPr/>
        </p:nvSpPr>
        <p:spPr>
          <a:xfrm flipH="1">
            <a:off x="11549269" y="6356350"/>
            <a:ext cx="642731" cy="501650"/>
          </a:xfrm>
          <a:prstGeom prst="snip1Rect">
            <a:avLst>
              <a:gd name="adj" fmla="val 16667"/>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 name="Google Shape;184;p19"/>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0" descr="Paysage urbain" title="Paysage urbain"/>
          <p:cNvPicPr preferRelativeResize="0">
            <a:picLocks noGrp="1"/>
          </p:cNvPicPr>
          <p:nvPr>
            <p:ph type="pic" idx="2"/>
          </p:nvPr>
        </p:nvPicPr>
        <p:blipFill rotWithShape="1">
          <a:blip r:embed="rId3">
            <a:alphaModFix/>
          </a:blip>
          <a:srcRect/>
          <a:stretch/>
        </p:blipFill>
        <p:spPr>
          <a:xfrm>
            <a:off x="1" y="0"/>
            <a:ext cx="7249885" cy="6858000"/>
          </a:xfrm>
          <a:prstGeom prst="rect">
            <a:avLst/>
          </a:prstGeom>
          <a:solidFill>
            <a:srgbClr val="7F7F7F"/>
          </a:solidFill>
          <a:ln>
            <a:noFill/>
          </a:ln>
        </p:spPr>
      </p:pic>
      <p:grpSp>
        <p:nvGrpSpPr>
          <p:cNvPr id="191" name="Google Shape;191;p20" descr="Carrés d’accentuation : forme ouverte noire foncée, bloc vert ombré et bloc blanc avec espace réservé au texte."/>
          <p:cNvGrpSpPr/>
          <p:nvPr/>
        </p:nvGrpSpPr>
        <p:grpSpPr>
          <a:xfrm flipH="1">
            <a:off x="4115984" y="252563"/>
            <a:ext cx="7433283" cy="5995838"/>
            <a:chOff x="252031" y="391887"/>
            <a:chExt cx="7433283" cy="6215741"/>
          </a:xfrm>
        </p:grpSpPr>
        <p:sp>
          <p:nvSpPr>
            <p:cNvPr id="192" name="Google Shape;192;p20"/>
            <p:cNvSpPr/>
            <p:nvPr/>
          </p:nvSpPr>
          <p:spPr>
            <a:xfrm>
              <a:off x="609600" y="391887"/>
              <a:ext cx="7075714" cy="5878284"/>
            </a:xfrm>
            <a:prstGeom prst="rect">
              <a:avLst/>
            </a:prstGeom>
            <a:noFill/>
            <a:ln w="1270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20"/>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20"/>
            <p:cNvSpPr/>
            <p:nvPr/>
          </p:nvSpPr>
          <p:spPr>
            <a:xfrm>
              <a:off x="252031" y="655467"/>
              <a:ext cx="6475341" cy="57017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95" name="Google Shape;195;p20"/>
          <p:cNvSpPr txBox="1">
            <a:spLocks noGrp="1"/>
          </p:cNvSpPr>
          <p:nvPr>
            <p:ph type="title"/>
          </p:nvPr>
        </p:nvSpPr>
        <p:spPr>
          <a:xfrm>
            <a:off x="5510539" y="916440"/>
            <a:ext cx="6117771" cy="573989"/>
          </a:xfrm>
          <a:prstGeom prst="rect">
            <a:avLst/>
          </a:prstGeom>
          <a:noFill/>
          <a:ln>
            <a:noFill/>
          </a:ln>
        </p:spPr>
        <p:txBody>
          <a:bodyPr spcFirstLastPara="1" wrap="square" lIns="0" tIns="45700" rIns="0" bIns="45700" anchor="ctr" anchorCtr="0">
            <a:noAutofit/>
          </a:bodyPr>
          <a:lstStyle/>
          <a:p>
            <a:pPr marL="0" lvl="0" indent="0" algn="ctr" rtl="0">
              <a:lnSpc>
                <a:spcPct val="90000"/>
              </a:lnSpc>
              <a:spcBef>
                <a:spcPts val="0"/>
              </a:spcBef>
              <a:spcAft>
                <a:spcPts val="0"/>
              </a:spcAft>
              <a:buClr>
                <a:srgbClr val="2F3342"/>
              </a:buClr>
              <a:buSzPts val="3200"/>
              <a:buFont typeface="Calibri"/>
              <a:buNone/>
            </a:pPr>
            <a:r>
              <a:rPr lang="fr-FR"/>
              <a:t>INTRODUCTION</a:t>
            </a:r>
            <a:endParaRPr/>
          </a:p>
        </p:txBody>
      </p:sp>
      <p:sp>
        <p:nvSpPr>
          <p:cNvPr id="196" name="Google Shape;196;p20"/>
          <p:cNvSpPr txBox="1">
            <a:spLocks noGrp="1"/>
          </p:cNvSpPr>
          <p:nvPr>
            <p:ph type="body" idx="3"/>
          </p:nvPr>
        </p:nvSpPr>
        <p:spPr>
          <a:xfrm>
            <a:off x="5535810" y="1555002"/>
            <a:ext cx="6076915" cy="40767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rgbClr val="2F3342"/>
              </a:buClr>
              <a:buSzPts val="2000"/>
              <a:buNone/>
            </a:pPr>
            <a:r>
              <a:rPr lang="fr-FR"/>
              <a:t>Problématique</a:t>
            </a:r>
            <a:endParaRPr/>
          </a:p>
        </p:txBody>
      </p:sp>
      <p:sp>
        <p:nvSpPr>
          <p:cNvPr id="197" name="Google Shape;197;p20"/>
          <p:cNvSpPr txBox="1">
            <a:spLocks noGrp="1"/>
          </p:cNvSpPr>
          <p:nvPr>
            <p:ph type="body" idx="1"/>
          </p:nvPr>
        </p:nvSpPr>
        <p:spPr>
          <a:xfrm>
            <a:off x="5510539" y="1962673"/>
            <a:ext cx="6117771" cy="3676128"/>
          </a:xfrm>
          <a:prstGeom prst="rect">
            <a:avLst/>
          </a:prstGeom>
          <a:noFill/>
          <a:ln>
            <a:noFill/>
          </a:ln>
        </p:spPr>
        <p:txBody>
          <a:bodyPr spcFirstLastPara="1" wrap="square" lIns="0" tIns="45700" rIns="0" bIns="45700" anchor="t" anchorCtr="0">
            <a:noAutofit/>
          </a:bodyPr>
          <a:lstStyle/>
          <a:p>
            <a:pPr marL="0" lvl="0" indent="0" algn="l" rtl="0">
              <a:lnSpc>
                <a:spcPct val="130000"/>
              </a:lnSpc>
              <a:spcBef>
                <a:spcPts val="0"/>
              </a:spcBef>
              <a:spcAft>
                <a:spcPts val="0"/>
              </a:spcAft>
              <a:buClr>
                <a:srgbClr val="2F3342"/>
              </a:buClr>
              <a:buSzPts val="1360"/>
              <a:buNone/>
            </a:pPr>
            <a:r>
              <a:rPr lang="fr-FR" sz="1360"/>
              <a:t>L’entreprise qui requiert nos services est dans l’industrie de l’équipement nautique. Elle fabrique dans son usine de Montréal des embarcations de loisir sans moteur telles que des kayaks, des canoés et des pédalos.</a:t>
            </a:r>
            <a:endParaRPr/>
          </a:p>
          <a:p>
            <a:pPr marL="0" lvl="0" indent="0" algn="l" rtl="0">
              <a:lnSpc>
                <a:spcPct val="130000"/>
              </a:lnSpc>
              <a:spcBef>
                <a:spcPts val="1000"/>
              </a:spcBef>
              <a:spcAft>
                <a:spcPts val="0"/>
              </a:spcAft>
              <a:buClr>
                <a:srgbClr val="2F3342"/>
              </a:buClr>
              <a:buSzPts val="1360"/>
              <a:buNone/>
            </a:pPr>
            <a:r>
              <a:rPr lang="fr-FR" sz="1360"/>
              <a:t>L’entreprise a connu un succès fulgurant dans les dernières années et a dû faire une grande vague d’embauche. Afin de suffire à la demande, l’usine est désormais ouverte 24 heures par jour. Les employés y travaillant sont donc répartis sur trois quarts de travail soit de jour, de soir et de nuit. Chacun des quarts de travail est d’une durée de 8h. Certains employés travaillent à temps partiel et d’autres à temps plein. Ceci amène le gérant de l’usine à passer beaucoup de temps à créer les horaires des employés ainsi qu’à gérer les absences, les vacances, le temps supplémentaires, les congés de maladie et de maternité. Tout ceci est, pour l'instant, fait à la main.</a:t>
            </a:r>
            <a:endParaRPr sz="1360"/>
          </a:p>
        </p:txBody>
      </p:sp>
      <p:sp>
        <p:nvSpPr>
          <p:cNvPr id="198" name="Google Shape;198;p20" descr="Zone d’accentuation de pied de page"/>
          <p:cNvSpPr/>
          <p:nvPr/>
        </p:nvSpPr>
        <p:spPr>
          <a:xfrm flipH="1">
            <a:off x="11549269" y="6356350"/>
            <a:ext cx="642731" cy="501650"/>
          </a:xfrm>
          <a:prstGeom prst="snip1Rect">
            <a:avLst>
              <a:gd name="adj" fmla="val 16667"/>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20"/>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fr-FR" sz="1200" b="0" i="0" u="none" strike="noStrike" cap="none">
                <a:solidFill>
                  <a:schemeClr val="lt1"/>
                </a:solidFill>
                <a:latin typeface="Calibri"/>
                <a:ea typeface="Calibri"/>
                <a:cs typeface="Calibri"/>
                <a:sym typeface="Calibri"/>
              </a:rPr>
              <a:t>3</a:t>
            </a:fld>
            <a:endParaRPr sz="12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SOLUTION PROPOSÉE</a:t>
            </a:r>
            <a:endParaRPr/>
          </a:p>
        </p:txBody>
      </p:sp>
      <p:sp>
        <p:nvSpPr>
          <p:cNvPr id="206" name="Google Shape;206;p21"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21"/>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21"/>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209" name="Google Shape;209;p21"/>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4</a:t>
            </a:fld>
            <a:endParaRPr/>
          </a:p>
        </p:txBody>
      </p:sp>
      <p:pic>
        <p:nvPicPr>
          <p:cNvPr id="210" name="Google Shape;210;p21">
            <a:hlinkClick r:id="rId3" action="ppaction://hlinkfile"/>
          </p:cNvPr>
          <p:cNvPicPr preferRelativeResize="0"/>
          <p:nvPr/>
        </p:nvPicPr>
        <p:blipFill rotWithShape="1">
          <a:blip r:embed="rId4">
            <a:alphaModFix/>
          </a:blip>
          <a:srcRect/>
          <a:stretch/>
        </p:blipFill>
        <p:spPr>
          <a:xfrm>
            <a:off x="4419739" y="1293059"/>
            <a:ext cx="4640840" cy="420260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PRÉSENTATION DU PROJET</a:t>
            </a:r>
            <a:endParaRPr/>
          </a:p>
        </p:txBody>
      </p:sp>
      <p:sp>
        <p:nvSpPr>
          <p:cNvPr id="217" name="Google Shape;217;p22"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22"/>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 name="Google Shape;219;p22"/>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220" name="Google Shape;220;p22"/>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5</a:t>
            </a:fld>
            <a:endParaRPr/>
          </a:p>
        </p:txBody>
      </p:sp>
      <p:sp>
        <p:nvSpPr>
          <p:cNvPr id="221" name="Google Shape;221;p22"/>
          <p:cNvSpPr txBox="1"/>
          <p:nvPr/>
        </p:nvSpPr>
        <p:spPr>
          <a:xfrm>
            <a:off x="2808557" y="1036012"/>
            <a:ext cx="8322185" cy="4076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Présentation de l’équipe, rôles et responsabilités</a:t>
            </a:r>
            <a:endParaRPr sz="2800" b="0" i="0" u="none" strike="noStrike" cap="none">
              <a:solidFill>
                <a:schemeClr val="dk1"/>
              </a:solidFill>
              <a:latin typeface="Calibri"/>
              <a:ea typeface="Calibri"/>
              <a:cs typeface="Calibri"/>
              <a:sym typeface="Calibri"/>
            </a:endParaRPr>
          </a:p>
        </p:txBody>
      </p:sp>
      <p:graphicFrame>
        <p:nvGraphicFramePr>
          <p:cNvPr id="222" name="Google Shape;222;p22"/>
          <p:cNvGraphicFramePr/>
          <p:nvPr/>
        </p:nvGraphicFramePr>
        <p:xfrm>
          <a:off x="3280703" y="1954994"/>
          <a:ext cx="7542450" cy="3074225"/>
        </p:xfrm>
        <a:graphic>
          <a:graphicData uri="http://schemas.openxmlformats.org/drawingml/2006/table">
            <a:tbl>
              <a:tblPr>
                <a:noFill/>
                <a:tableStyleId>{124D5067-9326-416D-92AE-49BA9F9F0895}</a:tableStyleId>
              </a:tblPr>
              <a:tblGrid>
                <a:gridCol w="3771225">
                  <a:extLst>
                    <a:ext uri="{9D8B030D-6E8A-4147-A177-3AD203B41FA5}">
                      <a16:colId xmlns:a16="http://schemas.microsoft.com/office/drawing/2014/main" val="20000"/>
                    </a:ext>
                  </a:extLst>
                </a:gridCol>
                <a:gridCol w="3771225">
                  <a:extLst>
                    <a:ext uri="{9D8B030D-6E8A-4147-A177-3AD203B41FA5}">
                      <a16:colId xmlns:a16="http://schemas.microsoft.com/office/drawing/2014/main" val="20001"/>
                    </a:ext>
                  </a:extLst>
                </a:gridCol>
              </a:tblGrid>
              <a:tr h="479475">
                <a:tc>
                  <a:txBody>
                    <a:bodyPr/>
                    <a:lstStyle/>
                    <a:p>
                      <a:pPr marL="0" marR="0" lvl="0" indent="0" algn="l" rtl="0">
                        <a:spcBef>
                          <a:spcPts val="0"/>
                        </a:spcBef>
                        <a:spcAft>
                          <a:spcPts val="0"/>
                        </a:spcAft>
                        <a:buNone/>
                      </a:pPr>
                      <a:r>
                        <a:rPr lang="fr-FR" sz="1800" b="1" u="none" strike="noStrike" cap="none"/>
                        <a:t>Membres</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fr-FR" sz="1800" b="1"/>
                        <a:t>Rôles</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817900">
                <a:tc>
                  <a:txBody>
                    <a:bodyPr/>
                    <a:lstStyle/>
                    <a:p>
                      <a:pPr marL="0" marR="0" lvl="0" indent="0" algn="l" rtl="0">
                        <a:spcBef>
                          <a:spcPts val="0"/>
                        </a:spcBef>
                        <a:spcAft>
                          <a:spcPts val="0"/>
                        </a:spcAft>
                        <a:buNone/>
                      </a:pPr>
                      <a:r>
                        <a:rPr lang="fr-FR" sz="1800"/>
                        <a:t>Rémi Nanthavong</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fr-FR" sz="1800"/>
                        <a:t>Propriétaire, coordonateur, développeur</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79475">
                <a:tc>
                  <a:txBody>
                    <a:bodyPr/>
                    <a:lstStyle/>
                    <a:p>
                      <a:pPr marL="0" marR="0" lvl="0" indent="0" algn="l" rtl="0">
                        <a:spcBef>
                          <a:spcPts val="0"/>
                        </a:spcBef>
                        <a:spcAft>
                          <a:spcPts val="0"/>
                        </a:spcAft>
                        <a:buNone/>
                      </a:pPr>
                      <a:r>
                        <a:rPr lang="fr-FR" sz="1800"/>
                        <a:t>Mourad Latoui</a:t>
                      </a:r>
                      <a:endParaRPr sz="1800"/>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6F8FA"/>
                    </a:solidFill>
                  </a:tcPr>
                </a:tc>
                <a:tc>
                  <a:txBody>
                    <a:bodyPr/>
                    <a:lstStyle/>
                    <a:p>
                      <a:pPr marL="0" marR="0" lvl="0" indent="0" algn="l" rtl="0">
                        <a:spcBef>
                          <a:spcPts val="0"/>
                        </a:spcBef>
                        <a:spcAft>
                          <a:spcPts val="0"/>
                        </a:spcAft>
                        <a:buNone/>
                      </a:pPr>
                      <a:r>
                        <a:rPr lang="fr-FR" sz="1800"/>
                        <a:t>Développeur</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2"/>
                  </a:ext>
                </a:extLst>
              </a:tr>
              <a:tr h="817900">
                <a:tc>
                  <a:txBody>
                    <a:bodyPr/>
                    <a:lstStyle/>
                    <a:p>
                      <a:pPr marL="0" marR="0" lvl="0" indent="0" algn="l" rtl="0">
                        <a:spcBef>
                          <a:spcPts val="0"/>
                        </a:spcBef>
                        <a:spcAft>
                          <a:spcPts val="0"/>
                        </a:spcAft>
                        <a:buNone/>
                      </a:pPr>
                      <a:r>
                        <a:rPr lang="fr-FR" sz="1800"/>
                        <a:t>Kayla Louis</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fr-FR" sz="1800"/>
                        <a:t>Développeur, rédaction de la documentation</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79475">
                <a:tc>
                  <a:txBody>
                    <a:bodyPr/>
                    <a:lstStyle/>
                    <a:p>
                      <a:pPr marL="0" marR="0" lvl="0" indent="0" algn="l" rtl="0">
                        <a:spcBef>
                          <a:spcPts val="0"/>
                        </a:spcBef>
                        <a:spcAft>
                          <a:spcPts val="0"/>
                        </a:spcAft>
                        <a:buNone/>
                      </a:pPr>
                      <a:r>
                        <a:rPr lang="fr-FR" sz="1800"/>
                        <a:t>Alexandre Lauzon</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6F8FA"/>
                    </a:solidFill>
                  </a:tcPr>
                </a:tc>
                <a:tc>
                  <a:txBody>
                    <a:bodyPr/>
                    <a:lstStyle/>
                    <a:p>
                      <a:pPr marL="0" marR="0" lvl="0" indent="0" algn="l" rtl="0">
                        <a:spcBef>
                          <a:spcPts val="0"/>
                        </a:spcBef>
                        <a:spcAft>
                          <a:spcPts val="0"/>
                        </a:spcAft>
                        <a:buNone/>
                      </a:pPr>
                      <a:r>
                        <a:rPr lang="fr-FR" sz="1800"/>
                        <a:t>Développeur</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CONCEPTION</a:t>
            </a:r>
            <a:endParaRPr/>
          </a:p>
        </p:txBody>
      </p:sp>
      <p:sp>
        <p:nvSpPr>
          <p:cNvPr id="229" name="Google Shape;229;p23"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p23"/>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p23"/>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232" name="Google Shape;232;p23"/>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6</a:t>
            </a:fld>
            <a:endParaRPr/>
          </a:p>
        </p:txBody>
      </p:sp>
      <p:sp>
        <p:nvSpPr>
          <p:cNvPr id="233" name="Google Shape;233;p23"/>
          <p:cNvSpPr txBox="1"/>
          <p:nvPr/>
        </p:nvSpPr>
        <p:spPr>
          <a:xfrm>
            <a:off x="2808557" y="1036012"/>
            <a:ext cx="8322185" cy="4076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Cas d'utilisation</a:t>
            </a:r>
            <a:endParaRPr sz="2800" b="0" i="0" u="none" strike="noStrike" cap="none">
              <a:solidFill>
                <a:schemeClr val="dk1"/>
              </a:solidFill>
              <a:latin typeface="Calibri"/>
              <a:ea typeface="Calibri"/>
              <a:cs typeface="Calibri"/>
              <a:sym typeface="Calibri"/>
            </a:endParaRPr>
          </a:p>
        </p:txBody>
      </p:sp>
      <p:pic>
        <p:nvPicPr>
          <p:cNvPr id="234" name="Google Shape;234;p23">
            <a:hlinkClick r:id="rId3" action="ppaction://hlinkfile"/>
          </p:cNvPr>
          <p:cNvPicPr preferRelativeResize="0"/>
          <p:nvPr/>
        </p:nvPicPr>
        <p:blipFill rotWithShape="1">
          <a:blip r:embed="rId4">
            <a:alphaModFix/>
          </a:blip>
          <a:srcRect/>
          <a:stretch/>
        </p:blipFill>
        <p:spPr>
          <a:xfrm>
            <a:off x="2099709" y="1623453"/>
            <a:ext cx="8556366" cy="44592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CONCEPTION</a:t>
            </a:r>
            <a:endParaRPr/>
          </a:p>
        </p:txBody>
      </p:sp>
      <p:sp>
        <p:nvSpPr>
          <p:cNvPr id="241" name="Google Shape;241;p24"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 name="Google Shape;242;p24"/>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 name="Google Shape;243;p24"/>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244" name="Google Shape;244;p24"/>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7</a:t>
            </a:fld>
            <a:endParaRPr/>
          </a:p>
        </p:txBody>
      </p:sp>
      <p:sp>
        <p:nvSpPr>
          <p:cNvPr id="245" name="Google Shape;245;p24"/>
          <p:cNvSpPr txBox="1"/>
          <p:nvPr/>
        </p:nvSpPr>
        <p:spPr>
          <a:xfrm>
            <a:off x="2808557" y="1036012"/>
            <a:ext cx="8322185" cy="4076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BD</a:t>
            </a:r>
            <a:endParaRPr sz="2800" b="0" i="0" u="none" strike="noStrike" cap="none">
              <a:solidFill>
                <a:schemeClr val="dk1"/>
              </a:solidFill>
              <a:latin typeface="Calibri"/>
              <a:ea typeface="Calibri"/>
              <a:cs typeface="Calibri"/>
              <a:sym typeface="Calibri"/>
            </a:endParaRPr>
          </a:p>
        </p:txBody>
      </p:sp>
      <p:pic>
        <p:nvPicPr>
          <p:cNvPr id="246" name="Google Shape;246;p24"/>
          <p:cNvPicPr preferRelativeResize="0"/>
          <p:nvPr/>
        </p:nvPicPr>
        <p:blipFill rotWithShape="1">
          <a:blip r:embed="rId3">
            <a:alphaModFix/>
          </a:blip>
          <a:srcRect/>
          <a:stretch/>
        </p:blipFill>
        <p:spPr>
          <a:xfrm>
            <a:off x="3823854" y="1395941"/>
            <a:ext cx="5383823" cy="46905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RÉALISATION</a:t>
            </a:r>
            <a:endParaRPr/>
          </a:p>
        </p:txBody>
      </p:sp>
      <p:sp>
        <p:nvSpPr>
          <p:cNvPr id="253" name="Google Shape;253;p25"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 name="Google Shape;254;p25"/>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 name="Google Shape;255;p25"/>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256" name="Google Shape;256;p25"/>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8</a:t>
            </a:fld>
            <a:endParaRPr/>
          </a:p>
        </p:txBody>
      </p:sp>
      <p:sp>
        <p:nvSpPr>
          <p:cNvPr id="257" name="Google Shape;257;p25"/>
          <p:cNvSpPr txBox="1"/>
          <p:nvPr/>
        </p:nvSpPr>
        <p:spPr>
          <a:xfrm>
            <a:off x="2808557" y="1036012"/>
            <a:ext cx="8322185" cy="4076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CHOIX DE L’ARCHITECTURE N-TIERS</a:t>
            </a:r>
            <a:endParaRPr sz="2800" b="0" i="0" u="none" strike="noStrike" cap="none">
              <a:solidFill>
                <a:schemeClr val="dk1"/>
              </a:solidFill>
              <a:latin typeface="Calibri"/>
              <a:ea typeface="Calibri"/>
              <a:cs typeface="Calibri"/>
              <a:sym typeface="Calibri"/>
            </a:endParaRPr>
          </a:p>
        </p:txBody>
      </p:sp>
      <p:pic>
        <p:nvPicPr>
          <p:cNvPr id="258" name="Google Shape;258;p25">
            <a:hlinkClick r:id="rId3" action="ppaction://hlinkfile"/>
          </p:cNvPr>
          <p:cNvPicPr preferRelativeResize="0"/>
          <p:nvPr/>
        </p:nvPicPr>
        <p:blipFill>
          <a:blip r:embed="rId4">
            <a:alphaModFix/>
          </a:blip>
          <a:stretch>
            <a:fillRect/>
          </a:stretch>
        </p:blipFill>
        <p:spPr>
          <a:xfrm>
            <a:off x="5347698" y="1443675"/>
            <a:ext cx="2975800" cy="539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6"/>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3342"/>
              </a:buClr>
              <a:buSzPts val="3600"/>
              <a:buFont typeface="Calibri"/>
              <a:buNone/>
            </a:pPr>
            <a:r>
              <a:rPr lang="fr-FR"/>
              <a:t>RÉALISATION</a:t>
            </a:r>
            <a:endParaRPr/>
          </a:p>
        </p:txBody>
      </p:sp>
      <p:sp>
        <p:nvSpPr>
          <p:cNvPr id="265" name="Google Shape;265;p26" descr="Bloc d’accentuation carré ouvert"/>
          <p:cNvSpPr/>
          <p:nvPr/>
        </p:nvSpPr>
        <p:spPr>
          <a:xfrm flipH="1">
            <a:off x="2685137" y="972457"/>
            <a:ext cx="9172647" cy="4843807"/>
          </a:xfrm>
          <a:prstGeom prst="rect">
            <a:avLst/>
          </a:prstGeom>
          <a:noFill/>
          <a:ln w="88900" cap="flat" cmpd="sng">
            <a:solidFill>
              <a:srgbClr val="2F33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p26"/>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26"/>
          <p:cNvSpPr txBox="1">
            <a:spLocks noGrp="1"/>
          </p:cNvSpPr>
          <p:nvPr>
            <p:ph type="ftr" idx="11"/>
          </p:nvPr>
        </p:nvSpPr>
        <p:spPr>
          <a:xfrm>
            <a:off x="595884" y="6456328"/>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Ajouter un pied de page</a:t>
            </a:r>
            <a:endParaRPr/>
          </a:p>
        </p:txBody>
      </p:sp>
      <p:sp>
        <p:nvSpPr>
          <p:cNvPr id="268" name="Google Shape;268;p26"/>
          <p:cNvSpPr txBox="1">
            <a:spLocks noGrp="1"/>
          </p:cNvSpPr>
          <p:nvPr>
            <p:ph type="sldNum" idx="12"/>
          </p:nvPr>
        </p:nvSpPr>
        <p:spPr>
          <a:xfrm>
            <a:off x="11549268" y="6413649"/>
            <a:ext cx="642731" cy="40780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fr-FR"/>
              <a:t>9</a:t>
            </a:fld>
            <a:endParaRPr/>
          </a:p>
        </p:txBody>
      </p:sp>
      <p:sp>
        <p:nvSpPr>
          <p:cNvPr id="269" name="Google Shape;269;p26"/>
          <p:cNvSpPr txBox="1"/>
          <p:nvPr/>
        </p:nvSpPr>
        <p:spPr>
          <a:xfrm>
            <a:off x="2808557" y="1036012"/>
            <a:ext cx="8322185" cy="4076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VUE GÉNÉRALE DE L’ARCHITECTURE</a:t>
            </a:r>
            <a:endParaRPr sz="2800" b="0" i="0" u="none" strike="noStrike" cap="none">
              <a:solidFill>
                <a:schemeClr val="dk1"/>
              </a:solidFill>
              <a:latin typeface="Calibri"/>
              <a:ea typeface="Calibri"/>
              <a:cs typeface="Calibri"/>
              <a:sym typeface="Calibri"/>
            </a:endParaRPr>
          </a:p>
        </p:txBody>
      </p:sp>
      <p:pic>
        <p:nvPicPr>
          <p:cNvPr id="270" name="Google Shape;270;p26">
            <a:hlinkClick r:id="rId3" action="ppaction://hlinkfile"/>
          </p:cNvPr>
          <p:cNvPicPr preferRelativeResize="0"/>
          <p:nvPr/>
        </p:nvPicPr>
        <p:blipFill rotWithShape="1">
          <a:blip r:embed="rId4">
            <a:alphaModFix/>
          </a:blip>
          <a:srcRect/>
          <a:stretch/>
        </p:blipFill>
        <p:spPr>
          <a:xfrm>
            <a:off x="4256409" y="1463041"/>
            <a:ext cx="4685289" cy="4747383"/>
          </a:xfrm>
          <a:prstGeom prst="rect">
            <a:avLst/>
          </a:prstGeom>
          <a:noFill/>
          <a:ln>
            <a:noFill/>
          </a:ln>
        </p:spPr>
      </p:pic>
    </p:spTree>
  </p:cSld>
  <p:clrMapOvr>
    <a:masterClrMapping/>
  </p:clrMapOvr>
</p:sld>
</file>

<file path=ppt/theme/theme1.xml><?xml version="1.0" encoding="utf-8"?>
<a:theme xmlns:a="http://schemas.openxmlformats.org/drawingml/2006/main" name="Thème Office">
  <a:themeElements>
    <a:clrScheme name="Custom 8">
      <a:dk1>
        <a:srgbClr val="000000"/>
      </a:dk1>
      <a:lt1>
        <a:srgbClr val="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581</Words>
  <Application>Microsoft Office PowerPoint</Application>
  <PresentationFormat>Grand écran</PresentationFormat>
  <Paragraphs>1147</Paragraphs>
  <Slides>14</Slides>
  <Notes>14</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Calibri</vt:lpstr>
      <vt:lpstr>Thème Office</vt:lpstr>
      <vt:lpstr>INM5001 ATELIER</vt:lpstr>
      <vt:lpstr>INTRODUCTION</vt:lpstr>
      <vt:lpstr>INTRODUCTION</vt:lpstr>
      <vt:lpstr>SOLUTION PROPOSÉE</vt:lpstr>
      <vt:lpstr>PRÉSENTATION DU PROJET</vt:lpstr>
      <vt:lpstr>CONCEPTION</vt:lpstr>
      <vt:lpstr>CONCEPTION</vt:lpstr>
      <vt:lpstr>RÉALISATION</vt:lpstr>
      <vt:lpstr>RÉALISATION</vt:lpstr>
      <vt:lpstr>RÉALISATION</vt:lpstr>
      <vt:lpstr>RÉALISATION</vt:lpstr>
      <vt:lpstr>RÉALISATION</vt:lpstr>
      <vt:lpstr>RÉALISATION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INM5001 ATELIER</dc:title>
  <cp:lastModifiedBy>Nanthavong, Remi</cp:lastModifiedBy>
  <cp:revision>1</cp:revision>
  <dcterms:modified xsi:type="dcterms:W3CDTF">2019-12-16T21:07:44Z</dcterms:modified>
</cp:coreProperties>
</file>