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2"/>
  </p:notesMasterIdLst>
  <p:handoutMasterIdLst>
    <p:handoutMasterId r:id="rId13"/>
  </p:handoutMasterIdLst>
  <p:sldIdLst>
    <p:sldId id="256" r:id="rId2"/>
    <p:sldId id="260" r:id="rId3"/>
    <p:sldId id="2434" r:id="rId4"/>
    <p:sldId id="2433" r:id="rId5"/>
    <p:sldId id="2443" r:id="rId6"/>
    <p:sldId id="2444" r:id="rId7"/>
    <p:sldId id="2445" r:id="rId8"/>
    <p:sldId id="2446" r:id="rId9"/>
    <p:sldId id="2447" r:id="rId10"/>
    <p:sldId id="2441" r:id="rId11"/>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80"/>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88" d="100"/>
          <a:sy n="88" d="100"/>
        </p:scale>
        <p:origin x="382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7E76542-B352-43FB-BB84-C98836247367}" type="datetime1">
              <a:rPr lang="fr-FR" smtClean="0"/>
              <a:t>11/12/2019</a:t>
            </a:fld>
            <a:endParaRPr lang="fr-FR" dirty="0"/>
          </a:p>
        </p:txBody>
      </p:sp>
      <p:sp>
        <p:nvSpPr>
          <p:cNvPr id="4" name="Espace réservé du pied de page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422B72-BD1C-4F41-B10E-CA0BEB17901E}" type="slidenum">
              <a:rPr lang="fr-FR" smtClean="0"/>
              <a:t>‹N°›</a:t>
            </a:fld>
            <a:endParaRPr lang="fr-FR"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A2511-F204-4F86-8416-164020DAC540}" type="datetime1">
              <a:rPr lang="fr-FR" smtClean="0"/>
              <a:pPr/>
              <a:t>11/12/2019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A3BE989-76B8-4F13-9267-01FDA45C437A}" type="slidenum">
              <a:rPr lang="fr-FR" noProof="0" smtClean="0"/>
              <a:t>‹N°›</a:t>
            </a:fld>
            <a:endParaRPr lang="fr-FR" noProof="0"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a:t>
            </a:fld>
            <a:endParaRPr lang="fr-FR" dirty="0"/>
          </a:p>
        </p:txBody>
      </p:sp>
    </p:spTree>
    <p:extLst>
      <p:ext uri="{BB962C8B-B14F-4D97-AF65-F5344CB8AC3E}">
        <p14:creationId xmlns:p14="http://schemas.microsoft.com/office/powerpoint/2010/main" val="32282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10</a:t>
            </a:fld>
            <a:endParaRPr lang="fr-FR" dirty="0"/>
          </a:p>
        </p:txBody>
      </p:sp>
    </p:spTree>
    <p:extLst>
      <p:ext uri="{BB962C8B-B14F-4D97-AF65-F5344CB8AC3E}">
        <p14:creationId xmlns:p14="http://schemas.microsoft.com/office/powerpoint/2010/main" val="1960199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2</a:t>
            </a:fld>
            <a:endParaRPr lang="fr-FR" dirty="0"/>
          </a:p>
        </p:txBody>
      </p:sp>
    </p:spTree>
    <p:extLst>
      <p:ext uri="{BB962C8B-B14F-4D97-AF65-F5344CB8AC3E}">
        <p14:creationId xmlns:p14="http://schemas.microsoft.com/office/powerpoint/2010/main" val="1727613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3</a:t>
            </a:fld>
            <a:endParaRPr lang="fr-FR" dirty="0"/>
          </a:p>
        </p:txBody>
      </p:sp>
    </p:spTree>
    <p:extLst>
      <p:ext uri="{BB962C8B-B14F-4D97-AF65-F5344CB8AC3E}">
        <p14:creationId xmlns:p14="http://schemas.microsoft.com/office/powerpoint/2010/main" val="3219267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4</a:t>
            </a:fld>
            <a:endParaRPr lang="fr-FR" dirty="0"/>
          </a:p>
        </p:txBody>
      </p:sp>
    </p:spTree>
    <p:extLst>
      <p:ext uri="{BB962C8B-B14F-4D97-AF65-F5344CB8AC3E}">
        <p14:creationId xmlns:p14="http://schemas.microsoft.com/office/powerpoint/2010/main" val="3402475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5</a:t>
            </a:fld>
            <a:endParaRPr lang="fr-FR" dirty="0"/>
          </a:p>
        </p:txBody>
      </p:sp>
    </p:spTree>
    <p:extLst>
      <p:ext uri="{BB962C8B-B14F-4D97-AF65-F5344CB8AC3E}">
        <p14:creationId xmlns:p14="http://schemas.microsoft.com/office/powerpoint/2010/main" val="3065628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6</a:t>
            </a:fld>
            <a:endParaRPr lang="fr-FR" dirty="0"/>
          </a:p>
        </p:txBody>
      </p:sp>
    </p:spTree>
    <p:extLst>
      <p:ext uri="{BB962C8B-B14F-4D97-AF65-F5344CB8AC3E}">
        <p14:creationId xmlns:p14="http://schemas.microsoft.com/office/powerpoint/2010/main" val="784149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7</a:t>
            </a:fld>
            <a:endParaRPr lang="fr-FR" dirty="0"/>
          </a:p>
        </p:txBody>
      </p:sp>
    </p:spTree>
    <p:extLst>
      <p:ext uri="{BB962C8B-B14F-4D97-AF65-F5344CB8AC3E}">
        <p14:creationId xmlns:p14="http://schemas.microsoft.com/office/powerpoint/2010/main" val="1272162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8</a:t>
            </a:fld>
            <a:endParaRPr lang="fr-FR" dirty="0"/>
          </a:p>
        </p:txBody>
      </p:sp>
    </p:spTree>
    <p:extLst>
      <p:ext uri="{BB962C8B-B14F-4D97-AF65-F5344CB8AC3E}">
        <p14:creationId xmlns:p14="http://schemas.microsoft.com/office/powerpoint/2010/main" val="1170471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9</a:t>
            </a:fld>
            <a:endParaRPr lang="fr-FR" dirty="0"/>
          </a:p>
        </p:txBody>
      </p:sp>
    </p:spTree>
    <p:extLst>
      <p:ext uri="{BB962C8B-B14F-4D97-AF65-F5344CB8AC3E}">
        <p14:creationId xmlns:p14="http://schemas.microsoft.com/office/powerpoint/2010/main" val="287286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couverture">
    <p:spTree>
      <p:nvGrpSpPr>
        <p:cNvPr id="1" name=""/>
        <p:cNvGrpSpPr/>
        <p:nvPr/>
      </p:nvGrpSpPr>
      <p:grpSpPr>
        <a:xfrm>
          <a:off x="0" y="0"/>
          <a:ext cx="0" cy="0"/>
          <a:chOff x="0" y="0"/>
          <a:chExt cx="0" cy="0"/>
        </a:xfrm>
      </p:grpSpPr>
      <p:sp>
        <p:nvSpPr>
          <p:cNvPr id="12" name="Espace réservé d’image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rtlCol="0"/>
          <a:lstStyle/>
          <a:p>
            <a:pPr rtl="0"/>
            <a:r>
              <a:rPr lang="fr-FR" noProof="0" smtClean="0"/>
              <a:t>Cliquez sur l'icône pour ajouter une image</a:t>
            </a:r>
            <a:endParaRPr lang="fr-FR" noProof="0" dirty="0"/>
          </a:p>
        </p:txBody>
      </p:sp>
      <p:grpSp>
        <p:nvGrpSpPr>
          <p:cNvPr id="14" name="Groupe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rtlCol="0" anchor="b">
            <a:normAutofit/>
          </a:bodyPr>
          <a:lstStyle>
            <a:lvl1pPr algn="ctr">
              <a:defRPr sz="4800" b="1">
                <a:solidFill>
                  <a:srgbClr val="2F3342"/>
                </a:solidFill>
                <a:latin typeface="+mj-lt"/>
              </a:defRPr>
            </a:lvl1pPr>
          </a:lstStyle>
          <a:p>
            <a:pPr rtl="0"/>
            <a:r>
              <a:rPr lang="fr-FR" noProof="0" dirty="0"/>
              <a:t>Cliquez pour modifier </a:t>
            </a:r>
            <a:br>
              <a:rPr lang="fr-FR" noProof="0" dirty="0"/>
            </a:br>
            <a:r>
              <a:rPr lang="fr-FR" noProof="0" dirty="0"/>
              <a:t>le style du titre du masque</a:t>
            </a:r>
          </a:p>
        </p:txBody>
      </p:sp>
      <p:sp>
        <p:nvSpPr>
          <p:cNvPr id="3" name="Sous-titr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rtlCol="0"/>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Modifier le style des sous-titres du masque</a:t>
            </a:r>
            <a:endParaRPr lang="fr-FR" noProof="0"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rtlCol="0" anchor="b">
            <a:normAutofit/>
          </a:bodyPr>
          <a:lstStyle>
            <a:lvl1pPr algn="ctr">
              <a:defRPr sz="4400" b="1">
                <a:solidFill>
                  <a:schemeClr val="tx1"/>
                </a:solidFill>
                <a:latin typeface="+mj-lt"/>
              </a:defRPr>
            </a:lvl1pPr>
          </a:lstStyle>
          <a:p>
            <a:pPr rtl="0"/>
            <a:r>
              <a:rPr lang="fr-FR" noProof="0" dirty="0"/>
              <a:t>Cliquez pour modifier </a:t>
            </a:r>
            <a:br>
              <a:rPr lang="fr-FR" noProof="0" dirty="0"/>
            </a:br>
            <a:r>
              <a:rPr lang="fr-FR" noProof="0" dirty="0"/>
              <a:t>le style du titre du masque</a:t>
            </a:r>
          </a:p>
        </p:txBody>
      </p:sp>
      <p:sp>
        <p:nvSpPr>
          <p:cNvPr id="3" name="Sous-titr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rtlCol="0"/>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Modifier le style des sous-titres du masque</a:t>
            </a:r>
            <a:endParaRPr lang="fr-FR" noProof="0"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pic>
          <p:nvPicPr>
            <p:cNvPr id="17" name="Graphisme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grpSp>
      <p:sp>
        <p:nvSpPr>
          <p:cNvPr id="8" name="Titr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rtlCol="0">
            <a:normAutofit/>
          </a:bodyPr>
          <a:lstStyle>
            <a:lvl1pPr algn="ctr">
              <a:defRPr sz="4400" b="1" spc="300">
                <a:solidFill>
                  <a:schemeClr val="tx1"/>
                </a:solidFill>
                <a:latin typeface="+mj-lt"/>
              </a:defRPr>
            </a:lvl1pPr>
          </a:lstStyle>
          <a:p>
            <a:pPr rtl="0"/>
            <a:r>
              <a:rPr lang="fr-FR" noProof="0" smtClean="0"/>
              <a:t>Modifiez le style du titre</a:t>
            </a:r>
            <a:endParaRPr lang="fr-FR" noProof="0" dirty="0"/>
          </a:p>
        </p:txBody>
      </p:sp>
      <p:sp>
        <p:nvSpPr>
          <p:cNvPr id="2" name="Espace réservé du pied de page 1">
            <a:extLst>
              <a:ext uri="{FF2B5EF4-FFF2-40B4-BE49-F238E27FC236}">
                <a16:creationId xmlns:a16="http://schemas.microsoft.com/office/drawing/2014/main" id="{C5F17219-39C2-44C1-BFC9-BA0D7ACD78D1}"/>
              </a:ext>
            </a:extLst>
          </p:cNvPr>
          <p:cNvSpPr>
            <a:spLocks noGrp="1"/>
          </p:cNvSpPr>
          <p:nvPr>
            <p:ph type="ftr" sz="quarter" idx="16"/>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11" name="Espace réservé du texte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rtl="0"/>
            <a:r>
              <a:rPr lang="fr-FR" noProof="0" dirty="0"/>
              <a:t>MODIFIEZ LES STYLES DU TEXTE DU MASQUE</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rtlCol="0"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Modifier les styles du texte du masque</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 name="Titr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fr-FR" noProof="0" smtClean="0"/>
              <a:t>Modifiez le style du titre</a:t>
            </a:r>
            <a:endParaRPr lang="fr-FR" noProof="0" dirty="0"/>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5" name="Espace réservé du pied de page 4">
            <a:extLst>
              <a:ext uri="{FF2B5EF4-FFF2-40B4-BE49-F238E27FC236}">
                <a16:creationId xmlns:a16="http://schemas.microsoft.com/office/drawing/2014/main" id="{750DA028-023B-4883-9A48-70FD7A2E5226}"/>
              </a:ext>
            </a:extLst>
          </p:cNvPr>
          <p:cNvSpPr>
            <a:spLocks noGrp="1"/>
          </p:cNvSpPr>
          <p:nvPr>
            <p:ph type="ftr" sz="quarter" idx="16"/>
          </p:nvPr>
        </p:nvSpPr>
        <p:spPr/>
        <p:txBody>
          <a:bodyPr rtlCol="0"/>
          <a:lstStyle/>
          <a:p>
            <a:pPr rtl="0"/>
            <a:r>
              <a:rPr lang="fr-FR" noProof="0" dirty="0"/>
              <a:t>Ajouter un pied de page</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6" name="Espace réservé du numéro de diapositive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14" name="Espace réservé du texte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rtl="0"/>
            <a:r>
              <a:rPr lang="fr-FR" noProof="0" smtClean="0"/>
              <a:t>Modifier les styles du texte du masque</a:t>
            </a:r>
          </a:p>
        </p:txBody>
      </p:sp>
      <p:sp>
        <p:nvSpPr>
          <p:cNvPr id="16" name="Espace réservé du contenu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rtlCol="0">
            <a:normAutofit/>
          </a:bodyPr>
          <a:lstStyle>
            <a:lvl1pPr>
              <a:defRPr sz="1600"/>
            </a:lvl1pPr>
            <a:lvl2pPr>
              <a:defRPr sz="1400"/>
            </a:lvl2pPr>
            <a:lvl3pPr>
              <a:defRPr sz="1200"/>
            </a:lvl3pPr>
            <a:lvl4pPr>
              <a:defRPr sz="1100"/>
            </a:lvl4pPr>
            <a:lvl5pPr>
              <a:defRPr sz="1100"/>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9" name="Espace réservé du contenu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rtlCol="0">
            <a:normAutofit/>
          </a:bodyPr>
          <a:lstStyle>
            <a:lvl1pPr>
              <a:defRPr sz="1600"/>
            </a:lvl1pPr>
            <a:lvl2pPr>
              <a:defRPr sz="1400"/>
            </a:lvl2pPr>
            <a:lvl3pPr>
              <a:defRPr sz="1200"/>
            </a:lvl3pPr>
            <a:lvl4pPr>
              <a:defRPr sz="1100"/>
            </a:lvl4pPr>
            <a:lvl5pPr>
              <a:defRPr sz="1100"/>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 name="Titr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fr-FR" noProof="0" smtClean="0"/>
              <a:t>Modifiez le style du titre</a:t>
            </a:r>
            <a:endParaRPr lang="fr-FR" noProof="0" dirty="0"/>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5" name="Espace réservé du pied de page 4">
            <a:extLst>
              <a:ext uri="{FF2B5EF4-FFF2-40B4-BE49-F238E27FC236}">
                <a16:creationId xmlns:a16="http://schemas.microsoft.com/office/drawing/2014/main" id="{750DA028-023B-4883-9A48-70FD7A2E5226}"/>
              </a:ext>
            </a:extLst>
          </p:cNvPr>
          <p:cNvSpPr>
            <a:spLocks noGrp="1"/>
          </p:cNvSpPr>
          <p:nvPr>
            <p:ph type="ftr" sz="quarter" idx="16"/>
          </p:nvPr>
        </p:nvSpPr>
        <p:spPr/>
        <p:txBody>
          <a:bodyPr rtlCol="0"/>
          <a:lstStyle/>
          <a:p>
            <a:pPr rtl="0"/>
            <a:r>
              <a:rPr lang="fr-FR" noProof="0" dirty="0"/>
              <a:t>Ajouter un pied de page</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6" name="Espace réservé du numéro de diapositive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16" name="Espace réservé du contenu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rtl="0">
              <a:lnSpc>
                <a:spcPct val="150000"/>
              </a:lnSpc>
            </a:pPr>
            <a:r>
              <a:rPr lang="fr-FR" noProof="0" smtClean="0"/>
              <a:t>Modifier les styles du texte du masque</a:t>
            </a:r>
          </a:p>
          <a:p>
            <a:pPr lvl="1" rtl="0">
              <a:lnSpc>
                <a:spcPct val="150000"/>
              </a:lnSpc>
            </a:pPr>
            <a:r>
              <a:rPr lang="fr-FR" noProof="0" smtClean="0"/>
              <a:t>Deuxième niveau</a:t>
            </a:r>
          </a:p>
          <a:p>
            <a:pPr lvl="2" rtl="0">
              <a:lnSpc>
                <a:spcPct val="150000"/>
              </a:lnSpc>
            </a:pPr>
            <a:r>
              <a:rPr lang="fr-FR" noProof="0" smtClean="0"/>
              <a:t>Troisième niveau</a:t>
            </a:r>
          </a:p>
          <a:p>
            <a:pPr lvl="3" rtl="0">
              <a:lnSpc>
                <a:spcPct val="150000"/>
              </a:lnSpc>
            </a:pPr>
            <a:r>
              <a:rPr lang="fr-FR" noProof="0" smtClean="0"/>
              <a:t>Quatrième niveau</a:t>
            </a:r>
          </a:p>
          <a:p>
            <a:pPr lvl="4" rtl="0">
              <a:lnSpc>
                <a:spcPct val="150000"/>
              </a:lnSpc>
            </a:pPr>
            <a:r>
              <a:rPr lang="fr-FR" noProof="0" smtClean="0"/>
              <a:t>Cinquième niveau</a:t>
            </a:r>
            <a:endParaRPr lang="fr-FR" noProof="0" dirty="0"/>
          </a:p>
        </p:txBody>
      </p:sp>
      <p:sp>
        <p:nvSpPr>
          <p:cNvPr id="19" name="Espace réservé du contenu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rtl="0">
              <a:lnSpc>
                <a:spcPct val="150000"/>
              </a:lnSpc>
            </a:pPr>
            <a:r>
              <a:rPr lang="fr-FR" noProof="0" smtClean="0"/>
              <a:t>Modifier les styles du texte du masque</a:t>
            </a:r>
          </a:p>
          <a:p>
            <a:pPr lvl="1" rtl="0">
              <a:lnSpc>
                <a:spcPct val="150000"/>
              </a:lnSpc>
            </a:pPr>
            <a:r>
              <a:rPr lang="fr-FR" noProof="0" smtClean="0"/>
              <a:t>Deuxième niveau</a:t>
            </a:r>
          </a:p>
          <a:p>
            <a:pPr lvl="2" rtl="0">
              <a:lnSpc>
                <a:spcPct val="150000"/>
              </a:lnSpc>
            </a:pPr>
            <a:r>
              <a:rPr lang="fr-FR" noProof="0" smtClean="0"/>
              <a:t>Troisième niveau</a:t>
            </a:r>
          </a:p>
          <a:p>
            <a:pPr lvl="3" rtl="0">
              <a:lnSpc>
                <a:spcPct val="150000"/>
              </a:lnSpc>
            </a:pPr>
            <a:r>
              <a:rPr lang="fr-FR" noProof="0" smtClean="0"/>
              <a:t>Quatrième niveau</a:t>
            </a:r>
          </a:p>
          <a:p>
            <a:pPr lvl="4" rtl="0">
              <a:lnSpc>
                <a:spcPct val="150000"/>
              </a:lnSpc>
            </a:pPr>
            <a:r>
              <a:rPr lang="fr-FR" noProof="0" smtClean="0"/>
              <a:t>Cinquième niveau</a:t>
            </a:r>
            <a:endParaRPr lang="fr-FR" noProof="0"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8" name="Espace réservé du pied de page 7">
            <a:extLst>
              <a:ext uri="{FF2B5EF4-FFF2-40B4-BE49-F238E27FC236}">
                <a16:creationId xmlns:a16="http://schemas.microsoft.com/office/drawing/2014/main" id="{9B7F3105-8D8F-4FF3-9A7F-0F067BB810A1}"/>
              </a:ext>
            </a:extLst>
          </p:cNvPr>
          <p:cNvSpPr>
            <a:spLocks noGrp="1"/>
          </p:cNvSpPr>
          <p:nvPr>
            <p:ph type="ftr" sz="quarter" idx="14"/>
          </p:nvPr>
        </p:nvSpPr>
        <p:spPr/>
        <p:txBody>
          <a:bodyPr rtlCol="0"/>
          <a:lstStyle/>
          <a:p>
            <a:pPr rtl="0"/>
            <a:r>
              <a:rPr lang="fr-FR" noProof="0" dirty="0"/>
              <a:t>Ajouter un pied de page</a:t>
            </a:r>
          </a:p>
        </p:txBody>
      </p:sp>
      <p:sp>
        <p:nvSpPr>
          <p:cNvPr id="9" name="Espace réservé au numéro de diapositive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rtlCol="0"/>
          <a:lstStyle/>
          <a:p>
            <a:pPr rtl="0"/>
            <a:fld id="{8C2E478F-E849-4A8C-AF1F-CBCC78A7CBFA}" type="slidenum">
              <a:rPr lang="fr-FR" noProof="0" smtClean="0"/>
              <a:pPr rtl="0"/>
              <a:t>‹N°›</a:t>
            </a:fld>
            <a:endParaRPr lang="fr-FR" noProof="0" dirty="0"/>
          </a:p>
        </p:txBody>
      </p:sp>
      <p:sp>
        <p:nvSpPr>
          <p:cNvPr id="11" name="Espace réservé du contenu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rtlCol="0">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16" name="Groupe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4" name="Espace réservé du texte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rtlCol="0"/>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smtClean="0"/>
              <a:t>Modifier les styles du texte du masque</a:t>
            </a:r>
          </a:p>
        </p:txBody>
      </p:sp>
      <p:sp>
        <p:nvSpPr>
          <p:cNvPr id="2" name="Titr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rtlCol="0" anchor="b"/>
          <a:lstStyle>
            <a:lvl1pPr>
              <a:defRPr sz="3200" b="1">
                <a:solidFill>
                  <a:schemeClr val="tx1"/>
                </a:solidFill>
                <a:latin typeface="+mn-lt"/>
              </a:defRPr>
            </a:lvl1pPr>
          </a:lstStyle>
          <a:p>
            <a:pPr rtl="0"/>
            <a:r>
              <a:rPr lang="fr-FR" noProof="0" smtClean="0"/>
              <a:t>Modifiez le style du titre</a:t>
            </a:r>
            <a:endParaRPr lang="fr-FR" noProof="0"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
              <a:t>2</a:t>
            </a:r>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r>
              <a:rPr lang="fr"/>
              <a:t>+</a:t>
            </a:r>
          </a:p>
          <a:p>
            <a:pPr algn="ctr" rtl="0"/>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fr-FR" noProof="0" smtClean="0">
                <a:solidFill>
                  <a:srgbClr val="2F3342"/>
                </a:solidFill>
              </a:rPr>
              <a:pPr rtl="0"/>
              <a:t>‹N°›</a:t>
            </a:fld>
            <a:endParaRPr lang="fr-FR" noProof="0" dirty="0">
              <a:solidFill>
                <a:srgbClr val="2F3342"/>
              </a:solidFill>
            </a:endParaRPr>
          </a:p>
        </p:txBody>
      </p:sp>
      <p:sp>
        <p:nvSpPr>
          <p:cNvPr id="6" name="Espace réservé du pied de page 5">
            <a:extLst>
              <a:ext uri="{FF2B5EF4-FFF2-40B4-BE49-F238E27FC236}">
                <a16:creationId xmlns:a16="http://schemas.microsoft.com/office/drawing/2014/main" id="{11752D6C-9D51-45A1-A6B7-B21DC9A94A43}"/>
              </a:ext>
            </a:extLst>
          </p:cNvPr>
          <p:cNvSpPr>
            <a:spLocks noGrp="1"/>
          </p:cNvSpPr>
          <p:nvPr>
            <p:ph type="ftr" sz="quarter" idx="10"/>
          </p:nvPr>
        </p:nvSpPr>
        <p:spPr/>
        <p:txBody>
          <a:bodyPr rtlCol="0"/>
          <a:lstStyle/>
          <a:p>
            <a:pPr rtl="0"/>
            <a:r>
              <a:rPr lang="fr-FR" noProof="0" dirty="0"/>
              <a:t>Ajouter un pied de page</a:t>
            </a:r>
          </a:p>
        </p:txBody>
      </p:sp>
      <p:sp>
        <p:nvSpPr>
          <p:cNvPr id="11" name="Rectangle 10" descr="Bloc d’accentuation carré ouvert">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0" name="Espace réservé du numéro de diapositive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rtlCol="0"/>
          <a:lstStyle/>
          <a:p>
            <a:pPr rtl="0"/>
            <a:fld id="{8C2E478F-E849-4A8C-AF1F-CBCC78A7CBFA}" type="slidenum">
              <a:rPr lang="fr-FR" noProof="0" smtClean="0"/>
              <a:pPr rtl="0"/>
              <a:t>‹N°›</a:t>
            </a:fld>
            <a:endParaRPr lang="fr-FR" noProof="0"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Titre 2">
            <a:extLst>
              <a:ext uri="{FF2B5EF4-FFF2-40B4-BE49-F238E27FC236}">
                <a16:creationId xmlns:a16="http://schemas.microsoft.com/office/drawing/2014/main" id="{389ADD4C-B26C-41B3-B492-DC9D032ACC44}"/>
              </a:ext>
            </a:extLst>
          </p:cNvPr>
          <p:cNvSpPr>
            <a:spLocks noGrp="1"/>
          </p:cNvSpPr>
          <p:nvPr>
            <p:ph type="title"/>
          </p:nvPr>
        </p:nvSpPr>
        <p:spPr/>
        <p:txBody>
          <a:bodyPr rtlCol="0"/>
          <a:lstStyle/>
          <a:p>
            <a:pPr rtl="0"/>
            <a:r>
              <a:rPr lang="fr-FR" noProof="0" smtClean="0"/>
              <a:t>Modifiez le style du titre</a:t>
            </a:r>
            <a:endParaRPr lang="fr-FR" noProof="0" dirty="0"/>
          </a:p>
        </p:txBody>
      </p:sp>
    </p:spTree>
    <p:extLst>
      <p:ext uri="{BB962C8B-B14F-4D97-AF65-F5344CB8AC3E}">
        <p14:creationId xmlns:p14="http://schemas.microsoft.com/office/powerpoint/2010/main" val="2334313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fr-FR" noProof="0" smtClean="0">
                <a:solidFill>
                  <a:srgbClr val="2F3342"/>
                </a:solidFill>
              </a:rPr>
              <a:pPr rtl="0"/>
              <a:t>‹N°›</a:t>
            </a:fld>
            <a:endParaRPr lang="fr-FR" noProof="0" dirty="0">
              <a:solidFill>
                <a:srgbClr val="2F3342"/>
              </a:solidFill>
            </a:endParaRPr>
          </a:p>
        </p:txBody>
      </p:sp>
      <p:sp>
        <p:nvSpPr>
          <p:cNvPr id="7" name="Espace réservé du pied de page 6">
            <a:extLst>
              <a:ext uri="{FF2B5EF4-FFF2-40B4-BE49-F238E27FC236}">
                <a16:creationId xmlns:a16="http://schemas.microsoft.com/office/drawing/2014/main" id="{A902D481-2888-4133-AD94-7700AA117DFE}"/>
              </a:ext>
            </a:extLst>
          </p:cNvPr>
          <p:cNvSpPr>
            <a:spLocks noGrp="1"/>
          </p:cNvSpPr>
          <p:nvPr>
            <p:ph type="ftr" sz="quarter" idx="10"/>
          </p:nvPr>
        </p:nvSpPr>
        <p:spPr/>
        <p:txBody>
          <a:bodyPr rtlCol="0"/>
          <a:lstStyle/>
          <a:p>
            <a:pPr rtl="0"/>
            <a:r>
              <a:rPr lang="fr-FR" noProof="0" dirty="0"/>
              <a:t>Ajouter un pied de page</a:t>
            </a:r>
          </a:p>
        </p:txBody>
      </p:sp>
      <p:sp>
        <p:nvSpPr>
          <p:cNvPr id="8" name="Espace réservé du numéro de diapositive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rtlCol="0">
            <a:normAutofit/>
          </a:bodyPr>
          <a:lstStyle>
            <a:lvl1pPr algn="ctr">
              <a:defRPr sz="3600" b="1" spc="0">
                <a:solidFill>
                  <a:srgbClr val="2F3342"/>
                </a:solidFill>
                <a:latin typeface="+mj-lt"/>
              </a:defRPr>
            </a:lvl1pPr>
          </a:lstStyle>
          <a:p>
            <a:pPr rtl="0"/>
            <a:r>
              <a:rPr lang="fr-FR" noProof="0" dirty="0"/>
              <a:t>CLIQUEZ POUR MODIFIER LE STYLE DU TITRE DE MASQUE</a:t>
            </a:r>
          </a:p>
        </p:txBody>
      </p:sp>
      <p:sp>
        <p:nvSpPr>
          <p:cNvPr id="8" name="Espace réservé du numéro de diapositive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fr-FR" noProof="0" smtClean="0">
                <a:solidFill>
                  <a:srgbClr val="2F3342"/>
                </a:solidFill>
              </a:rPr>
              <a:pPr rtl="0"/>
              <a:t>‹N°›</a:t>
            </a:fld>
            <a:endParaRPr lang="fr-FR" noProof="0" dirty="0">
              <a:solidFill>
                <a:srgbClr val="2F3342"/>
              </a:solidFill>
            </a:endParaRPr>
          </a:p>
        </p:txBody>
      </p:sp>
      <p:sp>
        <p:nvSpPr>
          <p:cNvPr id="6" name="Espace réservé du pied de page 5">
            <a:extLst>
              <a:ext uri="{FF2B5EF4-FFF2-40B4-BE49-F238E27FC236}">
                <a16:creationId xmlns:a16="http://schemas.microsoft.com/office/drawing/2014/main" id="{11752D6C-9D51-45A1-A6B7-B21DC9A94A43}"/>
              </a:ext>
            </a:extLst>
          </p:cNvPr>
          <p:cNvSpPr>
            <a:spLocks noGrp="1"/>
          </p:cNvSpPr>
          <p:nvPr>
            <p:ph type="ftr" sz="quarter" idx="10"/>
          </p:nvPr>
        </p:nvSpPr>
        <p:spPr/>
        <p:txBody>
          <a:bodyPr rtlCol="0"/>
          <a:lstStyle/>
          <a:p>
            <a:pPr rtl="0"/>
            <a:r>
              <a:rPr lang="fr-FR" noProof="0" dirty="0"/>
              <a:t>Ajouter un pied de page</a:t>
            </a:r>
          </a:p>
        </p:txBody>
      </p:sp>
      <p:sp>
        <p:nvSpPr>
          <p:cNvPr id="11" name="Rectangle 10" descr="Bloc d’accentuation carré ouvert">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0" name="Espace réservé du numéro de diapositive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rtlCol="0"/>
          <a:lstStyle/>
          <a:p>
            <a:pPr rtl="0"/>
            <a:fld id="{8C2E478F-E849-4A8C-AF1F-CBCC78A7CBFA}" type="slidenum">
              <a:rPr lang="fr-FR" noProof="0" smtClean="0"/>
              <a:pPr rtl="0"/>
              <a:t>‹N°›</a:t>
            </a:fld>
            <a:endParaRPr lang="fr-FR" noProof="0" dirty="0"/>
          </a:p>
        </p:txBody>
      </p:sp>
      <p:sp>
        <p:nvSpPr>
          <p:cNvPr id="13" name="Espace réservé du contenu 2">
            <a:extLst>
              <a:ext uri="{FF2B5EF4-FFF2-40B4-BE49-F238E27FC236}">
                <a16:creationId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10" name="Espace réservé d’image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rtlCol="0"/>
          <a:lstStyle/>
          <a:p>
            <a:pPr rtl="0"/>
            <a:r>
              <a:rPr lang="fr-FR" noProof="0" smtClean="0"/>
              <a:t>Cliquez sur l'icône pour ajouter une image</a:t>
            </a:r>
            <a:endParaRPr lang="fr-FR" noProof="0" dirty="0"/>
          </a:p>
        </p:txBody>
      </p:sp>
      <p:sp>
        <p:nvSpPr>
          <p:cNvPr id="2" name="Titr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rtlCol="0">
            <a:normAutofit/>
          </a:bodyPr>
          <a:lstStyle>
            <a:lvl1pPr>
              <a:defRPr sz="4400" b="1" spc="300">
                <a:solidFill>
                  <a:srgbClr val="2F3342"/>
                </a:solidFill>
                <a:latin typeface="+mj-lt"/>
              </a:defRPr>
            </a:lvl1pPr>
          </a:lstStyle>
          <a:p>
            <a:pPr rtl="0"/>
            <a:r>
              <a:rPr lang="fr-FR" noProof="0" smtClean="0"/>
              <a:t>Modifiez le style du titre</a:t>
            </a:r>
            <a:endParaRPr lang="fr-FR" noProof="0" dirty="0"/>
          </a:p>
        </p:txBody>
      </p:sp>
      <p:sp>
        <p:nvSpPr>
          <p:cNvPr id="3" name="Espace réservé du contenu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pic>
        <p:nvPicPr>
          <p:cNvPr id="11" name="Graphisme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6" name="Espace réservé du pied de page 5">
            <a:extLst>
              <a:ext uri="{FF2B5EF4-FFF2-40B4-BE49-F238E27FC236}">
                <a16:creationId xmlns:a16="http://schemas.microsoft.com/office/drawing/2014/main" id="{75107A3F-3DCD-44DD-AF42-32098DCC3A78}"/>
              </a:ext>
            </a:extLst>
          </p:cNvPr>
          <p:cNvSpPr>
            <a:spLocks noGrp="1"/>
          </p:cNvSpPr>
          <p:nvPr>
            <p:ph type="ftr" sz="quarter" idx="16"/>
          </p:nvPr>
        </p:nvSpPr>
        <p:spPr/>
        <p:txBody>
          <a:bodyPr rtlCol="0"/>
          <a:lstStyle/>
          <a:p>
            <a:pPr rtl="0"/>
            <a:r>
              <a:rPr lang="fr-FR" noProof="0" dirty="0"/>
              <a:t>Ajouter un pied de page</a:t>
            </a:r>
          </a:p>
        </p:txBody>
      </p:sp>
      <p:sp>
        <p:nvSpPr>
          <p:cNvPr id="7" name="Espace réservé du numéro de diapositive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séparation">
    <p:spTree>
      <p:nvGrpSpPr>
        <p:cNvPr id="1" name=""/>
        <p:cNvGrpSpPr/>
        <p:nvPr/>
      </p:nvGrpSpPr>
      <p:grpSpPr>
        <a:xfrm>
          <a:off x="0" y="0"/>
          <a:ext cx="0" cy="0"/>
          <a:chOff x="0" y="0"/>
          <a:chExt cx="0" cy="0"/>
        </a:xfrm>
      </p:grpSpPr>
      <p:sp>
        <p:nvSpPr>
          <p:cNvPr id="10" name="Espace réservé d’image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rtlCol="0"/>
          <a:lstStyle/>
          <a:p>
            <a:pPr rtl="0"/>
            <a:r>
              <a:rPr lang="fr-FR" noProof="0" smtClean="0"/>
              <a:t>Cliquez sur l'icône pour ajouter une image</a:t>
            </a:r>
            <a:endParaRPr lang="fr-FR" noProof="0" dirty="0"/>
          </a:p>
        </p:txBody>
      </p:sp>
      <p:grpSp>
        <p:nvGrpSpPr>
          <p:cNvPr id="12" name="Groupe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pic>
          <p:nvPicPr>
            <p:cNvPr id="15" name="Graphisme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grpSp>
      <p:sp>
        <p:nvSpPr>
          <p:cNvPr id="16" name="Titr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rtlCol="0">
            <a:normAutofit/>
          </a:bodyPr>
          <a:lstStyle>
            <a:lvl1pPr algn="ctr">
              <a:defRPr sz="4400" b="1" spc="300">
                <a:solidFill>
                  <a:srgbClr val="2F3342"/>
                </a:solidFill>
                <a:latin typeface="+mj-lt"/>
              </a:defRPr>
            </a:lvl1pPr>
          </a:lstStyle>
          <a:p>
            <a:pPr rtl="0"/>
            <a:r>
              <a:rPr lang="fr-FR" noProof="0" smtClean="0"/>
              <a:t>Modifiez le style du titre</a:t>
            </a:r>
            <a:endParaRPr lang="fr-FR" noProof="0" dirty="0"/>
          </a:p>
        </p:txBody>
      </p:sp>
      <p:sp>
        <p:nvSpPr>
          <p:cNvPr id="17" name="Espace réservé du texte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rtlCol="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MASQUE DES DIAPOSITIVES</a:t>
            </a:r>
          </a:p>
        </p:txBody>
      </p:sp>
      <p:sp>
        <p:nvSpPr>
          <p:cNvPr id="2" name="Espace réservé du pied de page 1">
            <a:extLst>
              <a:ext uri="{FF2B5EF4-FFF2-40B4-BE49-F238E27FC236}">
                <a16:creationId xmlns:a16="http://schemas.microsoft.com/office/drawing/2014/main" id="{1A26DCC3-B99B-481C-AC63-F17D5215DCC8}"/>
              </a:ext>
            </a:extLst>
          </p:cNvPr>
          <p:cNvSpPr>
            <a:spLocks noGrp="1"/>
          </p:cNvSpPr>
          <p:nvPr>
            <p:ph type="ftr" sz="quarter" idx="16"/>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e de séparation 2">
    <p:spTree>
      <p:nvGrpSpPr>
        <p:cNvPr id="1" name=""/>
        <p:cNvGrpSpPr/>
        <p:nvPr/>
      </p:nvGrpSpPr>
      <p:grpSpPr>
        <a:xfrm>
          <a:off x="0" y="0"/>
          <a:ext cx="0" cy="0"/>
          <a:chOff x="0" y="0"/>
          <a:chExt cx="0" cy="0"/>
        </a:xfrm>
      </p:grpSpPr>
      <p:sp>
        <p:nvSpPr>
          <p:cNvPr id="7" name="Espace réservé d’image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rtlCol="0"/>
          <a:lstStyle/>
          <a:p>
            <a:pPr rtl="0"/>
            <a:r>
              <a:rPr lang="fr-FR" noProof="0" smtClean="0"/>
              <a:t>Cliquez sur l'icône pour ajouter une image</a:t>
            </a:r>
            <a:endParaRPr lang="fr-FR" noProof="0" dirty="0"/>
          </a:p>
        </p:txBody>
      </p:sp>
      <p:grpSp>
        <p:nvGrpSpPr>
          <p:cNvPr id="14" name="Groupe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pic>
          <p:nvPicPr>
            <p:cNvPr id="17" name="Graphisme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grpSp>
      <p:sp>
        <p:nvSpPr>
          <p:cNvPr id="8" name="Titr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rtlCol="0">
            <a:normAutofit/>
          </a:bodyPr>
          <a:lstStyle>
            <a:lvl1pPr algn="ctr">
              <a:defRPr sz="4400" b="1" spc="300">
                <a:solidFill>
                  <a:srgbClr val="2F3342"/>
                </a:solidFill>
                <a:latin typeface="+mj-lt"/>
              </a:defRPr>
            </a:lvl1pPr>
          </a:lstStyle>
          <a:p>
            <a:pPr rtl="0"/>
            <a:r>
              <a:rPr lang="fr-FR" noProof="0" smtClean="0"/>
              <a:t>Modifiez le style du titre</a:t>
            </a:r>
            <a:endParaRPr lang="fr-FR" noProof="0" dirty="0"/>
          </a:p>
        </p:txBody>
      </p:sp>
      <p:sp>
        <p:nvSpPr>
          <p:cNvPr id="22" name="Espace réservé du texte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rtlCol="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MASQUE DES DIAPOSITIVES</a:t>
            </a:r>
          </a:p>
        </p:txBody>
      </p:sp>
      <p:sp>
        <p:nvSpPr>
          <p:cNvPr id="3" name="Espace réservé du numéro de diapositive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2" name="Espace réservé du pied de page 1">
            <a:extLst>
              <a:ext uri="{FF2B5EF4-FFF2-40B4-BE49-F238E27FC236}">
                <a16:creationId xmlns:a16="http://schemas.microsoft.com/office/drawing/2014/main" id="{1149EC66-F633-4F8B-BA43-E48843E5AD21}"/>
              </a:ext>
            </a:extLst>
          </p:cNvPr>
          <p:cNvSpPr>
            <a:spLocks noGrp="1"/>
          </p:cNvSpPr>
          <p:nvPr>
            <p:ph type="ftr" sz="quarter" idx="16"/>
          </p:nvPr>
        </p:nvSpPr>
        <p:spPr/>
        <p:txBody>
          <a:bodyPr rtlCol="0"/>
          <a:lstStyle>
            <a:lvl1pPr>
              <a:defRPr>
                <a:solidFill>
                  <a:schemeClr val="bg1"/>
                </a:solidFill>
              </a:defRPr>
            </a:lvl1pPr>
          </a:lstStyle>
          <a:p>
            <a:pPr rtl="0"/>
            <a:r>
              <a:rPr lang="fr-FR" noProof="0" dirty="0"/>
              <a:t>Ajouter un pied de page</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avec l’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3" name="Espace réservé du texte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rtlCol="0"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Modifier les styles du texte du masque</a:t>
            </a:r>
          </a:p>
        </p:txBody>
      </p:sp>
      <p:sp>
        <p:nvSpPr>
          <p:cNvPr id="4" name="Espace réservé du contenu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rtlCol="0">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1" name="Espace réservé du texte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rtlCol="0"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Modifier les styles du texte du masque</a:t>
            </a:r>
          </a:p>
        </p:txBody>
      </p:sp>
      <p:sp>
        <p:nvSpPr>
          <p:cNvPr id="12" name="Espace réservé du contenu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rtlCol="0">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6" name="Espace réservé d’image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rtlCol="0"/>
          <a:lstStyle/>
          <a:p>
            <a:pPr rtl="0"/>
            <a:r>
              <a:rPr lang="fr-FR" noProof="0" smtClean="0"/>
              <a:t>Cliquez sur l'icône pour ajouter une image</a:t>
            </a:r>
            <a:endParaRPr lang="fr-FR" noProof="0" dirty="0"/>
          </a:p>
        </p:txBody>
      </p:sp>
      <p:sp>
        <p:nvSpPr>
          <p:cNvPr id="2" name="Espace réservé du pied de page 1">
            <a:extLst>
              <a:ext uri="{FF2B5EF4-FFF2-40B4-BE49-F238E27FC236}">
                <a16:creationId xmlns:a16="http://schemas.microsoft.com/office/drawing/2014/main" id="{0C0FCBE5-63C0-4DC7-8687-C2C76ABBDDB2}"/>
              </a:ext>
            </a:extLst>
          </p:cNvPr>
          <p:cNvSpPr>
            <a:spLocks noGrp="1"/>
          </p:cNvSpPr>
          <p:nvPr>
            <p:ph type="ftr" sz="quarter" idx="16"/>
          </p:nvPr>
        </p:nvSpPr>
        <p:spPr/>
        <p:txBody>
          <a:bodyPr rtlCol="0"/>
          <a:lstStyle/>
          <a:p>
            <a:pPr rtl="0"/>
            <a:r>
              <a:rPr lang="fr-FR" noProof="0" dirty="0"/>
              <a:t>Ajouter un pied de page</a:t>
            </a:r>
          </a:p>
        </p:txBody>
      </p:sp>
      <p:sp>
        <p:nvSpPr>
          <p:cNvPr id="5" name="Espace réservé du numéro de diapositive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rtlCol="0">
            <a:normAutofit/>
          </a:bodyPr>
          <a:lstStyle>
            <a:lvl1pPr>
              <a:defRPr sz="2800"/>
            </a:lvl1pPr>
          </a:lstStyle>
          <a:p>
            <a:pPr rtl="0"/>
            <a:r>
              <a:rPr lang="fr-FR" smtClean="0"/>
              <a:t>Modifiez le style du titre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vec contenu">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smtClean="0"/>
              <a:t>Cliquez sur l'icône pour ajouter une image</a:t>
            </a:r>
            <a:endParaRPr lang="fr-FR" noProof="0"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rtlCol="0" anchor="b"/>
          <a:lstStyle>
            <a:lvl1pPr>
              <a:defRPr sz="3200" b="1">
                <a:solidFill>
                  <a:srgbClr val="2F3342"/>
                </a:solidFill>
                <a:latin typeface="+mj-lt"/>
              </a:defRPr>
            </a:lvl1pPr>
          </a:lstStyle>
          <a:p>
            <a:pPr rtl="0"/>
            <a:r>
              <a:rPr lang="fr-FR" noProof="0" smtClean="0"/>
              <a:t>Modifiez le style du titre</a:t>
            </a:r>
            <a:endParaRPr lang="fr-FR" noProof="0" dirty="0"/>
          </a:p>
        </p:txBody>
      </p:sp>
      <p:sp>
        <p:nvSpPr>
          <p:cNvPr id="4" name="Espace réservé du texte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rtlCol="0"/>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smtClean="0"/>
              <a:t>Modifier les styles du texte du masque</a:t>
            </a:r>
          </a:p>
        </p:txBody>
      </p:sp>
      <p:sp>
        <p:nvSpPr>
          <p:cNvPr id="11" name="Espace réservé du texte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rtlCol="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8" name="Espace réservé du pied de page 7">
            <a:extLst>
              <a:ext uri="{FF2B5EF4-FFF2-40B4-BE49-F238E27FC236}">
                <a16:creationId xmlns:a16="http://schemas.microsoft.com/office/drawing/2014/main" id="{86AFC205-B079-430E-B82F-CBF6F56DE09D}"/>
              </a:ext>
            </a:extLst>
          </p:cNvPr>
          <p:cNvSpPr>
            <a:spLocks noGrp="1"/>
          </p:cNvSpPr>
          <p:nvPr>
            <p:ph type="ftr" sz="quarter" idx="14"/>
          </p:nvPr>
        </p:nvSpPr>
        <p:spPr/>
        <p:txBody>
          <a:bodyPr rtlCol="0"/>
          <a:lstStyle/>
          <a:p>
            <a:pPr rtl="0"/>
            <a:r>
              <a:rPr lang="fr-FR" noProof="0" dirty="0"/>
              <a:t>Ajouter un pied de page</a:t>
            </a:r>
          </a:p>
        </p:txBody>
      </p:sp>
      <p:sp>
        <p:nvSpPr>
          <p:cNvPr id="12" name="Espace réservé du numéro de diapositive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9" name="Espace réservé d’image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rtlCol="0"/>
          <a:lstStyle/>
          <a:p>
            <a:pPr rtl="0"/>
            <a:r>
              <a:rPr lang="fr-FR" noProof="0" smtClean="0"/>
              <a:t>Cliquez sur l'icône pour ajouter une image</a:t>
            </a:r>
            <a:endParaRPr lang="fr-FR" noProof="0" dirty="0"/>
          </a:p>
        </p:txBody>
      </p:sp>
      <p:grpSp>
        <p:nvGrpSpPr>
          <p:cNvPr id="5" name="Groupe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rtlCol="0">
            <a:noAutofit/>
          </a:bodyPr>
          <a:lstStyle>
            <a:lvl1pPr>
              <a:defRPr sz="3200" b="1" spc="0">
                <a:solidFill>
                  <a:srgbClr val="2F3342"/>
                </a:solidFill>
                <a:latin typeface="+mj-lt"/>
              </a:defRPr>
            </a:lvl1pPr>
          </a:lstStyle>
          <a:p>
            <a:pPr rtl="0"/>
            <a:r>
              <a:rPr lang="fr-FR" noProof="0" dirty="0"/>
              <a:t>CLIQUEZ POUR MODIFIER LE MASQUE</a:t>
            </a:r>
          </a:p>
        </p:txBody>
      </p:sp>
      <p:sp>
        <p:nvSpPr>
          <p:cNvPr id="3" name="Espace réservé du contenu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rtlCol="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u texte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rtlCol="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6" name="Espace réservé du numéro de diapositive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066600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grpSp>
        <p:nvGrpSpPr>
          <p:cNvPr id="5" name="Groupe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rtlCol="0">
            <a:noAutofit/>
          </a:bodyPr>
          <a:lstStyle>
            <a:lvl1pPr>
              <a:defRPr sz="3200" b="1" spc="0">
                <a:solidFill>
                  <a:srgbClr val="2F3342"/>
                </a:solidFill>
                <a:latin typeface="+mj-lt"/>
              </a:defRPr>
            </a:lvl1pPr>
          </a:lstStyle>
          <a:p>
            <a:pPr rtl="0"/>
            <a:r>
              <a:rPr lang="fr-FR" noProof="0" dirty="0"/>
              <a:t>CLIQUEZ POUR MODIFIER LE MASQUE</a:t>
            </a:r>
          </a:p>
        </p:txBody>
      </p:sp>
      <p:sp>
        <p:nvSpPr>
          <p:cNvPr id="3" name="Espace réservé du contenu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rtlCol="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u texte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rtlCol="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MASQUE DES DIAPOSITIVES</a:t>
            </a:r>
          </a:p>
        </p:txBody>
      </p:sp>
      <p:sp>
        <p:nvSpPr>
          <p:cNvPr id="4" name="Espace réservé du pied de page 3">
            <a:extLst>
              <a:ext uri="{FF2B5EF4-FFF2-40B4-BE49-F238E27FC236}">
                <a16:creationId xmlns:a16="http://schemas.microsoft.com/office/drawing/2014/main" id="{01A066D4-321A-48BF-84C2-18FC1D7184A7}"/>
              </a:ext>
            </a:extLst>
          </p:cNvPr>
          <p:cNvSpPr>
            <a:spLocks noGrp="1"/>
          </p:cNvSpPr>
          <p:nvPr>
            <p:ph type="ftr" sz="quarter" idx="17"/>
          </p:nvPr>
        </p:nvSpPr>
        <p:spPr/>
        <p:txBody>
          <a:bodyPr rtlCol="0"/>
          <a:lstStyle/>
          <a:p>
            <a:pPr rtl="0"/>
            <a:r>
              <a:rPr lang="fr-FR" noProof="0" dirty="0"/>
              <a:t>Ajouter un pied de page</a:t>
            </a:r>
          </a:p>
        </p:txBody>
      </p:sp>
      <p:sp>
        <p:nvSpPr>
          <p:cNvPr id="8" name="Espace réservé du numéro de diapositive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 Coin rogné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Espace réservé du titre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fr-FR" noProof="0" dirty="0"/>
              <a:t>Ajouter un pied de page</a:t>
            </a:r>
          </a:p>
        </p:txBody>
      </p:sp>
      <p:sp>
        <p:nvSpPr>
          <p:cNvPr id="11" name="Espace réservé du numéro de diapositive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71" r:id="rId15"/>
    <p:sldLayoutId id="2147483655" r:id="rId16"/>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Espace réservé d’image 4" descr="Bâtiment abstrait" title="Bâtiment abstrait">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grpSp>
        <p:nvGrpSpPr>
          <p:cNvPr id="40" name="Groupe 39" descr="Carrés d’accentuation : forme ouverte noire foncée, bloc vert ombré et bloc blanc avec espace réservé au texte.">
            <a:extLst>
              <a:ext uri="{FF2B5EF4-FFF2-40B4-BE49-F238E27FC236}">
                <a16:creationId xmlns:a16="http://schemas.microsoft.com/office/drawing/2014/main" id="{11BEC607-8474-408E-A7AC-48A065F31B63}"/>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6" name="Titre 5">
            <a:extLst>
              <a:ext uri="{FF2B5EF4-FFF2-40B4-BE49-F238E27FC236}">
                <a16:creationId xmlns:a16="http://schemas.microsoft.com/office/drawing/2014/main" id="{7E0E8055-17FA-43CE-9F03-E712F496B7CF}"/>
              </a:ext>
            </a:extLst>
          </p:cNvPr>
          <p:cNvSpPr>
            <a:spLocks noGrp="1"/>
          </p:cNvSpPr>
          <p:nvPr>
            <p:ph type="ctrTitle"/>
          </p:nvPr>
        </p:nvSpPr>
        <p:spPr/>
        <p:txBody>
          <a:bodyPr rtlCol="0"/>
          <a:lstStyle/>
          <a:p>
            <a:pPr rtl="0"/>
            <a:r>
              <a:rPr lang="fr-FR" dirty="0" smtClean="0">
                <a:solidFill>
                  <a:srgbClr val="2F3342"/>
                </a:solidFill>
              </a:rPr>
              <a:t>INM5001</a:t>
            </a:r>
            <a:r>
              <a:rPr lang="fr-FR" dirty="0">
                <a:solidFill>
                  <a:srgbClr val="2F3342"/>
                </a:solidFill>
              </a:rPr>
              <a:t/>
            </a:r>
            <a:br>
              <a:rPr lang="fr-FR" dirty="0">
                <a:solidFill>
                  <a:srgbClr val="2F3342"/>
                </a:solidFill>
              </a:rPr>
            </a:br>
            <a:r>
              <a:rPr lang="fr-FR" dirty="0" smtClean="0">
                <a:solidFill>
                  <a:srgbClr val="2F3342"/>
                </a:solidFill>
              </a:rPr>
              <a:t>Atelier</a:t>
            </a:r>
            <a:endParaRPr lang="fr-FR" dirty="0">
              <a:solidFill>
                <a:srgbClr val="2F3342"/>
              </a:solidFill>
            </a:endParaRPr>
          </a:p>
        </p:txBody>
      </p:sp>
      <p:sp>
        <p:nvSpPr>
          <p:cNvPr id="7" name="Sous-titre 6">
            <a:extLst>
              <a:ext uri="{FF2B5EF4-FFF2-40B4-BE49-F238E27FC236}">
                <a16:creationId xmlns:a16="http://schemas.microsoft.com/office/drawing/2014/main" id="{9935280A-EBD5-4EFA-81A0-313C85F987EC}"/>
              </a:ext>
            </a:extLst>
          </p:cNvPr>
          <p:cNvSpPr>
            <a:spLocks noGrp="1"/>
          </p:cNvSpPr>
          <p:nvPr>
            <p:ph type="subTitle" idx="1"/>
          </p:nvPr>
        </p:nvSpPr>
        <p:spPr/>
        <p:txBody>
          <a:bodyPr rtlCol="0"/>
          <a:lstStyle/>
          <a:p>
            <a:pPr rtl="0"/>
            <a:r>
              <a:rPr lang="fr-FR" dirty="0" smtClean="0">
                <a:solidFill>
                  <a:srgbClr val="2F3342"/>
                </a:solidFill>
              </a:rPr>
              <a:t>Calendrier</a:t>
            </a:r>
            <a:endParaRPr lang="fr-FR" dirty="0">
              <a:solidFill>
                <a:srgbClr val="2F3342"/>
              </a:solidFill>
            </a:endParaRPr>
          </a:p>
        </p:txBody>
      </p:sp>
    </p:spTree>
    <p:extLst>
      <p:ext uri="{BB962C8B-B14F-4D97-AF65-F5344CB8AC3E}">
        <p14:creationId xmlns:p14="http://schemas.microsoft.com/office/powerpoint/2010/main" val="2506210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Espace réservé d’image 4" descr="image abstraite" title="image abstrait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grpSp>
        <p:nvGrpSpPr>
          <p:cNvPr id="40" name="Groupe 39" descr="Carrés d’accentuation : forme ouverte noire foncée, bloc vert ombré et bloc blanc avec espace réservé au texte.">
            <a:extLst>
              <a:ext uri="{FF2B5EF4-FFF2-40B4-BE49-F238E27FC236}">
                <a16:creationId xmlns:a16="http://schemas.microsoft.com/office/drawing/2014/main" id="{11BEC607-8474-408E-A7AC-48A065F31B63}"/>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6" name="Titre 5">
            <a:extLst>
              <a:ext uri="{FF2B5EF4-FFF2-40B4-BE49-F238E27FC236}">
                <a16:creationId xmlns:a16="http://schemas.microsoft.com/office/drawing/2014/main" id="{7E0E8055-17FA-43CE-9F03-E712F496B7CF}"/>
              </a:ext>
            </a:extLst>
          </p:cNvPr>
          <p:cNvSpPr>
            <a:spLocks noGrp="1"/>
          </p:cNvSpPr>
          <p:nvPr>
            <p:ph type="ctrTitle"/>
          </p:nvPr>
        </p:nvSpPr>
        <p:spPr/>
        <p:txBody>
          <a:bodyPr rtlCol="0" anchor="ctr"/>
          <a:lstStyle/>
          <a:p>
            <a:pPr rtl="0"/>
            <a:r>
              <a:rPr lang="fr-FR" dirty="0"/>
              <a:t>MERCI</a:t>
            </a:r>
          </a:p>
        </p:txBody>
      </p:sp>
      <p:sp>
        <p:nvSpPr>
          <p:cNvPr id="29" name="Rectangle : Coin rogné 28" descr="Carré d’accentuation de pied de page">
            <a:extLst>
              <a:ext uri="{FF2B5EF4-FFF2-40B4-BE49-F238E27FC236}">
                <a16:creationId xmlns:a16="http://schemas.microsoft.com/office/drawing/2014/main" id="{E01195D9-1845-4282-BE5B-F6B840BE40E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0" name="Espace réservé du numéro de diapositive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FR" smtClean="0"/>
              <a:pPr rtl="0"/>
              <a:t>10</a:t>
            </a:fld>
            <a:endParaRPr lang="fr-FR" dirty="0"/>
          </a:p>
        </p:txBody>
      </p:sp>
    </p:spTree>
    <p:extLst>
      <p:ext uri="{BB962C8B-B14F-4D97-AF65-F5344CB8AC3E}">
        <p14:creationId xmlns:p14="http://schemas.microsoft.com/office/powerpoint/2010/main" val="207078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image 4" descr="deux bâtiments" title="deux bâtiment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id="{663F03C3-322B-449C-A477-EA1D99EDC624}"/>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13" name="Rectangle 12" descr="Carré d’arrière-plan blanc">
            <a:extLst>
              <a:ext uri="{FF2B5EF4-FFF2-40B4-BE49-F238E27FC236}">
                <a16:creationId xmlns:a16="http://schemas.microsoft.com/office/drawing/2014/main" id="{AA0E0CBA-1F82-43A8-9DE3-F0F883DB2D26}"/>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Titre 6">
            <a:extLst>
              <a:ext uri="{FF2B5EF4-FFF2-40B4-BE49-F238E27FC236}">
                <a16:creationId xmlns:a16="http://schemas.microsoft.com/office/drawing/2014/main" id="{D5445F47-6D74-450C-BC16-998D2021AD78}"/>
              </a:ext>
            </a:extLst>
          </p:cNvPr>
          <p:cNvSpPr>
            <a:spLocks noGrp="1"/>
          </p:cNvSpPr>
          <p:nvPr>
            <p:ph type="title"/>
          </p:nvPr>
        </p:nvSpPr>
        <p:spPr/>
        <p:txBody>
          <a:bodyPr rtlCol="0"/>
          <a:lstStyle/>
          <a:p>
            <a:r>
              <a:rPr lang="fr-CA" dirty="0"/>
              <a:t>Introduction</a:t>
            </a:r>
            <a:endParaRPr lang="fr-FR" dirty="0"/>
          </a:p>
        </p:txBody>
      </p:sp>
      <p:sp>
        <p:nvSpPr>
          <p:cNvPr id="9" name="Espace réservé du texte 8">
            <a:extLst>
              <a:ext uri="{FF2B5EF4-FFF2-40B4-BE49-F238E27FC236}">
                <a16:creationId xmlns:a16="http://schemas.microsoft.com/office/drawing/2014/main" id="{4744B28E-5E14-4A77-AD4F-C979905862BF}"/>
              </a:ext>
            </a:extLst>
          </p:cNvPr>
          <p:cNvSpPr>
            <a:spLocks noGrp="1"/>
          </p:cNvSpPr>
          <p:nvPr>
            <p:ph type="body" idx="13"/>
          </p:nvPr>
        </p:nvSpPr>
        <p:spPr/>
        <p:txBody>
          <a:bodyPr rtlCol="0"/>
          <a:lstStyle/>
          <a:p>
            <a:pPr rtl="0"/>
            <a:r>
              <a:rPr lang="fr-FR" dirty="0" smtClean="0"/>
              <a:t>Contexte de projet</a:t>
            </a:r>
            <a:endParaRPr lang="fr-FR" dirty="0"/>
          </a:p>
        </p:txBody>
      </p:sp>
      <p:sp>
        <p:nvSpPr>
          <p:cNvPr id="8" name="Espace réservé du texte 7">
            <a:extLst>
              <a:ext uri="{FF2B5EF4-FFF2-40B4-BE49-F238E27FC236}">
                <a16:creationId xmlns:a16="http://schemas.microsoft.com/office/drawing/2014/main" id="{E79DECD2-B85E-4CB3-BBFB-C64131454B65}"/>
              </a:ext>
            </a:extLst>
          </p:cNvPr>
          <p:cNvSpPr>
            <a:spLocks noGrp="1"/>
          </p:cNvSpPr>
          <p:nvPr>
            <p:ph type="body" sz="half" idx="2"/>
          </p:nvPr>
        </p:nvSpPr>
        <p:spPr/>
        <p:txBody>
          <a:bodyPr rtlCol="0"/>
          <a:lstStyle/>
          <a:p>
            <a:r>
              <a:rPr lang="fr-CA" dirty="0"/>
              <a:t>Le logiciel que nous développerons servira principalement à créer des horaires hebdomadaires de façon automatique afin de sauver du temps sur cette tâche du </a:t>
            </a:r>
            <a:r>
              <a:rPr lang="fr-CA" dirty="0" smtClean="0"/>
              <a:t>gestionnaire.</a:t>
            </a:r>
            <a:endParaRPr lang="fr-FR" dirty="0"/>
          </a:p>
        </p:txBody>
      </p:sp>
      <p:sp>
        <p:nvSpPr>
          <p:cNvPr id="2" name="Espace réservé du pied de page 1">
            <a:extLst>
              <a:ext uri="{FF2B5EF4-FFF2-40B4-BE49-F238E27FC236}">
                <a16:creationId xmlns:a16="http://schemas.microsoft.com/office/drawing/2014/main" id="{B9BB9BB1-292D-4569-BA74-3E766701DB15}"/>
              </a:ext>
            </a:extLst>
          </p:cNvPr>
          <p:cNvSpPr>
            <a:spLocks noGrp="1"/>
          </p:cNvSpPr>
          <p:nvPr>
            <p:ph type="ftr" sz="quarter" idx="14"/>
          </p:nvPr>
        </p:nvSpPr>
        <p:spPr/>
        <p:txBody>
          <a:bodyPr rtlCol="0"/>
          <a:lstStyle/>
          <a:p>
            <a:pPr rtl="0"/>
            <a:r>
              <a:rPr lang="fr-FR" dirty="0"/>
              <a:t>Ajouter un pied de page</a:t>
            </a:r>
          </a:p>
        </p:txBody>
      </p:sp>
      <p:sp>
        <p:nvSpPr>
          <p:cNvPr id="11" name="Rectangle : Coin rogné 10" descr="Bloc d’accentuation de pied de page">
            <a:extLst>
              <a:ext uri="{FF2B5EF4-FFF2-40B4-BE49-F238E27FC236}">
                <a16:creationId xmlns:a16="http://schemas.microsoft.com/office/drawing/2014/main" id="{85DF53DB-409B-49FA-A52D-E30AD84AED76}"/>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solidFill>
                <a:schemeClr val="bg1"/>
              </a:solidFill>
            </a:endParaRPr>
          </a:p>
        </p:txBody>
      </p:sp>
      <p:sp>
        <p:nvSpPr>
          <p:cNvPr id="4" name="Espace réservé du numéro de diapositive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rtlCol="0"/>
          <a:lstStyle/>
          <a:p>
            <a:pPr rtl="0"/>
            <a:fld id="{8C2E478F-E849-4A8C-AF1F-CBCC78A7CBFA}" type="slidenum">
              <a:rPr lang="fr-FR" smtClean="0"/>
              <a:pPr rtl="0"/>
              <a:t>2</a:t>
            </a:fld>
            <a:endParaRPr lang="fr-FR" dirty="0"/>
          </a:p>
        </p:txBody>
      </p:sp>
    </p:spTree>
    <p:extLst>
      <p:ext uri="{BB962C8B-B14F-4D97-AF65-F5344CB8AC3E}">
        <p14:creationId xmlns:p14="http://schemas.microsoft.com/office/powerpoint/2010/main" val="48532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image 5" descr="Paysage urbain" title="Paysage urbain">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e 30" descr="Carrés d’accentuation : forme ouverte noire foncée, bloc vert ombré et bloc blanc avec espace réservé au texte.">
            <a:extLst>
              <a:ext uri="{FF2B5EF4-FFF2-40B4-BE49-F238E27FC236}">
                <a16:creationId xmlns:a16="http://schemas.microsoft.com/office/drawing/2014/main" id="{CDA17D7C-7C63-439C-8B50-C9B0F0F9AAF7}"/>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7" name="Titre 6">
            <a:extLst>
              <a:ext uri="{FF2B5EF4-FFF2-40B4-BE49-F238E27FC236}">
                <a16:creationId xmlns:a16="http://schemas.microsoft.com/office/drawing/2014/main" id="{D5445F47-6D74-450C-BC16-998D2021AD78}"/>
              </a:ext>
            </a:extLst>
          </p:cNvPr>
          <p:cNvSpPr>
            <a:spLocks noGrp="1"/>
          </p:cNvSpPr>
          <p:nvPr>
            <p:ph type="title"/>
          </p:nvPr>
        </p:nvSpPr>
        <p:spPr/>
        <p:txBody>
          <a:bodyPr rtlCol="0"/>
          <a:lstStyle/>
          <a:p>
            <a:r>
              <a:rPr lang="fr-CA" dirty="0"/>
              <a:t>Introduction</a:t>
            </a:r>
            <a:endParaRPr lang="fr-FR" dirty="0"/>
          </a:p>
        </p:txBody>
      </p:sp>
      <p:sp>
        <p:nvSpPr>
          <p:cNvPr id="9" name="Espace réservé du texte 8">
            <a:extLst>
              <a:ext uri="{FF2B5EF4-FFF2-40B4-BE49-F238E27FC236}">
                <a16:creationId xmlns:a16="http://schemas.microsoft.com/office/drawing/2014/main" id="{4744B28E-5E14-4A77-AD4F-C979905862BF}"/>
              </a:ext>
            </a:extLst>
          </p:cNvPr>
          <p:cNvSpPr>
            <a:spLocks noGrp="1"/>
          </p:cNvSpPr>
          <p:nvPr>
            <p:ph type="body" idx="13"/>
          </p:nvPr>
        </p:nvSpPr>
        <p:spPr/>
        <p:txBody>
          <a:bodyPr rtlCol="0"/>
          <a:lstStyle/>
          <a:p>
            <a:r>
              <a:rPr lang="fr-CA" dirty="0"/>
              <a:t>Problématique</a:t>
            </a:r>
            <a:endParaRPr lang="fr-FR" dirty="0"/>
          </a:p>
        </p:txBody>
      </p:sp>
      <p:sp>
        <p:nvSpPr>
          <p:cNvPr id="4" name="Espace réservé du contenu 3">
            <a:extLst>
              <a:ext uri="{FF2B5EF4-FFF2-40B4-BE49-F238E27FC236}">
                <a16:creationId xmlns:a16="http://schemas.microsoft.com/office/drawing/2014/main" id="{2885A4AC-9AA0-4EFF-8162-609223BF5D70}"/>
              </a:ext>
            </a:extLst>
          </p:cNvPr>
          <p:cNvSpPr>
            <a:spLocks noGrp="1"/>
          </p:cNvSpPr>
          <p:nvPr>
            <p:ph idx="1"/>
          </p:nvPr>
        </p:nvSpPr>
        <p:spPr/>
        <p:txBody>
          <a:bodyPr rtlCol="0">
            <a:normAutofit fontScale="85000" lnSpcReduction="20000"/>
          </a:bodyPr>
          <a:lstStyle/>
          <a:p>
            <a:pPr marL="0" indent="0">
              <a:buNone/>
            </a:pPr>
            <a:r>
              <a:rPr lang="fr-CA" dirty="0"/>
              <a:t>L’entreprise qui requiert nos services est dans l’industrie de l’équipement nautique. Elle fabrique dans son usine de Montréal des embarcations de loisir sans moteur telles que des kayaks, des canoés et des pédalos</a:t>
            </a:r>
            <a:r>
              <a:rPr lang="fr-CA" dirty="0" smtClean="0"/>
              <a:t>.</a:t>
            </a:r>
          </a:p>
          <a:p>
            <a:pPr marL="0" indent="0">
              <a:buNone/>
            </a:pPr>
            <a:r>
              <a:rPr lang="fr-CA" dirty="0"/>
              <a:t>L’entreprise a connu un succès fulgurant dans les dernières années et a dû faire une grande vague d’embauche. Afin de suffire à la demande, l’usine est désormais ouverte 24 heures par jour. Les employés y travaillant sont donc répartis sur trois quarts de travail soit de jour, de soir et de nuit. Chacun des quarts de travail est d’une durée de 8h. Certains employés travaillent à temps partiel et d’autres à temps plein. Ceci amène le gérant de l’usine à passer beaucoup de temps à créer les horaires des employés ainsi qu’à gérer les absences, les vacances, le temps supplémentaires, les congés de maladie et de maternité. Tout ceci est, pour l'instant, fait à la main.</a:t>
            </a:r>
            <a:endParaRPr lang="fr-FR" dirty="0"/>
          </a:p>
        </p:txBody>
      </p:sp>
      <p:sp>
        <p:nvSpPr>
          <p:cNvPr id="11" name="Rectangle : Coin rogné 10" descr="Zone d’accentuation de pied de page">
            <a:extLst>
              <a:ext uri="{FF2B5EF4-FFF2-40B4-BE49-F238E27FC236}">
                <a16:creationId xmlns:a16="http://schemas.microsoft.com/office/drawing/2014/main" id="{851F9C8F-B284-4FE9-A76C-49BE3BEE3853}"/>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Espace réservé du numéro de diapositive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FR" smtClean="0"/>
              <a:pPr rtl="0"/>
              <a:t>3</a:t>
            </a:fld>
            <a:endParaRPr lang="fr-FR" dirty="0"/>
          </a:p>
        </p:txBody>
      </p:sp>
    </p:spTree>
    <p:extLst>
      <p:ext uri="{BB962C8B-B14F-4D97-AF65-F5344CB8AC3E}">
        <p14:creationId xmlns:p14="http://schemas.microsoft.com/office/powerpoint/2010/main" val="259734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D671F4D-9614-41E9-BA0C-7977DEBBBBB3}"/>
              </a:ext>
            </a:extLst>
          </p:cNvPr>
          <p:cNvSpPr>
            <a:spLocks noGrp="1"/>
          </p:cNvSpPr>
          <p:nvPr>
            <p:ph type="title"/>
          </p:nvPr>
        </p:nvSpPr>
        <p:spPr/>
        <p:txBody>
          <a:bodyPr rtlCol="0"/>
          <a:lstStyle/>
          <a:p>
            <a:r>
              <a:rPr lang="fr-CA" dirty="0"/>
              <a:t>SOLUTION PROPOSÉE</a:t>
            </a:r>
            <a:endParaRPr lang="fr-FR" dirty="0"/>
          </a:p>
        </p:txBody>
      </p:sp>
      <p:sp>
        <p:nvSpPr>
          <p:cNvPr id="8" name="Rectangle 7" descr="Bloc d’accentuation carré ouvert">
            <a:extLst>
              <a:ext uri="{FF2B5EF4-FFF2-40B4-BE49-F238E27FC236}">
                <a16:creationId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4</a:t>
            </a:fld>
            <a:endParaRPr lang="fr-F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739" y="1293059"/>
            <a:ext cx="4640840" cy="4202601"/>
          </a:xfrm>
          <a:prstGeom prst="rect">
            <a:avLst/>
          </a:prstGeom>
        </p:spPr>
      </p:pic>
    </p:spTree>
    <p:extLst>
      <p:ext uri="{BB962C8B-B14F-4D97-AF65-F5344CB8AC3E}">
        <p14:creationId xmlns:p14="http://schemas.microsoft.com/office/powerpoint/2010/main" val="2779095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D671F4D-9614-41E9-BA0C-7977DEBBBBB3}"/>
              </a:ext>
            </a:extLst>
          </p:cNvPr>
          <p:cNvSpPr>
            <a:spLocks noGrp="1"/>
          </p:cNvSpPr>
          <p:nvPr>
            <p:ph type="title"/>
          </p:nvPr>
        </p:nvSpPr>
        <p:spPr/>
        <p:txBody>
          <a:bodyPr rtlCol="0"/>
          <a:lstStyle/>
          <a:p>
            <a:r>
              <a:rPr lang="fr-CA" dirty="0"/>
              <a:t>Présentation du projet</a:t>
            </a:r>
            <a:endParaRPr lang="fr-FR" dirty="0"/>
          </a:p>
        </p:txBody>
      </p:sp>
      <p:sp>
        <p:nvSpPr>
          <p:cNvPr id="8" name="Rectangle 7" descr="Bloc d’accentuation carré ouvert">
            <a:extLst>
              <a:ext uri="{FF2B5EF4-FFF2-40B4-BE49-F238E27FC236}">
                <a16:creationId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5</a:t>
            </a:fld>
            <a:endParaRPr lang="fr-FR" dirty="0"/>
          </a:p>
        </p:txBody>
      </p:sp>
      <p:sp>
        <p:nvSpPr>
          <p:cNvPr id="10" name="Espace réservé du texte 8">
            <a:extLst>
              <a:ext uri="{FF2B5EF4-FFF2-40B4-BE49-F238E27FC236}">
                <a16:creationId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a:t>Présentation de l’équipe, rôles et responsabilités</a:t>
            </a:r>
            <a:endParaRPr lang="fr-FR" dirty="0"/>
          </a:p>
        </p:txBody>
      </p:sp>
      <p:graphicFrame>
        <p:nvGraphicFramePr>
          <p:cNvPr id="12" name="Tableau 11"/>
          <p:cNvGraphicFramePr>
            <a:graphicFrameLocks noGrp="1"/>
          </p:cNvGraphicFramePr>
          <p:nvPr>
            <p:extLst>
              <p:ext uri="{D42A27DB-BD31-4B8C-83A1-F6EECF244321}">
                <p14:modId xmlns:p14="http://schemas.microsoft.com/office/powerpoint/2010/main" val="3037437132"/>
              </p:ext>
            </p:extLst>
          </p:nvPr>
        </p:nvGraphicFramePr>
        <p:xfrm>
          <a:off x="3280703" y="1954994"/>
          <a:ext cx="7542468" cy="3074205"/>
        </p:xfrm>
        <a:graphic>
          <a:graphicData uri="http://schemas.openxmlformats.org/drawingml/2006/table">
            <a:tbl>
              <a:tblPr/>
              <a:tblGrid>
                <a:gridCol w="3771234">
                  <a:extLst>
                    <a:ext uri="{9D8B030D-6E8A-4147-A177-3AD203B41FA5}">
                      <a16:colId xmlns:a16="http://schemas.microsoft.com/office/drawing/2014/main" val="1390211348"/>
                    </a:ext>
                  </a:extLst>
                </a:gridCol>
                <a:gridCol w="3771234">
                  <a:extLst>
                    <a:ext uri="{9D8B030D-6E8A-4147-A177-3AD203B41FA5}">
                      <a16:colId xmlns:a16="http://schemas.microsoft.com/office/drawing/2014/main" val="1398587531"/>
                    </a:ext>
                  </a:extLst>
                </a:gridCol>
              </a:tblGrid>
              <a:tr h="479463">
                <a:tc>
                  <a:txBody>
                    <a:bodyPr/>
                    <a:lstStyle/>
                    <a:p>
                      <a:r>
                        <a:rPr lang="fr-CA" b="1">
                          <a:effectLst/>
                        </a:rPr>
                        <a:t>Membres</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b="1">
                          <a:effectLst/>
                        </a:rPr>
                        <a:t>Rôles</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14469777"/>
                  </a:ext>
                </a:extLst>
              </a:tr>
              <a:tr h="817908">
                <a:tc>
                  <a:txBody>
                    <a:bodyPr/>
                    <a:lstStyle/>
                    <a:p>
                      <a:r>
                        <a:rPr lang="fr-CA">
                          <a:effectLst/>
                        </a:rPr>
                        <a:t>Rémi Nanthavong</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a:effectLst/>
                        </a:rPr>
                        <a:t>Propriétaire, coordonateur, développeur</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68605412"/>
                  </a:ext>
                </a:extLst>
              </a:tr>
              <a:tr h="479463">
                <a:tc>
                  <a:txBody>
                    <a:bodyPr/>
                    <a:lstStyle/>
                    <a:p>
                      <a:r>
                        <a:rPr lang="fr-CA" dirty="0">
                          <a:effectLst/>
                        </a:rPr>
                        <a:t>Mourad </a:t>
                      </a:r>
                      <a:r>
                        <a:rPr lang="fr-CA" dirty="0" err="1">
                          <a:effectLst/>
                        </a:rPr>
                        <a:t>Latoui</a:t>
                      </a:r>
                      <a:endParaRPr lang="fr-CA"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a:effectLst/>
                        </a:rPr>
                        <a:t>Développeur</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856488139"/>
                  </a:ext>
                </a:extLst>
              </a:tr>
              <a:tr h="817908">
                <a:tc>
                  <a:txBody>
                    <a:bodyPr/>
                    <a:lstStyle/>
                    <a:p>
                      <a:r>
                        <a:rPr lang="fr-CA">
                          <a:effectLst/>
                        </a:rPr>
                        <a:t>Kayla Louis</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a:effectLst/>
                        </a:rPr>
                        <a:t>Développeur, rédaction de la documentation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319881710"/>
                  </a:ext>
                </a:extLst>
              </a:tr>
              <a:tr h="479463">
                <a:tc>
                  <a:txBody>
                    <a:bodyPr/>
                    <a:lstStyle/>
                    <a:p>
                      <a:r>
                        <a:rPr lang="fr-CA">
                          <a:effectLst/>
                        </a:rPr>
                        <a:t>Alexandre Lauzon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dirty="0">
                          <a:effectLst/>
                        </a:rPr>
                        <a:t>Développeur</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739456076"/>
                  </a:ext>
                </a:extLst>
              </a:tr>
            </a:tbl>
          </a:graphicData>
        </a:graphic>
      </p:graphicFrame>
    </p:spTree>
    <p:extLst>
      <p:ext uri="{BB962C8B-B14F-4D97-AF65-F5344CB8AC3E}">
        <p14:creationId xmlns:p14="http://schemas.microsoft.com/office/powerpoint/2010/main" val="992981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D671F4D-9614-41E9-BA0C-7977DEBBBBB3}"/>
              </a:ext>
            </a:extLst>
          </p:cNvPr>
          <p:cNvSpPr>
            <a:spLocks noGrp="1"/>
          </p:cNvSpPr>
          <p:nvPr>
            <p:ph type="title"/>
          </p:nvPr>
        </p:nvSpPr>
        <p:spPr/>
        <p:txBody>
          <a:bodyPr rtlCol="0"/>
          <a:lstStyle/>
          <a:p>
            <a:r>
              <a:rPr lang="fr-CA" dirty="0"/>
              <a:t>Conception</a:t>
            </a:r>
            <a:endParaRPr lang="fr-FR" dirty="0"/>
          </a:p>
        </p:txBody>
      </p:sp>
      <p:sp>
        <p:nvSpPr>
          <p:cNvPr id="8" name="Rectangle 7" descr="Bloc d’accentuation carré ouvert">
            <a:extLst>
              <a:ext uri="{FF2B5EF4-FFF2-40B4-BE49-F238E27FC236}">
                <a16:creationId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6</a:t>
            </a:fld>
            <a:endParaRPr lang="fr-FR" dirty="0"/>
          </a:p>
        </p:txBody>
      </p:sp>
      <p:sp>
        <p:nvSpPr>
          <p:cNvPr id="10" name="Espace réservé du texte 8">
            <a:extLst>
              <a:ext uri="{FF2B5EF4-FFF2-40B4-BE49-F238E27FC236}">
                <a16:creationId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a:t>Cas d'utilisation</a:t>
            </a:r>
            <a:endParaRPr lang="fr-F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9709" y="1623453"/>
            <a:ext cx="8556366" cy="4459270"/>
          </a:xfrm>
          <a:prstGeom prst="rect">
            <a:avLst/>
          </a:prstGeom>
        </p:spPr>
      </p:pic>
    </p:spTree>
    <p:extLst>
      <p:ext uri="{BB962C8B-B14F-4D97-AF65-F5344CB8AC3E}">
        <p14:creationId xmlns:p14="http://schemas.microsoft.com/office/powerpoint/2010/main" val="1332745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D671F4D-9614-41E9-BA0C-7977DEBBBBB3}"/>
              </a:ext>
            </a:extLst>
          </p:cNvPr>
          <p:cNvSpPr>
            <a:spLocks noGrp="1"/>
          </p:cNvSpPr>
          <p:nvPr>
            <p:ph type="title"/>
          </p:nvPr>
        </p:nvSpPr>
        <p:spPr/>
        <p:txBody>
          <a:bodyPr rtlCol="0"/>
          <a:lstStyle/>
          <a:p>
            <a:r>
              <a:rPr lang="fr-CA" dirty="0"/>
              <a:t>Conception</a:t>
            </a:r>
            <a:endParaRPr lang="fr-FR" dirty="0"/>
          </a:p>
        </p:txBody>
      </p:sp>
      <p:sp>
        <p:nvSpPr>
          <p:cNvPr id="8" name="Rectangle 7" descr="Bloc d’accentuation carré ouvert">
            <a:extLst>
              <a:ext uri="{FF2B5EF4-FFF2-40B4-BE49-F238E27FC236}">
                <a16:creationId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7</a:t>
            </a:fld>
            <a:endParaRPr lang="fr-FR" dirty="0"/>
          </a:p>
        </p:txBody>
      </p:sp>
      <p:sp>
        <p:nvSpPr>
          <p:cNvPr id="10" name="Espace réservé du texte 8">
            <a:extLst>
              <a:ext uri="{FF2B5EF4-FFF2-40B4-BE49-F238E27FC236}">
                <a16:creationId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smtClean="0"/>
              <a:t>BD</a:t>
            </a: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3854" y="1395941"/>
            <a:ext cx="5383823" cy="4690564"/>
          </a:xfrm>
          <a:prstGeom prst="rect">
            <a:avLst/>
          </a:prstGeom>
        </p:spPr>
      </p:pic>
    </p:spTree>
    <p:extLst>
      <p:ext uri="{BB962C8B-B14F-4D97-AF65-F5344CB8AC3E}">
        <p14:creationId xmlns:p14="http://schemas.microsoft.com/office/powerpoint/2010/main" val="2398395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D671F4D-9614-41E9-BA0C-7977DEBBBBB3}"/>
              </a:ext>
            </a:extLst>
          </p:cNvPr>
          <p:cNvSpPr>
            <a:spLocks noGrp="1"/>
          </p:cNvSpPr>
          <p:nvPr>
            <p:ph type="title"/>
          </p:nvPr>
        </p:nvSpPr>
        <p:spPr/>
        <p:txBody>
          <a:bodyPr rtlCol="0"/>
          <a:lstStyle/>
          <a:p>
            <a:r>
              <a:rPr lang="fr-CA" dirty="0"/>
              <a:t>Réalisation</a:t>
            </a:r>
            <a:endParaRPr lang="fr-FR" dirty="0"/>
          </a:p>
        </p:txBody>
      </p:sp>
      <p:sp>
        <p:nvSpPr>
          <p:cNvPr id="8" name="Rectangle 7" descr="Bloc d’accentuation carré ouvert">
            <a:extLst>
              <a:ext uri="{FF2B5EF4-FFF2-40B4-BE49-F238E27FC236}">
                <a16:creationId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8</a:t>
            </a:fld>
            <a:endParaRPr lang="fr-FR" dirty="0"/>
          </a:p>
        </p:txBody>
      </p:sp>
      <p:sp>
        <p:nvSpPr>
          <p:cNvPr id="10" name="Espace réservé du texte 8">
            <a:extLst>
              <a:ext uri="{FF2B5EF4-FFF2-40B4-BE49-F238E27FC236}">
                <a16:creationId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a:t>CHOIX DE L’ARCHITECTURE N-TIERS</a:t>
            </a: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886" y="1453289"/>
            <a:ext cx="2964911" cy="5379771"/>
          </a:xfrm>
          <a:prstGeom prst="rect">
            <a:avLst/>
          </a:prstGeom>
        </p:spPr>
      </p:pic>
    </p:spTree>
    <p:extLst>
      <p:ext uri="{BB962C8B-B14F-4D97-AF65-F5344CB8AC3E}">
        <p14:creationId xmlns:p14="http://schemas.microsoft.com/office/powerpoint/2010/main" val="1620636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D671F4D-9614-41E9-BA0C-7977DEBBBBB3}"/>
              </a:ext>
            </a:extLst>
          </p:cNvPr>
          <p:cNvSpPr>
            <a:spLocks noGrp="1"/>
          </p:cNvSpPr>
          <p:nvPr>
            <p:ph type="title"/>
          </p:nvPr>
        </p:nvSpPr>
        <p:spPr/>
        <p:txBody>
          <a:bodyPr rtlCol="0"/>
          <a:lstStyle/>
          <a:p>
            <a:r>
              <a:rPr lang="fr-CA" dirty="0"/>
              <a:t>Réalisation</a:t>
            </a:r>
            <a:endParaRPr lang="fr-FR" dirty="0"/>
          </a:p>
        </p:txBody>
      </p:sp>
      <p:sp>
        <p:nvSpPr>
          <p:cNvPr id="8" name="Rectangle 7" descr="Bloc d’accentuation carré ouvert">
            <a:extLst>
              <a:ext uri="{FF2B5EF4-FFF2-40B4-BE49-F238E27FC236}">
                <a16:creationId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9</a:t>
            </a:fld>
            <a:endParaRPr lang="fr-FR" dirty="0"/>
          </a:p>
        </p:txBody>
      </p:sp>
      <p:sp>
        <p:nvSpPr>
          <p:cNvPr id="10" name="Espace réservé du texte 8">
            <a:extLst>
              <a:ext uri="{FF2B5EF4-FFF2-40B4-BE49-F238E27FC236}">
                <a16:creationId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smtClean="0"/>
              <a:t>Méthode de travaille</a:t>
            </a:r>
            <a:endParaRPr lang="fr-F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195" y="1443682"/>
            <a:ext cx="5335385" cy="5335385"/>
          </a:xfrm>
          <a:prstGeom prst="rect">
            <a:avLst/>
          </a:prstGeom>
        </p:spPr>
      </p:pic>
    </p:spTree>
    <p:extLst>
      <p:ext uri="{BB962C8B-B14F-4D97-AF65-F5344CB8AC3E}">
        <p14:creationId xmlns:p14="http://schemas.microsoft.com/office/powerpoint/2010/main" val="1977551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43_TF56051434" id="{01ADD60D-5610-4F37-B50B-BCD016EB7696}" vid="{777D2B92-24FF-4737-AB79-5362D5E308B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moderne légère</Template>
  <TotalTime>0</TotalTime>
  <Words>328</Words>
  <Application>Microsoft Office PowerPoint</Application>
  <PresentationFormat>Grand écran</PresentationFormat>
  <Paragraphs>861</Paragraphs>
  <Slides>10</Slides>
  <Notes>10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10</vt:i4>
      </vt:variant>
    </vt:vector>
  </HeadingPairs>
  <TitlesOfParts>
    <vt:vector size="13" baseType="lpstr">
      <vt:lpstr>Arial</vt:lpstr>
      <vt:lpstr>Calibri</vt:lpstr>
      <vt:lpstr>Thème Office</vt:lpstr>
      <vt:lpstr>INM5001 Atelier</vt:lpstr>
      <vt:lpstr>Introduction</vt:lpstr>
      <vt:lpstr>Introduction</vt:lpstr>
      <vt:lpstr>SOLUTION PROPOSÉE</vt:lpstr>
      <vt:lpstr>Présentation du projet</vt:lpstr>
      <vt:lpstr>Conception</vt:lpstr>
      <vt:lpstr>Conception</vt:lpstr>
      <vt:lpstr>Réalisation</vt:lpstr>
      <vt:lpstr>Réalisation</vt:lpstr>
      <vt:lpstr>MERCI</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2019-12-09T15:29:39Z</dcterms:created>
  <dcterms:modified xsi:type="dcterms:W3CDTF">2019-12-11T22:20:29Z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2018-08-01T18:32:06.5268786Z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