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51FF15-5F62-4AE6-AB02-1EF541843D01}">
  <a:tblStyle styleId="{7A51FF15-5F62-4AE6-AB02-1EF541843D0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couverture">
  <p:cSld name="Diapositive de couverture">
    <p:spTree>
      <p:nvGrpSpPr>
        <p:cNvPr id="15" name="Shape 15"/>
        <p:cNvGrpSpPr/>
        <p:nvPr/>
      </p:nvGrpSpPr>
      <p:grpSpPr>
        <a:xfrm>
          <a:off x="0" y="0"/>
          <a:ext cx="0" cy="0"/>
          <a:chOff x="0" y="0"/>
          <a:chExt cx="0" cy="0"/>
        </a:xfrm>
      </p:grpSpPr>
      <p:sp>
        <p:nvSpPr>
          <p:cNvPr id="16" name="Google Shape;16;p2"/>
          <p:cNvSpPr/>
          <p:nvPr>
            <p:ph idx="2" type="pic"/>
          </p:nvPr>
        </p:nvSpPr>
        <p:spPr>
          <a:xfrm>
            <a:off x="-71015" y="0"/>
            <a:ext cx="12263015"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7" name="Google Shape;17;p2"/>
          <p:cNvGrpSpPr/>
          <p:nvPr/>
        </p:nvGrpSpPr>
        <p:grpSpPr>
          <a:xfrm flipH="1">
            <a:off x="2076202" y="1374276"/>
            <a:ext cx="7324426" cy="3883523"/>
            <a:chOff x="252031" y="-22763"/>
            <a:chExt cx="7324426" cy="7269964"/>
          </a:xfrm>
        </p:grpSpPr>
        <p:sp>
          <p:nvSpPr>
            <p:cNvPr id="18" name="Google Shape;18;p2"/>
            <p:cNvSpPr/>
            <p:nvPr/>
          </p:nvSpPr>
          <p:spPr>
            <a:xfrm>
              <a:off x="500743" y="-22763"/>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 name="Google Shape;21;p2"/>
          <p:cNvSpPr txBox="1"/>
          <p:nvPr>
            <p:ph type="ctrTitle"/>
          </p:nvPr>
        </p:nvSpPr>
        <p:spPr>
          <a:xfrm>
            <a:off x="2791372" y="2238426"/>
            <a:ext cx="6609256" cy="150812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2F3342"/>
              </a:buClr>
              <a:buSzPts val="4800"/>
              <a:buFont typeface="Calibri"/>
              <a:buNone/>
              <a:defRPr b="1" sz="48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2791372" y="3838627"/>
            <a:ext cx="6609256" cy="450503"/>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2F3342"/>
              </a:buClr>
              <a:buSzPts val="2400"/>
              <a:buNone/>
              <a:defRPr sz="2400">
                <a:solidFill>
                  <a:srgbClr val="2F3342"/>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showMasterSp="0">
  <p:cSld name="Diapositive de titre">
    <p:spTree>
      <p:nvGrpSpPr>
        <p:cNvPr id="99" name="Shape 99"/>
        <p:cNvGrpSpPr/>
        <p:nvPr/>
      </p:nvGrpSpPr>
      <p:grpSpPr>
        <a:xfrm>
          <a:off x="0" y="0"/>
          <a:ext cx="0" cy="0"/>
          <a:chOff x="0" y="0"/>
          <a:chExt cx="0" cy="0"/>
        </a:xfrm>
      </p:grpSpPr>
      <p:grpSp>
        <p:nvGrpSpPr>
          <p:cNvPr id="100" name="Google Shape;100;p11"/>
          <p:cNvGrpSpPr/>
          <p:nvPr/>
        </p:nvGrpSpPr>
        <p:grpSpPr>
          <a:xfrm flipH="1">
            <a:off x="2076202" y="1374276"/>
            <a:ext cx="7324426" cy="3883523"/>
            <a:chOff x="252031" y="-22763"/>
            <a:chExt cx="7324426" cy="7269964"/>
          </a:xfrm>
        </p:grpSpPr>
        <p:sp>
          <p:nvSpPr>
            <p:cNvPr id="101" name="Google Shape;101;p11"/>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1"/>
            <p:cNvSpPr/>
            <p:nvPr/>
          </p:nvSpPr>
          <p:spPr>
            <a:xfrm>
              <a:off x="500743" y="-22763"/>
              <a:ext cx="7075714" cy="5878284"/>
            </a:xfrm>
            <a:prstGeom prst="rect">
              <a:avLst/>
            </a:prstGeom>
            <a:no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1"/>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4" name="Google Shape;104;p11"/>
          <p:cNvSpPr txBox="1"/>
          <p:nvPr>
            <p:ph type="ctrTitle"/>
          </p:nvPr>
        </p:nvSpPr>
        <p:spPr>
          <a:xfrm>
            <a:off x="2791372" y="2238426"/>
            <a:ext cx="6609256" cy="150812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400"/>
              <a:buFont typeface="Calibri"/>
              <a:buNone/>
              <a:defRPr b="1"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1"/>
          <p:cNvSpPr txBox="1"/>
          <p:nvPr>
            <p:ph idx="1" type="subTitle"/>
          </p:nvPr>
        </p:nvSpPr>
        <p:spPr>
          <a:xfrm>
            <a:off x="2791372" y="3838627"/>
            <a:ext cx="6609256" cy="450503"/>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p:cSld name="En-tête de section">
    <p:spTree>
      <p:nvGrpSpPr>
        <p:cNvPr id="106" name="Shape 106"/>
        <p:cNvGrpSpPr/>
        <p:nvPr/>
      </p:nvGrpSpPr>
      <p:grpSpPr>
        <a:xfrm>
          <a:off x="0" y="0"/>
          <a:ext cx="0" cy="0"/>
          <a:chOff x="0" y="0"/>
          <a:chExt cx="0" cy="0"/>
        </a:xfrm>
      </p:grpSpPr>
      <p:grpSp>
        <p:nvGrpSpPr>
          <p:cNvPr id="107" name="Google Shape;107;p12"/>
          <p:cNvGrpSpPr/>
          <p:nvPr/>
        </p:nvGrpSpPr>
        <p:grpSpPr>
          <a:xfrm rot="10800000">
            <a:off x="3581400" y="451189"/>
            <a:ext cx="5276606" cy="5768636"/>
            <a:chOff x="883522" y="408327"/>
            <a:chExt cx="5276606" cy="5768636"/>
          </a:xfrm>
        </p:grpSpPr>
        <p:sp>
          <p:nvSpPr>
            <p:cNvPr id="108" name="Google Shape;108;p12"/>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9" name="Google Shape;109;p12"/>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110" name="Google Shape;110;p12"/>
            <p:cNvSpPr/>
            <p:nvPr/>
          </p:nvSpPr>
          <p:spPr>
            <a:xfrm>
              <a:off x="883522" y="408327"/>
              <a:ext cx="4351911" cy="47732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1" name="Google Shape;111;p12"/>
          <p:cNvSpPr txBox="1"/>
          <p:nvPr>
            <p:ph type="title"/>
          </p:nvPr>
        </p:nvSpPr>
        <p:spPr>
          <a:xfrm>
            <a:off x="4506095" y="1742989"/>
            <a:ext cx="4351911" cy="33528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400"/>
              <a:buFont typeface="Calibri"/>
              <a:buNone/>
              <a:defRPr b="1"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2"/>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
        <p:nvSpPr>
          <p:cNvPr id="114" name="Google Shape;114;p12"/>
          <p:cNvSpPr txBox="1"/>
          <p:nvPr>
            <p:ph idx="1" type="body"/>
          </p:nvPr>
        </p:nvSpPr>
        <p:spPr>
          <a:xfrm>
            <a:off x="4506094" y="4127455"/>
            <a:ext cx="4351911" cy="2964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p:cSld name="Comparaison">
    <p:spTree>
      <p:nvGrpSpPr>
        <p:cNvPr id="115" name="Shape 115"/>
        <p:cNvGrpSpPr/>
        <p:nvPr/>
      </p:nvGrpSpPr>
      <p:grpSpPr>
        <a:xfrm>
          <a:off x="0" y="0"/>
          <a:ext cx="0" cy="0"/>
          <a:chOff x="0" y="0"/>
          <a:chExt cx="0" cy="0"/>
        </a:xfrm>
      </p:grpSpPr>
      <p:sp>
        <p:nvSpPr>
          <p:cNvPr id="116" name="Google Shape;116;p13"/>
          <p:cNvSpPr txBox="1"/>
          <p:nvPr>
            <p:ph idx="1" type="body"/>
          </p:nvPr>
        </p:nvSpPr>
        <p:spPr>
          <a:xfrm>
            <a:off x="573882" y="1061132"/>
            <a:ext cx="3464717"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13"/>
          <p:cNvSpPr/>
          <p:nvPr/>
        </p:nvSpPr>
        <p:spPr>
          <a:xfrm>
            <a:off x="4430484" y="0"/>
            <a:ext cx="2873833" cy="5426414"/>
          </a:xfrm>
          <a:prstGeom prst="rect">
            <a:avLst/>
          </a:prstGeom>
          <a:noFill/>
          <a:ln cap="flat" cmpd="sng" w="889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3"/>
          <p:cNvSpPr txBox="1"/>
          <p:nvPr>
            <p:ph type="title"/>
          </p:nvPr>
        </p:nvSpPr>
        <p:spPr>
          <a:xfrm>
            <a:off x="595884" y="0"/>
            <a:ext cx="3834596" cy="11244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3"/>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3"/>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
          <p:cNvSpPr/>
          <p:nvPr/>
        </p:nvSpPr>
        <p:spPr>
          <a:xfrm>
            <a:off x="4659081" y="447789"/>
            <a:ext cx="2873833" cy="595795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3"/>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
        <p:nvSpPr>
          <p:cNvPr id="123" name="Google Shape;123;p13"/>
          <p:cNvSpPr txBox="1"/>
          <p:nvPr>
            <p:ph idx="2" type="body"/>
          </p:nvPr>
        </p:nvSpPr>
        <p:spPr>
          <a:xfrm>
            <a:off x="8153395" y="1061132"/>
            <a:ext cx="3464721"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3" type="body"/>
          </p:nvPr>
        </p:nvSpPr>
        <p:spPr>
          <a:xfrm>
            <a:off x="8153394" y="2108201"/>
            <a:ext cx="3464721" cy="3684588"/>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3"/>
          <p:cNvSpPr txBox="1"/>
          <p:nvPr>
            <p:ph idx="4" type="body"/>
          </p:nvPr>
        </p:nvSpPr>
        <p:spPr>
          <a:xfrm>
            <a:off x="573882" y="2108201"/>
            <a:ext cx="3464717" cy="3684588"/>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p:cSld name="Deux contenus">
    <p:spTree>
      <p:nvGrpSpPr>
        <p:cNvPr id="126" name="Shape 126"/>
        <p:cNvGrpSpPr/>
        <p:nvPr/>
      </p:nvGrpSpPr>
      <p:grpSpPr>
        <a:xfrm>
          <a:off x="0" y="0"/>
          <a:ext cx="0" cy="0"/>
          <a:chOff x="0" y="0"/>
          <a:chExt cx="0" cy="0"/>
        </a:xfrm>
      </p:grpSpPr>
      <p:sp>
        <p:nvSpPr>
          <p:cNvPr id="127" name="Google Shape;127;p14"/>
          <p:cNvSpPr/>
          <p:nvPr/>
        </p:nvSpPr>
        <p:spPr>
          <a:xfrm>
            <a:off x="4430484" y="0"/>
            <a:ext cx="2873833" cy="5426414"/>
          </a:xfrm>
          <a:prstGeom prst="rect">
            <a:avLst/>
          </a:prstGeom>
          <a:noFill/>
          <a:ln cap="flat" cmpd="sng" w="889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4"/>
          <p:cNvSpPr txBox="1"/>
          <p:nvPr>
            <p:ph type="title"/>
          </p:nvPr>
        </p:nvSpPr>
        <p:spPr>
          <a:xfrm>
            <a:off x="595884" y="0"/>
            <a:ext cx="3834596" cy="11244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2800"/>
              <a:buFont typeface="Calibr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4"/>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4"/>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4"/>
          <p:cNvSpPr/>
          <p:nvPr/>
        </p:nvSpPr>
        <p:spPr>
          <a:xfrm>
            <a:off x="4659081" y="447789"/>
            <a:ext cx="2873833" cy="595795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4"/>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
        <p:nvSpPr>
          <p:cNvPr id="133" name="Google Shape;133;p14"/>
          <p:cNvSpPr txBox="1"/>
          <p:nvPr>
            <p:ph idx="1" type="body"/>
          </p:nvPr>
        </p:nvSpPr>
        <p:spPr>
          <a:xfrm>
            <a:off x="571500" y="1431586"/>
            <a:ext cx="3467099" cy="4361203"/>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4"/>
          <p:cNvSpPr txBox="1"/>
          <p:nvPr>
            <p:ph idx="2" type="body"/>
          </p:nvPr>
        </p:nvSpPr>
        <p:spPr>
          <a:xfrm>
            <a:off x="8153394" y="1431586"/>
            <a:ext cx="3467106" cy="4361203"/>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000"/>
              </a:spcBef>
              <a:spcAft>
                <a:spcPts val="0"/>
              </a:spcAft>
              <a:buClr>
                <a:schemeClr val="dk1"/>
              </a:buClr>
              <a:buSzPts val="1600"/>
              <a:buChar char="•"/>
              <a:defRPr sz="1600"/>
            </a:lvl1pPr>
            <a:lvl2pPr indent="-317500" lvl="1" marL="914400" algn="l">
              <a:lnSpc>
                <a:spcPct val="90000"/>
              </a:lnSpc>
              <a:spcBef>
                <a:spcPts val="500"/>
              </a:spcBef>
              <a:spcAft>
                <a:spcPts val="0"/>
              </a:spcAft>
              <a:buClr>
                <a:schemeClr val="dk1"/>
              </a:buClr>
              <a:buSzPts val="1400"/>
              <a:buChar char="•"/>
              <a:defRPr sz="1400"/>
            </a:lvl2pPr>
            <a:lvl3pPr indent="-304800" lvl="2" marL="1371600" algn="l">
              <a:lnSpc>
                <a:spcPct val="90000"/>
              </a:lnSpc>
              <a:spcBef>
                <a:spcPts val="500"/>
              </a:spcBef>
              <a:spcAft>
                <a:spcPts val="0"/>
              </a:spcAft>
              <a:buClr>
                <a:schemeClr val="dk1"/>
              </a:buClr>
              <a:buSzPts val="1200"/>
              <a:buChar char="•"/>
              <a:defRPr sz="1200"/>
            </a:lvl3pPr>
            <a:lvl4pPr indent="-298450" lvl="3" marL="1828800" algn="l">
              <a:lnSpc>
                <a:spcPct val="90000"/>
              </a:lnSpc>
              <a:spcBef>
                <a:spcPts val="500"/>
              </a:spcBef>
              <a:spcAft>
                <a:spcPts val="0"/>
              </a:spcAft>
              <a:buClr>
                <a:schemeClr val="dk1"/>
              </a:buClr>
              <a:buSzPts val="1100"/>
              <a:buChar char="•"/>
              <a:defRPr sz="1100"/>
            </a:lvl4pPr>
            <a:lvl5pPr indent="-298450" lvl="4" marL="2286000" algn="l">
              <a:lnSpc>
                <a:spcPct val="90000"/>
              </a:lnSpc>
              <a:spcBef>
                <a:spcPts val="500"/>
              </a:spcBef>
              <a:spcAft>
                <a:spcPts val="0"/>
              </a:spcAft>
              <a:buClr>
                <a:schemeClr val="dk1"/>
              </a:buClr>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p:cSld name="Contenu avec légende">
    <p:spTree>
      <p:nvGrpSpPr>
        <p:cNvPr id="135" name="Shape 135"/>
        <p:cNvGrpSpPr/>
        <p:nvPr/>
      </p:nvGrpSpPr>
      <p:grpSpPr>
        <a:xfrm>
          <a:off x="0" y="0"/>
          <a:ext cx="0" cy="0"/>
          <a:chOff x="0" y="0"/>
          <a:chExt cx="0" cy="0"/>
        </a:xfrm>
      </p:grpSpPr>
      <p:sp>
        <p:nvSpPr>
          <p:cNvPr id="136" name="Google Shape;136;p15"/>
          <p:cNvSpPr/>
          <p:nvPr/>
        </p:nvSpPr>
        <p:spPr>
          <a:xfrm>
            <a:off x="1159727" y="1224451"/>
            <a:ext cx="4226024"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5"/>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5"/>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
        <p:nvSpPr>
          <p:cNvPr id="139" name="Google Shape;139;p15"/>
          <p:cNvSpPr txBox="1"/>
          <p:nvPr>
            <p:ph idx="1" type="body"/>
          </p:nvPr>
        </p:nvSpPr>
        <p:spPr>
          <a:xfrm>
            <a:off x="6294478" y="587829"/>
            <a:ext cx="5326022" cy="5273221"/>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0" name="Google Shape;140;p15"/>
          <p:cNvSpPr/>
          <p:nvPr/>
        </p:nvSpPr>
        <p:spPr>
          <a:xfrm>
            <a:off x="657060" y="698704"/>
            <a:ext cx="4473025" cy="570179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1" name="Google Shape;141;p15"/>
          <p:cNvGrpSpPr/>
          <p:nvPr/>
        </p:nvGrpSpPr>
        <p:grpSpPr>
          <a:xfrm>
            <a:off x="657060" y="435124"/>
            <a:ext cx="5134751" cy="5965370"/>
            <a:chOff x="252031" y="391887"/>
            <a:chExt cx="7433283" cy="5965370"/>
          </a:xfrm>
        </p:grpSpPr>
        <p:sp>
          <p:nvSpPr>
            <p:cNvPr id="142" name="Google Shape;142;p15"/>
            <p:cNvSpPr/>
            <p:nvPr/>
          </p:nvSpPr>
          <p:spPr>
            <a:xfrm>
              <a:off x="609600" y="391887"/>
              <a:ext cx="7075714" cy="5878284"/>
            </a:xfrm>
            <a:prstGeom prst="rect">
              <a:avLst/>
            </a:prstGeom>
            <a:no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5"/>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4" name="Google Shape;144;p15"/>
          <p:cNvSpPr txBox="1"/>
          <p:nvPr>
            <p:ph idx="2" type="body"/>
          </p:nvPr>
        </p:nvSpPr>
        <p:spPr>
          <a:xfrm>
            <a:off x="609601" y="2546851"/>
            <a:ext cx="4101084" cy="3396749"/>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15"/>
          <p:cNvSpPr txBox="1"/>
          <p:nvPr>
            <p:ph type="title"/>
          </p:nvPr>
        </p:nvSpPr>
        <p:spPr>
          <a:xfrm>
            <a:off x="609601" y="1480457"/>
            <a:ext cx="4101084" cy="97930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Calibri"/>
              <a:buNone/>
              <a:defRPr b="1" sz="32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uniquement">
  <p:cSld name="Titre uniquement">
    <p:spTree>
      <p:nvGrpSpPr>
        <p:cNvPr id="146" name="Shape 146"/>
        <p:cNvGrpSpPr/>
        <p:nvPr/>
      </p:nvGrpSpPr>
      <p:grpSpPr>
        <a:xfrm>
          <a:off x="0" y="0"/>
          <a:ext cx="0" cy="0"/>
          <a:chOff x="0" y="0"/>
          <a:chExt cx="0" cy="0"/>
        </a:xfrm>
      </p:grpSpPr>
      <p:sp>
        <p:nvSpPr>
          <p:cNvPr id="147" name="Google Shape;147;p16"/>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fr-FR" sz="1200">
                <a:solidFill>
                  <a:srgbClr val="2F3342"/>
                </a:solidFill>
                <a:latin typeface="Calibri"/>
                <a:ea typeface="Calibri"/>
                <a:cs typeface="Calibri"/>
                <a:sym typeface="Calibri"/>
              </a:rPr>
              <a:t>‹#›</a:t>
            </a:fld>
            <a:endParaRPr sz="1200">
              <a:solidFill>
                <a:srgbClr val="2F3342"/>
              </a:solidFill>
              <a:latin typeface="Calibri"/>
              <a:ea typeface="Calibri"/>
              <a:cs typeface="Calibri"/>
              <a:sym typeface="Calibri"/>
            </a:endParaRPr>
          </a:p>
        </p:txBody>
      </p:sp>
      <p:sp>
        <p:nvSpPr>
          <p:cNvPr id="148" name="Google Shape;148;p16"/>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Bloc d’accentuation carré ouvert" id="149" name="Google Shape;149;p16"/>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6"/>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6"/>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
        <p:nvSpPr>
          <p:cNvPr id="152" name="Google Shape;152;p16"/>
          <p:cNvSpPr/>
          <p:nvPr/>
        </p:nvSpPr>
        <p:spPr>
          <a:xfrm>
            <a:off x="471340" y="1189038"/>
            <a:ext cx="11149160" cy="48341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6"/>
          <p:cNvSpPr txBox="1"/>
          <p:nvPr>
            <p:ph type="title"/>
          </p:nvPr>
        </p:nvSpPr>
        <p:spPr>
          <a:xfrm>
            <a:off x="595884" y="0"/>
            <a:ext cx="11000232" cy="118872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154" name="Shape 154"/>
        <p:cNvGrpSpPr/>
        <p:nvPr/>
      </p:nvGrpSpPr>
      <p:grpSpPr>
        <a:xfrm>
          <a:off x="0" y="0"/>
          <a:ext cx="0" cy="0"/>
          <a:chOff x="0" y="0"/>
          <a:chExt cx="0" cy="0"/>
        </a:xfrm>
      </p:grpSpPr>
      <p:sp>
        <p:nvSpPr>
          <p:cNvPr id="155" name="Google Shape;155;p17"/>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fr-FR" sz="1200">
                <a:solidFill>
                  <a:srgbClr val="2F3342"/>
                </a:solidFill>
                <a:latin typeface="Calibri"/>
                <a:ea typeface="Calibri"/>
                <a:cs typeface="Calibri"/>
                <a:sym typeface="Calibri"/>
              </a:rPr>
              <a:t>‹#›</a:t>
            </a:fld>
            <a:endParaRPr sz="1200">
              <a:solidFill>
                <a:srgbClr val="2F3342"/>
              </a:solidFill>
              <a:latin typeface="Calibri"/>
              <a:ea typeface="Calibri"/>
              <a:cs typeface="Calibri"/>
              <a:sym typeface="Calibri"/>
            </a:endParaRPr>
          </a:p>
        </p:txBody>
      </p:sp>
      <p:sp>
        <p:nvSpPr>
          <p:cNvPr id="156" name="Google Shape;156;p17"/>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contenu">
  <p:cSld name="Image avec contenu">
    <p:spTree>
      <p:nvGrpSpPr>
        <p:cNvPr id="23" name="Shape 23"/>
        <p:cNvGrpSpPr/>
        <p:nvPr/>
      </p:nvGrpSpPr>
      <p:grpSpPr>
        <a:xfrm>
          <a:off x="0" y="0"/>
          <a:ext cx="0" cy="0"/>
          <a:chOff x="0" y="0"/>
          <a:chExt cx="0" cy="0"/>
        </a:xfrm>
      </p:grpSpPr>
      <p:sp>
        <p:nvSpPr>
          <p:cNvPr id="24" name="Google Shape;24;p3"/>
          <p:cNvSpPr/>
          <p:nvPr>
            <p:ph idx="2" type="pic"/>
          </p:nvPr>
        </p:nvSpPr>
        <p:spPr>
          <a:xfrm>
            <a:off x="6727370" y="0"/>
            <a:ext cx="5464629"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5" name="Google Shape;25;p3"/>
          <p:cNvSpPr/>
          <p:nvPr/>
        </p:nvSpPr>
        <p:spPr>
          <a:xfrm>
            <a:off x="609600" y="391887"/>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3"/>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3"/>
          <p:cNvSpPr/>
          <p:nvPr/>
        </p:nvSpPr>
        <p:spPr>
          <a:xfrm>
            <a:off x="957943" y="655467"/>
            <a:ext cx="5769428"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3"/>
          <p:cNvSpPr txBox="1"/>
          <p:nvPr>
            <p:ph type="title"/>
          </p:nvPr>
        </p:nvSpPr>
        <p:spPr>
          <a:xfrm>
            <a:off x="957943" y="1480457"/>
            <a:ext cx="5138057" cy="58787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2F3342"/>
              </a:buClr>
              <a:buSzPts val="3200"/>
              <a:buFont typeface="Calibri"/>
              <a:buNone/>
              <a:defRPr b="1" sz="32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957943" y="2546851"/>
            <a:ext cx="5138057" cy="3396749"/>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rgbClr val="2F3342"/>
              </a:buClr>
              <a:buSzPts val="1600"/>
              <a:buNone/>
              <a:defRPr sz="1600">
                <a:solidFill>
                  <a:srgbClr val="2F3342"/>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0" name="Google Shape;30;p3"/>
          <p:cNvSpPr txBox="1"/>
          <p:nvPr>
            <p:ph idx="3" type="body"/>
          </p:nvPr>
        </p:nvSpPr>
        <p:spPr>
          <a:xfrm>
            <a:off x="979714" y="2095547"/>
            <a:ext cx="4958100" cy="365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3"/>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re et contenu">
  <p:cSld name="3_Titre et contenu">
    <p:spTree>
      <p:nvGrpSpPr>
        <p:cNvPr id="33" name="Shape 33"/>
        <p:cNvGrpSpPr/>
        <p:nvPr/>
      </p:nvGrpSpPr>
      <p:grpSpPr>
        <a:xfrm>
          <a:off x="0" y="0"/>
          <a:ext cx="0" cy="0"/>
          <a:chOff x="0" y="0"/>
          <a:chExt cx="0" cy="0"/>
        </a:xfrm>
      </p:grpSpPr>
      <p:sp>
        <p:nvSpPr>
          <p:cNvPr id="34" name="Google Shape;34;p4"/>
          <p:cNvSpPr/>
          <p:nvPr>
            <p:ph idx="2" type="pic"/>
          </p:nvPr>
        </p:nvSpPr>
        <p:spPr>
          <a:xfrm>
            <a:off x="1" y="0"/>
            <a:ext cx="7249885"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35" name="Google Shape;35;p4"/>
          <p:cNvGrpSpPr/>
          <p:nvPr/>
        </p:nvGrpSpPr>
        <p:grpSpPr>
          <a:xfrm flipH="1">
            <a:off x="4115984" y="252563"/>
            <a:ext cx="7433283" cy="5995838"/>
            <a:chOff x="252031" y="391887"/>
            <a:chExt cx="7433283" cy="6215741"/>
          </a:xfrm>
        </p:grpSpPr>
        <p:sp>
          <p:nvSpPr>
            <p:cNvPr id="36" name="Google Shape;36;p4"/>
            <p:cNvSpPr/>
            <p:nvPr/>
          </p:nvSpPr>
          <p:spPr>
            <a:xfrm>
              <a:off x="609600" y="391887"/>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4"/>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4"/>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9" name="Google Shape;39;p4"/>
          <p:cNvSpPr txBox="1"/>
          <p:nvPr>
            <p:ph type="title"/>
          </p:nvPr>
        </p:nvSpPr>
        <p:spPr>
          <a:xfrm>
            <a:off x="5510539" y="916440"/>
            <a:ext cx="6117771" cy="573989"/>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rgbClr val="2F3342"/>
              </a:buClr>
              <a:buSzPts val="3200"/>
              <a:buFont typeface="Calibri"/>
              <a:buNone/>
              <a:defRPr b="1" sz="32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 type="body"/>
          </p:nvPr>
        </p:nvSpPr>
        <p:spPr>
          <a:xfrm>
            <a:off x="5510539" y="1962673"/>
            <a:ext cx="6117771" cy="3676128"/>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30200" lvl="1" marL="914400" algn="l">
              <a:lnSpc>
                <a:spcPct val="150000"/>
              </a:lnSpc>
              <a:spcBef>
                <a:spcPts val="500"/>
              </a:spcBef>
              <a:spcAft>
                <a:spcPts val="0"/>
              </a:spcAft>
              <a:buClr>
                <a:srgbClr val="2F3342"/>
              </a:buClr>
              <a:buSzPts val="1600"/>
              <a:buChar char="•"/>
              <a:defRPr sz="1600">
                <a:solidFill>
                  <a:srgbClr val="2F3342"/>
                </a:solidFill>
              </a:defRPr>
            </a:lvl2pPr>
            <a:lvl3pPr indent="-317500" lvl="2" marL="1371600" algn="l">
              <a:lnSpc>
                <a:spcPct val="150000"/>
              </a:lnSpc>
              <a:spcBef>
                <a:spcPts val="500"/>
              </a:spcBef>
              <a:spcAft>
                <a:spcPts val="0"/>
              </a:spcAft>
              <a:buClr>
                <a:srgbClr val="2F3342"/>
              </a:buClr>
              <a:buSzPts val="1400"/>
              <a:buChar char="•"/>
              <a:defRPr sz="1400">
                <a:solidFill>
                  <a:srgbClr val="2F3342"/>
                </a:solidFill>
              </a:defRPr>
            </a:lvl3pPr>
            <a:lvl4pPr indent="-304800" lvl="3" marL="1828800" algn="l">
              <a:lnSpc>
                <a:spcPct val="150000"/>
              </a:lnSpc>
              <a:spcBef>
                <a:spcPts val="500"/>
              </a:spcBef>
              <a:spcAft>
                <a:spcPts val="0"/>
              </a:spcAft>
              <a:buClr>
                <a:srgbClr val="2F3342"/>
              </a:buClr>
              <a:buSzPts val="1200"/>
              <a:buChar char="•"/>
              <a:defRPr sz="1200">
                <a:solidFill>
                  <a:srgbClr val="2F3342"/>
                </a:solidFill>
              </a:defRPr>
            </a:lvl4pPr>
            <a:lvl5pPr indent="-304800" lvl="4" marL="2286000" algn="l">
              <a:lnSpc>
                <a:spcPct val="150000"/>
              </a:lnSpc>
              <a:spcBef>
                <a:spcPts val="500"/>
              </a:spcBef>
              <a:spcAft>
                <a:spcPts val="0"/>
              </a:spcAft>
              <a:buClr>
                <a:srgbClr val="2F3342"/>
              </a:buClr>
              <a:buSzPts val="1200"/>
              <a:buChar char="•"/>
              <a:defRPr sz="12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
          <p:cNvSpPr txBox="1"/>
          <p:nvPr>
            <p:ph idx="3" type="body"/>
          </p:nvPr>
        </p:nvSpPr>
        <p:spPr>
          <a:xfrm>
            <a:off x="5535810" y="1555002"/>
            <a:ext cx="6076915" cy="40767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4"/>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p:cSld name="Titre et contenu">
    <p:spTree>
      <p:nvGrpSpPr>
        <p:cNvPr id="43" name="Shape 43"/>
        <p:cNvGrpSpPr/>
        <p:nvPr/>
      </p:nvGrpSpPr>
      <p:grpSpPr>
        <a:xfrm>
          <a:off x="0" y="0"/>
          <a:ext cx="0" cy="0"/>
          <a:chOff x="0" y="0"/>
          <a:chExt cx="0" cy="0"/>
        </a:xfrm>
      </p:grpSpPr>
      <p:sp>
        <p:nvSpPr>
          <p:cNvPr id="44" name="Google Shape;44;p5"/>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2F3342"/>
              </a:buClr>
              <a:buSzPts val="3600"/>
              <a:buFont typeface="Calibri"/>
              <a:buNone/>
              <a:defRPr b="1" sz="36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2F3342"/>
                </a:solidFill>
                <a:latin typeface="Calibri"/>
                <a:ea typeface="Calibri"/>
                <a:cs typeface="Calibri"/>
                <a:sym typeface="Calibri"/>
              </a:rPr>
              <a:t>‹#›</a:t>
            </a:fld>
            <a:endParaRPr b="0" i="0" sz="1200" u="none" cap="none" strike="noStrike">
              <a:solidFill>
                <a:srgbClr val="2F3342"/>
              </a:solidFill>
              <a:latin typeface="Calibri"/>
              <a:ea typeface="Calibri"/>
              <a:cs typeface="Calibri"/>
              <a:sym typeface="Calibri"/>
            </a:endParaRPr>
          </a:p>
        </p:txBody>
      </p:sp>
      <p:sp>
        <p:nvSpPr>
          <p:cNvPr id="46" name="Google Shape;46;p5"/>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Bloc d’accentuation carré ouvert" id="47" name="Google Shape;47;p5"/>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5"/>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5"/>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
        <p:nvSpPr>
          <p:cNvPr id="50" name="Google Shape;50;p5"/>
          <p:cNvSpPr txBox="1"/>
          <p:nvPr>
            <p:ph idx="1" type="body"/>
          </p:nvPr>
        </p:nvSpPr>
        <p:spPr>
          <a:xfrm>
            <a:off x="609600" y="1189038"/>
            <a:ext cx="10939668" cy="4834129"/>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avec image">
  <p:cSld name="Titre et contenu avec image">
    <p:spTree>
      <p:nvGrpSpPr>
        <p:cNvPr id="51" name="Shape 51"/>
        <p:cNvGrpSpPr/>
        <p:nvPr/>
      </p:nvGrpSpPr>
      <p:grpSpPr>
        <a:xfrm>
          <a:off x="0" y="0"/>
          <a:ext cx="0" cy="0"/>
          <a:chOff x="0" y="0"/>
          <a:chExt cx="0" cy="0"/>
        </a:xfrm>
      </p:grpSpPr>
      <p:sp>
        <p:nvSpPr>
          <p:cNvPr id="52" name="Google Shape;52;p6"/>
          <p:cNvSpPr/>
          <p:nvPr>
            <p:ph idx="2" type="pic"/>
          </p:nvPr>
        </p:nvSpPr>
        <p:spPr>
          <a:xfrm>
            <a:off x="2264229" y="0"/>
            <a:ext cx="4919153"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6"/>
          <p:cNvSpPr txBox="1"/>
          <p:nvPr>
            <p:ph type="title"/>
          </p:nvPr>
        </p:nvSpPr>
        <p:spPr>
          <a:xfrm>
            <a:off x="437804" y="1676400"/>
            <a:ext cx="5196241" cy="33528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2F3342"/>
              </a:buClr>
              <a:buSzPts val="4400"/>
              <a:buFont typeface="Calibri"/>
              <a:buNone/>
              <a:defRPr b="1" sz="44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7639394" y="365125"/>
            <a:ext cx="4114801" cy="58118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6"/>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56" name="Google Shape;56;p6"/>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séparation">
  <p:cSld name="Diapositive de séparation">
    <p:spTree>
      <p:nvGrpSpPr>
        <p:cNvPr id="58" name="Shape 58"/>
        <p:cNvGrpSpPr/>
        <p:nvPr/>
      </p:nvGrpSpPr>
      <p:grpSpPr>
        <a:xfrm>
          <a:off x="0" y="0"/>
          <a:ext cx="0" cy="0"/>
          <a:chOff x="0" y="0"/>
          <a:chExt cx="0" cy="0"/>
        </a:xfrm>
      </p:grpSpPr>
      <p:sp>
        <p:nvSpPr>
          <p:cNvPr id="59" name="Google Shape;59;p7"/>
          <p:cNvSpPr/>
          <p:nvPr>
            <p:ph idx="2" type="pic"/>
          </p:nvPr>
        </p:nvSpPr>
        <p:spPr>
          <a:xfrm>
            <a:off x="2264229" y="0"/>
            <a:ext cx="9927771"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60" name="Google Shape;60;p7"/>
          <p:cNvGrpSpPr/>
          <p:nvPr/>
        </p:nvGrpSpPr>
        <p:grpSpPr>
          <a:xfrm>
            <a:off x="883522" y="408327"/>
            <a:ext cx="5276606" cy="5768636"/>
            <a:chOff x="883522" y="408327"/>
            <a:chExt cx="5276606" cy="5768636"/>
          </a:xfrm>
        </p:grpSpPr>
        <p:sp>
          <p:nvSpPr>
            <p:cNvPr id="61" name="Google Shape;61;p7"/>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2" name="Google Shape;62;p7"/>
            <p:cNvPicPr preferRelativeResize="0"/>
            <p:nvPr/>
          </p:nvPicPr>
          <p:blipFill rotWithShape="1">
            <a:blip r:embed="rId2">
              <a:alphaModFix/>
            </a:blip>
            <a:srcRect b="0" l="0" r="0" t="0"/>
            <a:stretch/>
          </p:blipFill>
          <p:spPr>
            <a:xfrm>
              <a:off x="1125781" y="1107282"/>
              <a:ext cx="4572000" cy="4572000"/>
            </a:xfrm>
            <a:prstGeom prst="rect">
              <a:avLst/>
            </a:prstGeom>
            <a:noFill/>
            <a:ln>
              <a:noFill/>
            </a:ln>
          </p:spPr>
        </p:pic>
        <p:sp>
          <p:nvSpPr>
            <p:cNvPr id="63" name="Google Shape;63;p7"/>
            <p:cNvSpPr/>
            <p:nvPr/>
          </p:nvSpPr>
          <p:spPr>
            <a:xfrm>
              <a:off x="883522" y="408327"/>
              <a:ext cx="4351911" cy="47732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4" name="Google Shape;64;p7"/>
          <p:cNvSpPr txBox="1"/>
          <p:nvPr>
            <p:ph type="title"/>
          </p:nvPr>
        </p:nvSpPr>
        <p:spPr>
          <a:xfrm>
            <a:off x="838200" y="1501775"/>
            <a:ext cx="4351911" cy="238446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2F3342"/>
              </a:buClr>
              <a:buSzPts val="4400"/>
              <a:buFont typeface="Calibri"/>
              <a:buNone/>
              <a:defRPr b="1" sz="44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
          <p:cNvSpPr txBox="1"/>
          <p:nvPr>
            <p:ph idx="1" type="body"/>
          </p:nvPr>
        </p:nvSpPr>
        <p:spPr>
          <a:xfrm>
            <a:off x="838199" y="3886241"/>
            <a:ext cx="4351910" cy="29643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6" name="Google Shape;66;p7"/>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séparation 2">
  <p:cSld name="Diapositive de séparation 2">
    <p:spTree>
      <p:nvGrpSpPr>
        <p:cNvPr id="68" name="Shape 68"/>
        <p:cNvGrpSpPr/>
        <p:nvPr/>
      </p:nvGrpSpPr>
      <p:grpSpPr>
        <a:xfrm>
          <a:off x="0" y="0"/>
          <a:ext cx="0" cy="0"/>
          <a:chOff x="0" y="0"/>
          <a:chExt cx="0" cy="0"/>
        </a:xfrm>
      </p:grpSpPr>
      <p:sp>
        <p:nvSpPr>
          <p:cNvPr id="69" name="Google Shape;69;p8"/>
          <p:cNvSpPr/>
          <p:nvPr>
            <p:ph idx="2" type="pic"/>
          </p:nvPr>
        </p:nvSpPr>
        <p:spPr>
          <a:xfrm>
            <a:off x="-71015" y="0"/>
            <a:ext cx="12263015" cy="6858000"/>
          </a:xfrm>
          <a:prstGeom prst="rect">
            <a:avLst/>
          </a:prstGeom>
          <a:solidFill>
            <a:srgbClr val="7F7F7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70" name="Google Shape;70;p8"/>
          <p:cNvGrpSpPr/>
          <p:nvPr/>
        </p:nvGrpSpPr>
        <p:grpSpPr>
          <a:xfrm rot="10800000">
            <a:off x="3581400" y="451189"/>
            <a:ext cx="5276606" cy="5768636"/>
            <a:chOff x="883522" y="408327"/>
            <a:chExt cx="5276606" cy="5768636"/>
          </a:xfrm>
        </p:grpSpPr>
        <p:sp>
          <p:nvSpPr>
            <p:cNvPr id="71" name="Google Shape;71;p8"/>
            <p:cNvSpPr/>
            <p:nvPr/>
          </p:nvSpPr>
          <p:spPr>
            <a:xfrm>
              <a:off x="1808217" y="1403690"/>
              <a:ext cx="4351911" cy="4773273"/>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2" name="Google Shape;72;p8"/>
            <p:cNvPicPr preferRelativeResize="0"/>
            <p:nvPr/>
          </p:nvPicPr>
          <p:blipFill rotWithShape="1">
            <a:blip r:embed="rId2">
              <a:alphaModFix/>
            </a:blip>
            <a:srcRect b="0" l="0" r="0" t="0"/>
            <a:stretch/>
          </p:blipFill>
          <p:spPr>
            <a:xfrm>
              <a:off x="1139938" y="1088572"/>
              <a:ext cx="4572000" cy="4572000"/>
            </a:xfrm>
            <a:prstGeom prst="rect">
              <a:avLst/>
            </a:prstGeom>
            <a:noFill/>
            <a:ln>
              <a:noFill/>
            </a:ln>
          </p:spPr>
        </p:pic>
        <p:sp>
          <p:nvSpPr>
            <p:cNvPr id="73" name="Google Shape;73;p8"/>
            <p:cNvSpPr/>
            <p:nvPr/>
          </p:nvSpPr>
          <p:spPr>
            <a:xfrm>
              <a:off x="883522" y="408327"/>
              <a:ext cx="4351911" cy="47732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4" name="Google Shape;74;p8"/>
          <p:cNvSpPr txBox="1"/>
          <p:nvPr>
            <p:ph type="title"/>
          </p:nvPr>
        </p:nvSpPr>
        <p:spPr>
          <a:xfrm>
            <a:off x="4506095" y="1742989"/>
            <a:ext cx="4351911" cy="33528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2F3342"/>
              </a:buClr>
              <a:buSzPts val="4400"/>
              <a:buFont typeface="Calibri"/>
              <a:buNone/>
              <a:defRPr b="1" sz="44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8"/>
          <p:cNvSpPr txBox="1"/>
          <p:nvPr>
            <p:ph idx="1" type="body"/>
          </p:nvPr>
        </p:nvSpPr>
        <p:spPr>
          <a:xfrm>
            <a:off x="4506094" y="4127455"/>
            <a:ext cx="4351910" cy="29643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6" name="Google Shape;76;p8"/>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
        <p:nvSpPr>
          <p:cNvPr id="77" name="Google Shape;77;p8"/>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avec l’image">
  <p:cSld name="Comparaison avec l’image">
    <p:spTree>
      <p:nvGrpSpPr>
        <p:cNvPr id="78" name="Shape 78"/>
        <p:cNvGrpSpPr/>
        <p:nvPr/>
      </p:nvGrpSpPr>
      <p:grpSpPr>
        <a:xfrm>
          <a:off x="0" y="0"/>
          <a:ext cx="0" cy="0"/>
          <a:chOff x="0" y="0"/>
          <a:chExt cx="0" cy="0"/>
        </a:xfrm>
      </p:grpSpPr>
      <p:sp>
        <p:nvSpPr>
          <p:cNvPr id="79" name="Google Shape;79;p9"/>
          <p:cNvSpPr/>
          <p:nvPr/>
        </p:nvSpPr>
        <p:spPr>
          <a:xfrm>
            <a:off x="4887684" y="1431586"/>
            <a:ext cx="2873833"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9"/>
          <p:cNvSpPr txBox="1"/>
          <p:nvPr>
            <p:ph idx="1" type="body"/>
          </p:nvPr>
        </p:nvSpPr>
        <p:spPr>
          <a:xfrm>
            <a:off x="573882" y="1061132"/>
            <a:ext cx="3464717" cy="823912"/>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2F3342"/>
              </a:buClr>
              <a:buSzPts val="2400"/>
              <a:buNone/>
              <a:defRPr b="1" sz="2400">
                <a:solidFill>
                  <a:srgbClr val="2F3342"/>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9"/>
          <p:cNvSpPr txBox="1"/>
          <p:nvPr>
            <p:ph idx="2" type="body"/>
          </p:nvPr>
        </p:nvSpPr>
        <p:spPr>
          <a:xfrm>
            <a:off x="573882" y="2108201"/>
            <a:ext cx="3464717" cy="3684588"/>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17500" lvl="1" marL="914400" algn="l">
              <a:lnSpc>
                <a:spcPct val="150000"/>
              </a:lnSpc>
              <a:spcBef>
                <a:spcPts val="500"/>
              </a:spcBef>
              <a:spcAft>
                <a:spcPts val="0"/>
              </a:spcAft>
              <a:buClr>
                <a:srgbClr val="2F3342"/>
              </a:buClr>
              <a:buSzPts val="1400"/>
              <a:buChar char="•"/>
              <a:defRPr sz="1400">
                <a:solidFill>
                  <a:srgbClr val="2F3342"/>
                </a:solidFill>
              </a:defRPr>
            </a:lvl2pPr>
            <a:lvl3pPr indent="-304800" lvl="2" marL="1371600" algn="l">
              <a:lnSpc>
                <a:spcPct val="150000"/>
              </a:lnSpc>
              <a:spcBef>
                <a:spcPts val="500"/>
              </a:spcBef>
              <a:spcAft>
                <a:spcPts val="0"/>
              </a:spcAft>
              <a:buClr>
                <a:srgbClr val="2F3342"/>
              </a:buClr>
              <a:buSzPts val="1200"/>
              <a:buChar char="•"/>
              <a:defRPr sz="1200">
                <a:solidFill>
                  <a:srgbClr val="2F3342"/>
                </a:solidFill>
              </a:defRPr>
            </a:lvl3pPr>
            <a:lvl4pPr indent="-298450" lvl="3" marL="1828800" algn="l">
              <a:lnSpc>
                <a:spcPct val="150000"/>
              </a:lnSpc>
              <a:spcBef>
                <a:spcPts val="500"/>
              </a:spcBef>
              <a:spcAft>
                <a:spcPts val="0"/>
              </a:spcAft>
              <a:buClr>
                <a:srgbClr val="2F3342"/>
              </a:buClr>
              <a:buSzPts val="1100"/>
              <a:buChar char="•"/>
              <a:defRPr sz="1100">
                <a:solidFill>
                  <a:srgbClr val="2F3342"/>
                </a:solidFill>
              </a:defRPr>
            </a:lvl4pPr>
            <a:lvl5pPr indent="-298450" lvl="4" marL="2286000" algn="l">
              <a:lnSpc>
                <a:spcPct val="150000"/>
              </a:lnSpc>
              <a:spcBef>
                <a:spcPts val="500"/>
              </a:spcBef>
              <a:spcAft>
                <a:spcPts val="0"/>
              </a:spcAft>
              <a:buClr>
                <a:srgbClr val="2F3342"/>
              </a:buClr>
              <a:buSzPts val="1100"/>
              <a:buChar char="•"/>
              <a:defRPr sz="11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9"/>
          <p:cNvSpPr txBox="1"/>
          <p:nvPr>
            <p:ph idx="3" type="body"/>
          </p:nvPr>
        </p:nvSpPr>
        <p:spPr>
          <a:xfrm>
            <a:off x="8153400" y="1061132"/>
            <a:ext cx="3464717" cy="823912"/>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2F3342"/>
              </a:buClr>
              <a:buSzPts val="2400"/>
              <a:buNone/>
              <a:defRPr b="1" sz="2400">
                <a:solidFill>
                  <a:srgbClr val="2F3342"/>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9"/>
          <p:cNvSpPr txBox="1"/>
          <p:nvPr>
            <p:ph idx="4" type="body"/>
          </p:nvPr>
        </p:nvSpPr>
        <p:spPr>
          <a:xfrm>
            <a:off x="8153400" y="2108201"/>
            <a:ext cx="3464717" cy="3684588"/>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17500" lvl="1" marL="914400" algn="l">
              <a:lnSpc>
                <a:spcPct val="150000"/>
              </a:lnSpc>
              <a:spcBef>
                <a:spcPts val="500"/>
              </a:spcBef>
              <a:spcAft>
                <a:spcPts val="0"/>
              </a:spcAft>
              <a:buClr>
                <a:srgbClr val="2F3342"/>
              </a:buClr>
              <a:buSzPts val="1400"/>
              <a:buChar char="•"/>
              <a:defRPr sz="1400">
                <a:solidFill>
                  <a:srgbClr val="2F3342"/>
                </a:solidFill>
              </a:defRPr>
            </a:lvl2pPr>
            <a:lvl3pPr indent="-304800" lvl="2" marL="1371600" algn="l">
              <a:lnSpc>
                <a:spcPct val="150000"/>
              </a:lnSpc>
              <a:spcBef>
                <a:spcPts val="500"/>
              </a:spcBef>
              <a:spcAft>
                <a:spcPts val="0"/>
              </a:spcAft>
              <a:buClr>
                <a:srgbClr val="2F3342"/>
              </a:buClr>
              <a:buSzPts val="1200"/>
              <a:buChar char="•"/>
              <a:defRPr sz="1200">
                <a:solidFill>
                  <a:srgbClr val="2F3342"/>
                </a:solidFill>
              </a:defRPr>
            </a:lvl3pPr>
            <a:lvl4pPr indent="-298450" lvl="3" marL="1828800" algn="l">
              <a:lnSpc>
                <a:spcPct val="150000"/>
              </a:lnSpc>
              <a:spcBef>
                <a:spcPts val="500"/>
              </a:spcBef>
              <a:spcAft>
                <a:spcPts val="0"/>
              </a:spcAft>
              <a:buClr>
                <a:srgbClr val="2F3342"/>
              </a:buClr>
              <a:buSzPts val="1100"/>
              <a:buChar char="•"/>
              <a:defRPr sz="1100">
                <a:solidFill>
                  <a:srgbClr val="2F3342"/>
                </a:solidFill>
              </a:defRPr>
            </a:lvl4pPr>
            <a:lvl5pPr indent="-298450" lvl="4" marL="2286000" algn="l">
              <a:lnSpc>
                <a:spcPct val="150000"/>
              </a:lnSpc>
              <a:spcBef>
                <a:spcPts val="500"/>
              </a:spcBef>
              <a:spcAft>
                <a:spcPts val="0"/>
              </a:spcAft>
              <a:buClr>
                <a:srgbClr val="2F3342"/>
              </a:buClr>
              <a:buSzPts val="1100"/>
              <a:buChar char="•"/>
              <a:defRPr sz="11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9"/>
          <p:cNvSpPr/>
          <p:nvPr/>
        </p:nvSpPr>
        <p:spPr>
          <a:xfrm>
            <a:off x="4430484" y="0"/>
            <a:ext cx="2873833" cy="5426414"/>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9"/>
          <p:cNvSpPr/>
          <p:nvPr>
            <p:ph idx="5" type="pic"/>
          </p:nvPr>
        </p:nvSpPr>
        <p:spPr>
          <a:xfrm>
            <a:off x="4659082" y="489291"/>
            <a:ext cx="2873833" cy="5920920"/>
          </a:xfrm>
          <a:prstGeom prst="rect">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9"/>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re et contenu">
  <p:cSld name="4_Titre et contenu">
    <p:spTree>
      <p:nvGrpSpPr>
        <p:cNvPr id="88" name="Shape 88"/>
        <p:cNvGrpSpPr/>
        <p:nvPr/>
      </p:nvGrpSpPr>
      <p:grpSpPr>
        <a:xfrm>
          <a:off x="0" y="0"/>
          <a:ext cx="0" cy="0"/>
          <a:chOff x="0" y="0"/>
          <a:chExt cx="0" cy="0"/>
        </a:xfrm>
      </p:grpSpPr>
      <p:sp>
        <p:nvSpPr>
          <p:cNvPr id="89" name="Google Shape;89;p10"/>
          <p:cNvSpPr txBox="1"/>
          <p:nvPr>
            <p:ph idx="1" type="body"/>
          </p:nvPr>
        </p:nvSpPr>
        <p:spPr>
          <a:xfrm>
            <a:off x="6400191" y="470641"/>
            <a:ext cx="5220309" cy="591671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0" name="Google Shape;90;p10"/>
          <p:cNvGrpSpPr/>
          <p:nvPr/>
        </p:nvGrpSpPr>
        <p:grpSpPr>
          <a:xfrm>
            <a:off x="657060" y="435124"/>
            <a:ext cx="5134751" cy="6215741"/>
            <a:chOff x="252031" y="391887"/>
            <a:chExt cx="7433283" cy="6215741"/>
          </a:xfrm>
        </p:grpSpPr>
        <p:sp>
          <p:nvSpPr>
            <p:cNvPr id="91" name="Google Shape;91;p10"/>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0"/>
            <p:cNvSpPr/>
            <p:nvPr/>
          </p:nvSpPr>
          <p:spPr>
            <a:xfrm>
              <a:off x="609600" y="391887"/>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0"/>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4" name="Google Shape;94;p10"/>
          <p:cNvSpPr txBox="1"/>
          <p:nvPr>
            <p:ph type="title"/>
          </p:nvPr>
        </p:nvSpPr>
        <p:spPr>
          <a:xfrm>
            <a:off x="599167" y="1099002"/>
            <a:ext cx="4226024" cy="573989"/>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rgbClr val="2F3342"/>
              </a:buClr>
              <a:buSzPts val="3200"/>
              <a:buFont typeface="Calibri"/>
              <a:buNone/>
              <a:defRPr b="1" sz="3200">
                <a:solidFill>
                  <a:srgbClr val="2F334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0"/>
          <p:cNvSpPr txBox="1"/>
          <p:nvPr>
            <p:ph idx="2" type="body"/>
          </p:nvPr>
        </p:nvSpPr>
        <p:spPr>
          <a:xfrm>
            <a:off x="599167" y="2145234"/>
            <a:ext cx="4226024" cy="3857329"/>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1000"/>
              </a:spcBef>
              <a:spcAft>
                <a:spcPts val="0"/>
              </a:spcAft>
              <a:buClr>
                <a:srgbClr val="2F3342"/>
              </a:buClr>
              <a:buSzPts val="1600"/>
              <a:buChar char="•"/>
              <a:defRPr sz="1600">
                <a:solidFill>
                  <a:srgbClr val="2F3342"/>
                </a:solidFill>
              </a:defRPr>
            </a:lvl1pPr>
            <a:lvl2pPr indent="-330200" lvl="1" marL="914400" algn="l">
              <a:lnSpc>
                <a:spcPct val="150000"/>
              </a:lnSpc>
              <a:spcBef>
                <a:spcPts val="500"/>
              </a:spcBef>
              <a:spcAft>
                <a:spcPts val="0"/>
              </a:spcAft>
              <a:buClr>
                <a:srgbClr val="2F3342"/>
              </a:buClr>
              <a:buSzPts val="1600"/>
              <a:buChar char="•"/>
              <a:defRPr sz="1600">
                <a:solidFill>
                  <a:srgbClr val="2F3342"/>
                </a:solidFill>
              </a:defRPr>
            </a:lvl2pPr>
            <a:lvl3pPr indent="-317500" lvl="2" marL="1371600" algn="l">
              <a:lnSpc>
                <a:spcPct val="150000"/>
              </a:lnSpc>
              <a:spcBef>
                <a:spcPts val="500"/>
              </a:spcBef>
              <a:spcAft>
                <a:spcPts val="0"/>
              </a:spcAft>
              <a:buClr>
                <a:srgbClr val="2F3342"/>
              </a:buClr>
              <a:buSzPts val="1400"/>
              <a:buChar char="•"/>
              <a:defRPr sz="1400">
                <a:solidFill>
                  <a:srgbClr val="2F3342"/>
                </a:solidFill>
              </a:defRPr>
            </a:lvl3pPr>
            <a:lvl4pPr indent="-304800" lvl="3" marL="1828800" algn="l">
              <a:lnSpc>
                <a:spcPct val="150000"/>
              </a:lnSpc>
              <a:spcBef>
                <a:spcPts val="500"/>
              </a:spcBef>
              <a:spcAft>
                <a:spcPts val="0"/>
              </a:spcAft>
              <a:buClr>
                <a:srgbClr val="2F3342"/>
              </a:buClr>
              <a:buSzPts val="1200"/>
              <a:buChar char="•"/>
              <a:defRPr sz="1200">
                <a:solidFill>
                  <a:srgbClr val="2F3342"/>
                </a:solidFill>
              </a:defRPr>
            </a:lvl4pPr>
            <a:lvl5pPr indent="-304800" lvl="4" marL="2286000" algn="l">
              <a:lnSpc>
                <a:spcPct val="150000"/>
              </a:lnSpc>
              <a:spcBef>
                <a:spcPts val="500"/>
              </a:spcBef>
              <a:spcAft>
                <a:spcPts val="0"/>
              </a:spcAft>
              <a:buClr>
                <a:srgbClr val="2F3342"/>
              </a:buClr>
              <a:buSzPts val="1200"/>
              <a:buChar char="•"/>
              <a:defRPr sz="1200">
                <a:solidFill>
                  <a:srgbClr val="2F334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0"/>
          <p:cNvSpPr txBox="1"/>
          <p:nvPr>
            <p:ph idx="3" type="body"/>
          </p:nvPr>
        </p:nvSpPr>
        <p:spPr>
          <a:xfrm>
            <a:off x="611804" y="1737564"/>
            <a:ext cx="4197802" cy="407670"/>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rgbClr val="2F3342"/>
              </a:buClr>
              <a:buSzPts val="2000"/>
              <a:buNone/>
              <a:defRPr sz="2000">
                <a:solidFill>
                  <a:srgbClr val="2F3342"/>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7" name="Google Shape;97;p10"/>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11549269" y="6356350"/>
            <a:ext cx="642731" cy="501650"/>
          </a:xfrm>
          <a:prstGeom prst="snip1Rect">
            <a:avLst>
              <a:gd fmla="val 16667" name="adj"/>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595884" y="0"/>
            <a:ext cx="11000232" cy="118872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595884" y="1188720"/>
            <a:ext cx="11024616" cy="498824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0" marR="0" rtl="0" algn="ctr">
              <a:spcBef>
                <a:spcPts val="0"/>
              </a:spcBef>
              <a:buNone/>
              <a:defRPr b="0" i="0" sz="1200" u="none" cap="none" strike="noStrike">
                <a:solidFill>
                  <a:schemeClr val="lt1"/>
                </a:solidFill>
                <a:latin typeface="Calibri"/>
                <a:ea typeface="Calibri"/>
                <a:cs typeface="Calibri"/>
                <a:sym typeface="Calibri"/>
              </a:defRPr>
            </a:lvl2pPr>
            <a:lvl3pPr indent="0" lvl="2" marL="0" marR="0" rtl="0" algn="ctr">
              <a:spcBef>
                <a:spcPts val="0"/>
              </a:spcBef>
              <a:buNone/>
              <a:defRPr b="0" i="0" sz="1200" u="none" cap="none" strike="noStrike">
                <a:solidFill>
                  <a:schemeClr val="lt1"/>
                </a:solidFill>
                <a:latin typeface="Calibri"/>
                <a:ea typeface="Calibri"/>
                <a:cs typeface="Calibri"/>
                <a:sym typeface="Calibri"/>
              </a:defRPr>
            </a:lvl3pPr>
            <a:lvl4pPr indent="0" lvl="3" marL="0" marR="0" rtl="0" algn="ctr">
              <a:spcBef>
                <a:spcPts val="0"/>
              </a:spcBef>
              <a:buNone/>
              <a:defRPr b="0" i="0" sz="1200" u="none" cap="none" strike="noStrike">
                <a:solidFill>
                  <a:schemeClr val="lt1"/>
                </a:solidFill>
                <a:latin typeface="Calibri"/>
                <a:ea typeface="Calibri"/>
                <a:cs typeface="Calibri"/>
                <a:sym typeface="Calibri"/>
              </a:defRPr>
            </a:lvl4pPr>
            <a:lvl5pPr indent="0" lvl="4" marL="0" marR="0" rtl="0" algn="ctr">
              <a:spcBef>
                <a:spcPts val="0"/>
              </a:spcBef>
              <a:buNone/>
              <a:defRPr b="0" i="0" sz="1200" u="none" cap="none" strike="noStrike">
                <a:solidFill>
                  <a:schemeClr val="lt1"/>
                </a:solidFill>
                <a:latin typeface="Calibri"/>
                <a:ea typeface="Calibri"/>
                <a:cs typeface="Calibri"/>
                <a:sym typeface="Calibri"/>
              </a:defRPr>
            </a:lvl5pPr>
            <a:lvl6pPr indent="0" lvl="5" marL="0" marR="0" rtl="0" algn="ctr">
              <a:spcBef>
                <a:spcPts val="0"/>
              </a:spcBef>
              <a:buNone/>
              <a:defRPr b="0" i="0" sz="1200" u="none" cap="none" strike="noStrike">
                <a:solidFill>
                  <a:schemeClr val="lt1"/>
                </a:solidFill>
                <a:latin typeface="Calibri"/>
                <a:ea typeface="Calibri"/>
                <a:cs typeface="Calibri"/>
                <a:sym typeface="Calibri"/>
              </a:defRPr>
            </a:lvl6pPr>
            <a:lvl7pPr indent="0" lvl="6" marL="0" marR="0" rtl="0" algn="ctr">
              <a:spcBef>
                <a:spcPts val="0"/>
              </a:spcBef>
              <a:buNone/>
              <a:defRPr b="0" i="0" sz="1200" u="none" cap="none" strike="noStrike">
                <a:solidFill>
                  <a:schemeClr val="lt1"/>
                </a:solidFill>
                <a:latin typeface="Calibri"/>
                <a:ea typeface="Calibri"/>
                <a:cs typeface="Calibri"/>
                <a:sym typeface="Calibri"/>
              </a:defRPr>
            </a:lvl7pPr>
            <a:lvl8pPr indent="0" lvl="7" marL="0" marR="0" rtl="0" algn="ctr">
              <a:spcBef>
                <a:spcPts val="0"/>
              </a:spcBef>
              <a:buNone/>
              <a:defRPr b="0" i="0" sz="1200" u="none" cap="none" strike="noStrike">
                <a:solidFill>
                  <a:schemeClr val="lt1"/>
                </a:solidFill>
                <a:latin typeface="Calibri"/>
                <a:ea typeface="Calibri"/>
                <a:cs typeface="Calibri"/>
                <a:sym typeface="Calibri"/>
              </a:defRPr>
            </a:lvl8pPr>
            <a:lvl9pPr indent="0" lvl="8" marL="0" marR="0" rtl="0" algn="ctr">
              <a:spcBef>
                <a:spcPts val="0"/>
              </a:spcBef>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
          <p15:clr>
            <a:srgbClr val="F26B43"/>
          </p15:clr>
        </p15:guide>
        <p15:guide id="2" pos="7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ashboard.heroku.com/pipelines/a66e71a2-0cd4-4d6f-9566-01931c6525b5" TargetMode="External"/><Relationship Id="rId4" Type="http://schemas.openxmlformats.org/officeDocument/2006/relationships/hyperlink" Target="https://prodcalendrier.herokuapp.com/" TargetMode="External"/><Relationship Id="rId5" Type="http://schemas.openxmlformats.org/officeDocument/2006/relationships/hyperlink" Target="https://prodcalendrier.herokuapp.com/" TargetMode="External"/><Relationship Id="rId6" Type="http://schemas.openxmlformats.org/officeDocument/2006/relationships/hyperlink" Target="https://prodcalendrier.herokuapp.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3342"/>
        </a:solidFill>
      </p:bgPr>
    </p:bg>
    <p:spTree>
      <p:nvGrpSpPr>
        <p:cNvPr id="162" name="Shape 162"/>
        <p:cNvGrpSpPr/>
        <p:nvPr/>
      </p:nvGrpSpPr>
      <p:grpSpPr>
        <a:xfrm>
          <a:off x="0" y="0"/>
          <a:ext cx="0" cy="0"/>
          <a:chOff x="0" y="0"/>
          <a:chExt cx="0" cy="0"/>
        </a:xfrm>
      </p:grpSpPr>
      <p:pic>
        <p:nvPicPr>
          <p:cNvPr descr="Bâtiment abstrait" id="163" name="Google Shape;163;p18" title="Bâtiment abstrait"/>
          <p:cNvPicPr preferRelativeResize="0"/>
          <p:nvPr>
            <p:ph idx="2" type="pic"/>
          </p:nvPr>
        </p:nvPicPr>
        <p:blipFill rotWithShape="1">
          <a:blip r:embed="rId3">
            <a:alphaModFix/>
          </a:blip>
          <a:srcRect b="0" l="0" r="0" t="0"/>
          <a:stretch/>
        </p:blipFill>
        <p:spPr>
          <a:xfrm>
            <a:off x="-71015" y="0"/>
            <a:ext cx="12263015" cy="6858000"/>
          </a:xfrm>
          <a:prstGeom prst="rect">
            <a:avLst/>
          </a:prstGeom>
          <a:solidFill>
            <a:srgbClr val="7F7F7F"/>
          </a:solidFill>
          <a:ln>
            <a:noFill/>
          </a:ln>
        </p:spPr>
      </p:pic>
      <p:sp>
        <p:nvSpPr>
          <p:cNvPr id="164" name="Google Shape;164;p18"/>
          <p:cNvSpPr/>
          <p:nvPr/>
        </p:nvSpPr>
        <p:spPr>
          <a:xfrm>
            <a:off x="-71016" y="0"/>
            <a:ext cx="12263015" cy="6858000"/>
          </a:xfrm>
          <a:prstGeom prst="rect">
            <a:avLst/>
          </a:prstGeom>
          <a:solidFill>
            <a:schemeClr val="lt1">
              <a:alpha val="7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descr="Carrés d’accentuation : forme ouverte noire foncée, bloc vert ombré et bloc blanc avec espace réservé au texte." id="165" name="Google Shape;165;p18"/>
          <p:cNvGrpSpPr/>
          <p:nvPr/>
        </p:nvGrpSpPr>
        <p:grpSpPr>
          <a:xfrm flipH="1">
            <a:off x="2076202" y="1374276"/>
            <a:ext cx="7324426" cy="3883523"/>
            <a:chOff x="252031" y="-22763"/>
            <a:chExt cx="7324426" cy="7269964"/>
          </a:xfrm>
        </p:grpSpPr>
        <p:sp>
          <p:nvSpPr>
            <p:cNvPr id="166" name="Google Shape;166;p18"/>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8"/>
            <p:cNvSpPr/>
            <p:nvPr/>
          </p:nvSpPr>
          <p:spPr>
            <a:xfrm>
              <a:off x="500743" y="-22763"/>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18"/>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9" name="Google Shape;169;p18"/>
          <p:cNvSpPr txBox="1"/>
          <p:nvPr>
            <p:ph type="ctrTitle"/>
          </p:nvPr>
        </p:nvSpPr>
        <p:spPr>
          <a:xfrm>
            <a:off x="2791372" y="2238426"/>
            <a:ext cx="6609256" cy="150812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F3342"/>
              </a:buClr>
              <a:buSzPts val="4800"/>
              <a:buFont typeface="Calibri"/>
              <a:buNone/>
            </a:pPr>
            <a:r>
              <a:rPr lang="fr-FR">
                <a:solidFill>
                  <a:srgbClr val="2F3342"/>
                </a:solidFill>
              </a:rPr>
              <a:t>INM5001</a:t>
            </a:r>
            <a:br>
              <a:rPr lang="fr-FR">
                <a:solidFill>
                  <a:srgbClr val="2F3342"/>
                </a:solidFill>
              </a:rPr>
            </a:br>
            <a:r>
              <a:rPr lang="fr-FR">
                <a:solidFill>
                  <a:srgbClr val="2F3342"/>
                </a:solidFill>
              </a:rPr>
              <a:t>ATELIER</a:t>
            </a:r>
            <a:endParaRPr>
              <a:solidFill>
                <a:srgbClr val="2F3342"/>
              </a:solidFill>
            </a:endParaRPr>
          </a:p>
        </p:txBody>
      </p:sp>
      <p:sp>
        <p:nvSpPr>
          <p:cNvPr id="170" name="Google Shape;170;p18"/>
          <p:cNvSpPr txBox="1"/>
          <p:nvPr>
            <p:ph idx="1" type="subTitle"/>
          </p:nvPr>
        </p:nvSpPr>
        <p:spPr>
          <a:xfrm>
            <a:off x="2791372" y="3838627"/>
            <a:ext cx="6609256" cy="45050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3342"/>
              </a:buClr>
              <a:buSzPts val="2400"/>
              <a:buNone/>
            </a:pPr>
            <a:r>
              <a:rPr lang="fr-FR">
                <a:solidFill>
                  <a:srgbClr val="2F3342"/>
                </a:solidFill>
              </a:rPr>
              <a:t>Calendrier</a:t>
            </a:r>
            <a:endParaRPr>
              <a:solidFill>
                <a:srgbClr val="2F334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RÉALISATION</a:t>
            </a:r>
            <a:endParaRPr/>
          </a:p>
        </p:txBody>
      </p:sp>
      <p:sp>
        <p:nvSpPr>
          <p:cNvPr descr="Bloc d’accentuation carré ouvert" id="277" name="Google Shape;277;p27"/>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8" name="Google Shape;278;p27"/>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9" name="Google Shape;279;p27"/>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80" name="Google Shape;280;p27"/>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281" name="Google Shape;281;p27"/>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Méthode de travaille</a:t>
            </a:r>
            <a:endParaRPr b="0" i="0" sz="2800" u="none" cap="none" strike="noStrike">
              <a:solidFill>
                <a:schemeClr val="dk1"/>
              </a:solidFill>
              <a:latin typeface="Calibri"/>
              <a:ea typeface="Calibri"/>
              <a:cs typeface="Calibri"/>
              <a:sym typeface="Calibri"/>
            </a:endParaRPr>
          </a:p>
        </p:txBody>
      </p:sp>
      <p:pic>
        <p:nvPicPr>
          <p:cNvPr id="282" name="Google Shape;282;p27"/>
          <p:cNvPicPr preferRelativeResize="0"/>
          <p:nvPr/>
        </p:nvPicPr>
        <p:blipFill>
          <a:blip r:embed="rId3">
            <a:alphaModFix/>
          </a:blip>
          <a:stretch>
            <a:fillRect/>
          </a:stretch>
        </p:blipFill>
        <p:spPr>
          <a:xfrm>
            <a:off x="4544300" y="1547125"/>
            <a:ext cx="5454300" cy="512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RÉALISATION</a:t>
            </a:r>
            <a:endParaRPr/>
          </a:p>
        </p:txBody>
      </p:sp>
      <p:sp>
        <p:nvSpPr>
          <p:cNvPr descr="Bloc d’accentuation carré ouvert" id="289" name="Google Shape;289;p28"/>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0" name="Google Shape;290;p28"/>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1" name="Google Shape;291;p28"/>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92" name="Google Shape;292;p28"/>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293" name="Google Shape;293;p28"/>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Retour obligatoire sur votre expérience</a:t>
            </a:r>
            <a:endParaRPr/>
          </a:p>
        </p:txBody>
      </p:sp>
      <p:sp>
        <p:nvSpPr>
          <p:cNvPr id="294" name="Google Shape;294;p28"/>
          <p:cNvSpPr txBox="1"/>
          <p:nvPr/>
        </p:nvSpPr>
        <p:spPr>
          <a:xfrm>
            <a:off x="2511750" y="1189038"/>
            <a:ext cx="8804100" cy="484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alibri"/>
              <a:buAutoNum type="arabicPeriod"/>
            </a:pPr>
            <a:r>
              <a:rPr b="0" i="0" lang="fr-FR" sz="1800" u="none" cap="none" strike="noStrike">
                <a:solidFill>
                  <a:schemeClr val="dk1"/>
                </a:solidFill>
                <a:latin typeface="Calibri"/>
                <a:ea typeface="Calibri"/>
                <a:cs typeface="Calibri"/>
                <a:sym typeface="Calibri"/>
              </a:rPr>
              <a:t>L’analyse, la planification et le gestionnaire de tâches</a:t>
            </a:r>
            <a:endParaRPr/>
          </a:p>
          <a:p>
            <a:pPr indent="-342900" lvl="2" marL="1257300" marR="0" rtl="0" algn="l">
              <a:spcBef>
                <a:spcPts val="0"/>
              </a:spcBef>
              <a:spcAft>
                <a:spcPts val="0"/>
              </a:spcAft>
              <a:buClr>
                <a:schemeClr val="dk1"/>
              </a:buClr>
              <a:buSzPts val="1800"/>
              <a:buFont typeface="Arial"/>
              <a:buChar char="•"/>
            </a:pPr>
            <a:r>
              <a:rPr b="1" i="0" lang="fr-FR" sz="1800" u="none" cap="none" strike="noStrike">
                <a:solidFill>
                  <a:schemeClr val="dk1"/>
                </a:solidFill>
                <a:latin typeface="Calibri"/>
                <a:ea typeface="Calibri"/>
                <a:cs typeface="Calibri"/>
                <a:sym typeface="Calibri"/>
              </a:rPr>
              <a:t>Analyse:</a:t>
            </a:r>
            <a:r>
              <a:rPr b="0" i="0" lang="fr-FR" sz="1800" u="none" cap="none" strike="noStrike">
                <a:solidFill>
                  <a:schemeClr val="dk1"/>
                </a:solidFill>
                <a:latin typeface="Calibri"/>
                <a:ea typeface="Calibri"/>
                <a:cs typeface="Calibri"/>
                <a:sym typeface="Calibri"/>
              </a:rPr>
              <a:t> Pour arriver à la solution, en équipe on n'a découpé la solution partie par partie.</a:t>
            </a:r>
            <a:endParaRPr/>
          </a:p>
          <a:p>
            <a:pPr indent="-342900" lvl="2" marL="1257300" marR="0" rtl="0" algn="l">
              <a:spcBef>
                <a:spcPts val="0"/>
              </a:spcBef>
              <a:spcAft>
                <a:spcPts val="0"/>
              </a:spcAft>
              <a:buClr>
                <a:schemeClr val="dk1"/>
              </a:buClr>
              <a:buSzPts val="1800"/>
              <a:buFont typeface="Arial"/>
              <a:buChar char="•"/>
            </a:pPr>
            <a:r>
              <a:rPr b="1" i="0" lang="fr-FR" sz="1800" u="none" cap="none" strike="noStrike">
                <a:solidFill>
                  <a:schemeClr val="dk1"/>
                </a:solidFill>
                <a:latin typeface="Calibri"/>
                <a:ea typeface="Calibri"/>
                <a:cs typeface="Calibri"/>
                <a:sym typeface="Calibri"/>
              </a:rPr>
              <a:t>Planification:</a:t>
            </a:r>
            <a:r>
              <a:rPr b="0" i="0" lang="fr-FR" sz="1800" u="none" cap="none" strike="noStrike">
                <a:solidFill>
                  <a:schemeClr val="dk1"/>
                </a:solidFill>
                <a:latin typeface="Calibri"/>
                <a:ea typeface="Calibri"/>
                <a:cs typeface="Calibri"/>
                <a:sym typeface="Calibri"/>
              </a:rPr>
              <a:t> Le travail d'équipe et la communication étaient nos élément clés.</a:t>
            </a:r>
            <a:endParaRPr b="0" i="0" sz="1800" u="none" cap="none" strike="noStrike">
              <a:solidFill>
                <a:schemeClr val="dk1"/>
              </a:solidFill>
              <a:latin typeface="Calibri"/>
              <a:ea typeface="Calibri"/>
              <a:cs typeface="Calibri"/>
              <a:sym typeface="Calibri"/>
            </a:endParaRPr>
          </a:p>
          <a:p>
            <a:pPr indent="-342900" lvl="3" marL="1714500" marR="0" rtl="0" algn="l">
              <a:spcBef>
                <a:spcPts val="0"/>
              </a:spcBef>
              <a:spcAft>
                <a:spcPts val="0"/>
              </a:spcAft>
              <a:buClr>
                <a:schemeClr val="dk1"/>
              </a:buClr>
              <a:buSzPts val="1800"/>
              <a:buFont typeface="Arial"/>
              <a:buChar char="•"/>
            </a:pPr>
            <a:r>
              <a:rPr b="1" i="0" lang="fr-FR" sz="1800" u="none" cap="none" strike="noStrike">
                <a:solidFill>
                  <a:schemeClr val="dk1"/>
                </a:solidFill>
                <a:latin typeface="Calibri"/>
                <a:ea typeface="Calibri"/>
                <a:cs typeface="Calibri"/>
                <a:sym typeface="Calibri"/>
              </a:rPr>
              <a:t>MVP 1:</a:t>
            </a:r>
            <a:r>
              <a:rPr b="0" i="0" lang="fr-FR" sz="1800" u="none" cap="none" strike="noStrike">
                <a:solidFill>
                  <a:schemeClr val="dk1"/>
                </a:solidFill>
                <a:latin typeface="Calibri"/>
                <a:ea typeface="Calibri"/>
                <a:cs typeface="Calibri"/>
                <a:sym typeface="Calibri"/>
              </a:rPr>
              <a:t> Avoir un site web dans le cloud avec les fonctions de base</a:t>
            </a:r>
            <a:endParaRPr/>
          </a:p>
          <a:p>
            <a:pPr indent="-342900" lvl="3" marL="1714500" marR="0" rtl="0" algn="l">
              <a:spcBef>
                <a:spcPts val="0"/>
              </a:spcBef>
              <a:spcAft>
                <a:spcPts val="0"/>
              </a:spcAft>
              <a:buClr>
                <a:schemeClr val="dk1"/>
              </a:buClr>
              <a:buSzPts val="1800"/>
              <a:buFont typeface="Arial"/>
              <a:buChar char="•"/>
            </a:pPr>
            <a:r>
              <a:rPr b="1" i="0" lang="fr-FR" sz="1800" u="none" cap="none" strike="noStrike">
                <a:solidFill>
                  <a:schemeClr val="dk1"/>
                </a:solidFill>
                <a:latin typeface="Calibri"/>
                <a:ea typeface="Calibri"/>
                <a:cs typeface="Calibri"/>
                <a:sym typeface="Calibri"/>
              </a:rPr>
              <a:t>MVP 2:</a:t>
            </a:r>
            <a:r>
              <a:rPr b="0" i="0" lang="fr-FR" sz="1800" u="none" cap="none" strike="noStrike">
                <a:solidFill>
                  <a:schemeClr val="dk1"/>
                </a:solidFill>
                <a:latin typeface="Calibri"/>
                <a:ea typeface="Calibri"/>
                <a:cs typeface="Calibri"/>
                <a:sym typeface="Calibri"/>
              </a:rPr>
              <a:t> Frontend VUEJS, les tests et la fonction pour générer l`horaire</a:t>
            </a:r>
            <a:endParaRPr/>
          </a:p>
          <a:p>
            <a:pPr indent="-342900" lvl="2" marL="1257300" marR="0" rtl="0" algn="l">
              <a:spcBef>
                <a:spcPts val="0"/>
              </a:spcBef>
              <a:spcAft>
                <a:spcPts val="0"/>
              </a:spcAft>
              <a:buClr>
                <a:schemeClr val="dk1"/>
              </a:buClr>
              <a:buSzPts val="1800"/>
              <a:buFont typeface="Arial"/>
              <a:buChar char="•"/>
            </a:pPr>
            <a:r>
              <a:rPr b="1" i="0" lang="fr-FR" sz="1800" u="none" cap="none" strike="noStrike">
                <a:solidFill>
                  <a:schemeClr val="dk1"/>
                </a:solidFill>
                <a:latin typeface="Calibri"/>
                <a:ea typeface="Calibri"/>
                <a:cs typeface="Calibri"/>
                <a:sym typeface="Calibri"/>
              </a:rPr>
              <a:t>ASANA:</a:t>
            </a:r>
            <a:r>
              <a:rPr b="0" i="0" lang="fr-FR" sz="1800" u="none" cap="none" strike="noStrike">
                <a:solidFill>
                  <a:schemeClr val="dk1"/>
                </a:solidFill>
                <a:latin typeface="Calibri"/>
                <a:ea typeface="Calibri"/>
                <a:cs typeface="Calibri"/>
                <a:sym typeface="Calibri"/>
              </a:rPr>
              <a:t> Simple pas beaucoup features mais assez pour nous</a:t>
            </a:r>
            <a:endParaRPr b="0" i="0" sz="18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alibri"/>
              <a:buAutoNum type="arabicPeriod"/>
            </a:pPr>
            <a:r>
              <a:rPr b="0" i="0" lang="fr-FR" sz="1800" u="none" cap="none" strike="noStrike">
                <a:solidFill>
                  <a:schemeClr val="dk1"/>
                </a:solidFill>
                <a:latin typeface="Calibri"/>
                <a:ea typeface="Calibri"/>
                <a:cs typeface="Calibri"/>
                <a:sym typeface="Calibri"/>
              </a:rPr>
              <a:t>Le processus de travail avec Git</a:t>
            </a:r>
            <a:endParaRPr/>
          </a:p>
          <a:p>
            <a:pPr indent="-342900" lvl="2" marL="1257300" marR="0" rtl="0" algn="l">
              <a:spcBef>
                <a:spcPts val="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Deux branches (Test et Master)</a:t>
            </a:r>
            <a:endParaRPr/>
          </a:p>
          <a:p>
            <a:pPr indent="-342900" lvl="2" marL="1257300" marR="0" rtl="0" algn="l">
              <a:spcBef>
                <a:spcPts val="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On révisait le tout en équipe et si tout le monde est satisfait, on le push vers la branche master.</a:t>
            </a:r>
            <a:endParaRPr b="0" i="0" sz="18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alibri"/>
              <a:buAutoNum type="arabicPeriod"/>
            </a:pPr>
            <a:r>
              <a:rPr b="0" i="0" lang="fr-FR" sz="1800" u="none" cap="none" strike="noStrike">
                <a:solidFill>
                  <a:schemeClr val="dk1"/>
                </a:solidFill>
                <a:latin typeface="Calibri"/>
                <a:ea typeface="Calibri"/>
                <a:cs typeface="Calibri"/>
                <a:sym typeface="Calibri"/>
              </a:rPr>
              <a:t>Les tests automatisés</a:t>
            </a:r>
            <a:endParaRPr b="0" i="0" sz="1800" u="none" cap="none" strike="noStrike">
              <a:solidFill>
                <a:schemeClr val="dk1"/>
              </a:solidFill>
              <a:latin typeface="Calibri"/>
              <a:ea typeface="Calibri"/>
              <a:cs typeface="Calibri"/>
              <a:sym typeface="Calibri"/>
            </a:endParaRPr>
          </a:p>
          <a:p>
            <a:pPr indent="-304800" lvl="2" marL="1371600" marR="0" rtl="0" algn="l">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Test backend</a:t>
            </a:r>
            <a:endParaRPr sz="1200">
              <a:solidFill>
                <a:schemeClr val="dk1"/>
              </a:solidFill>
              <a:latin typeface="Calibri"/>
              <a:ea typeface="Calibri"/>
              <a:cs typeface="Calibri"/>
              <a:sym typeface="Calibri"/>
            </a:endParaRPr>
          </a:p>
          <a:p>
            <a:pPr indent="-304800" lvl="2" marL="1371600" marR="0" rtl="0" algn="l">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Test frontend</a:t>
            </a:r>
            <a:endParaRPr sz="1200">
              <a:solidFill>
                <a:schemeClr val="dk1"/>
              </a:solidFill>
              <a:latin typeface="Calibri"/>
              <a:ea typeface="Calibri"/>
              <a:cs typeface="Calibri"/>
              <a:sym typeface="Calibri"/>
            </a:endParaRPr>
          </a:p>
          <a:p>
            <a:pPr indent="-304800" lvl="2" marL="1371600" marR="0" rtl="0" algn="l">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Roulé à chaque build</a:t>
            </a:r>
            <a:endParaRPr sz="1200">
              <a:solidFill>
                <a:schemeClr val="dk1"/>
              </a:solidFill>
              <a:latin typeface="Calibri"/>
              <a:ea typeface="Calibri"/>
              <a:cs typeface="Calibri"/>
              <a:sym typeface="Calibri"/>
            </a:endParaRPr>
          </a:p>
          <a:p>
            <a:pPr indent="-304800" lvl="2" marL="1371600" marR="0" rtl="0" algn="l">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Tests avec des variables: les résultats et scénario attendus</a:t>
            </a:r>
            <a:endParaRPr sz="1200">
              <a:solidFill>
                <a:schemeClr val="dk1"/>
              </a:solidFill>
              <a:latin typeface="Calibri"/>
              <a:ea typeface="Calibri"/>
              <a:cs typeface="Calibri"/>
              <a:sym typeface="Calibri"/>
            </a:endParaRPr>
          </a:p>
          <a:p>
            <a:pPr indent="-304800" lvl="2" marL="1371600" marR="0" rtl="0" algn="l">
              <a:spcBef>
                <a:spcPts val="0"/>
              </a:spcBef>
              <a:spcAft>
                <a:spcPts val="0"/>
              </a:spcAft>
              <a:buClr>
                <a:schemeClr val="dk1"/>
              </a:buClr>
              <a:buSzPts val="1200"/>
              <a:buFont typeface="Calibri"/>
              <a:buChar char="•"/>
            </a:pPr>
            <a:r>
              <a:rPr lang="fr-FR" sz="1200">
                <a:solidFill>
                  <a:schemeClr val="dk1"/>
                </a:solidFill>
                <a:latin typeface="Calibri"/>
                <a:ea typeface="Calibri"/>
                <a:cs typeface="Calibri"/>
                <a:sym typeface="Calibri"/>
              </a:rPr>
              <a:t>Stub et Mock: Test les processus.</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RÉALISATION</a:t>
            </a:r>
            <a:endParaRPr/>
          </a:p>
        </p:txBody>
      </p:sp>
      <p:sp>
        <p:nvSpPr>
          <p:cNvPr descr="Bloc d’accentuation carré ouvert" id="301" name="Google Shape;301;p29"/>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9"/>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29"/>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304" name="Google Shape;304;p29"/>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305" name="Google Shape;305;p29"/>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fr-FR" sz="2800">
                <a:solidFill>
                  <a:schemeClr val="dk1"/>
                </a:solidFill>
                <a:latin typeface="Calibri"/>
                <a:ea typeface="Calibri"/>
                <a:cs typeface="Calibri"/>
                <a:sym typeface="Calibri"/>
              </a:rPr>
              <a:t>Les problèmes rencontrés et les leçons apprises</a:t>
            </a:r>
            <a:endParaRPr/>
          </a:p>
        </p:txBody>
      </p:sp>
      <p:sp>
        <p:nvSpPr>
          <p:cNvPr id="306" name="Google Shape;306;p29"/>
          <p:cNvSpPr txBox="1"/>
          <p:nvPr/>
        </p:nvSpPr>
        <p:spPr>
          <a:xfrm>
            <a:off x="2326608" y="1801777"/>
            <a:ext cx="8804134" cy="3754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alibri"/>
              <a:buAutoNum type="arabicPeriod"/>
            </a:pPr>
            <a:r>
              <a:rPr b="0" i="0" lang="fr-FR" sz="1800" u="none" cap="none" strike="noStrike">
                <a:solidFill>
                  <a:schemeClr val="dk1"/>
                </a:solidFill>
                <a:latin typeface="Calibri"/>
                <a:ea typeface="Calibri"/>
                <a:cs typeface="Calibri"/>
                <a:sym typeface="Calibri"/>
              </a:rPr>
              <a:t>Au niveau technique</a:t>
            </a:r>
            <a:endParaRPr/>
          </a:p>
          <a:p>
            <a:pPr indent="-342900" lvl="2" marL="1257300" marR="0" rtl="0" algn="l">
              <a:spcBef>
                <a:spcPts val="0"/>
              </a:spcBef>
              <a:spcAft>
                <a:spcPts val="0"/>
              </a:spcAft>
              <a:buClr>
                <a:schemeClr val="dk1"/>
              </a:buClr>
              <a:buSzPts val="1400"/>
              <a:buFont typeface="Arial"/>
              <a:buChar char="•"/>
            </a:pPr>
            <a:r>
              <a:rPr b="0" i="0" lang="fr-FR" sz="1400" u="none" cap="none" strike="noStrike">
                <a:solidFill>
                  <a:schemeClr val="dk1"/>
                </a:solidFill>
                <a:latin typeface="Calibri"/>
                <a:ea typeface="Calibri"/>
                <a:cs typeface="Calibri"/>
                <a:sym typeface="Calibri"/>
              </a:rPr>
              <a:t>Se familiariser avec un nouvel environnement de travail</a:t>
            </a:r>
            <a:endParaRPr/>
          </a:p>
          <a:p>
            <a:pPr indent="-342900" lvl="2" marL="1257300" marR="0" rtl="0" algn="l">
              <a:spcBef>
                <a:spcPts val="0"/>
              </a:spcBef>
              <a:spcAft>
                <a:spcPts val="0"/>
              </a:spcAft>
              <a:buClr>
                <a:schemeClr val="dk1"/>
              </a:buClr>
              <a:buSzPts val="1400"/>
              <a:buFont typeface="Arial"/>
              <a:buChar char="•"/>
            </a:pPr>
            <a:r>
              <a:rPr b="0" i="0" lang="fr-FR" sz="1400" u="none" cap="none" strike="noStrike">
                <a:solidFill>
                  <a:schemeClr val="dk1"/>
                </a:solidFill>
                <a:latin typeface="Calibri"/>
                <a:ea typeface="Calibri"/>
                <a:cs typeface="Calibri"/>
                <a:sym typeface="Calibri"/>
              </a:rPr>
              <a:t>Changement framework (VueJS)</a:t>
            </a:r>
            <a:endParaRPr/>
          </a:p>
          <a:p>
            <a:pPr indent="-342900" lvl="2" marL="1257300" marR="0" rtl="0" algn="l">
              <a:spcBef>
                <a:spcPts val="0"/>
              </a:spcBef>
              <a:spcAft>
                <a:spcPts val="0"/>
              </a:spcAft>
              <a:buClr>
                <a:schemeClr val="dk1"/>
              </a:buClr>
              <a:buSzPts val="1400"/>
              <a:buFont typeface="Arial"/>
              <a:buChar char="•"/>
            </a:pPr>
            <a:r>
              <a:rPr b="0" i="0" lang="fr-FR" sz="1400" u="none" cap="none" strike="noStrike">
                <a:solidFill>
                  <a:schemeClr val="dk1"/>
                </a:solidFill>
                <a:latin typeface="Calibri"/>
                <a:ea typeface="Calibri"/>
                <a:cs typeface="Calibri"/>
                <a:sym typeface="Calibri"/>
              </a:rPr>
              <a:t>Liaison Frontend/Backend, VueJS, Limitation API, Refactor, les tests</a:t>
            </a:r>
            <a:endParaRPr b="0" i="0" sz="1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alibri"/>
              <a:buAutoNum type="arabicPeriod"/>
            </a:pPr>
            <a:r>
              <a:rPr b="0" i="0" lang="fr-FR" sz="1800" u="none" cap="none" strike="noStrike">
                <a:solidFill>
                  <a:schemeClr val="dk1"/>
                </a:solidFill>
                <a:latin typeface="Calibri"/>
                <a:ea typeface="Calibri"/>
                <a:cs typeface="Calibri"/>
                <a:sym typeface="Calibri"/>
              </a:rPr>
              <a:t>Au niveau organisationnel</a:t>
            </a:r>
            <a:endParaRPr/>
          </a:p>
          <a:p>
            <a:pPr indent="-342900" lvl="2" marL="1257300" marR="0" rtl="0" algn="l">
              <a:spcBef>
                <a:spcPts val="0"/>
              </a:spcBef>
              <a:spcAft>
                <a:spcPts val="0"/>
              </a:spcAft>
              <a:buClr>
                <a:schemeClr val="dk1"/>
              </a:buClr>
              <a:buSzPts val="1400"/>
              <a:buFont typeface="Arial"/>
              <a:buChar char="•"/>
            </a:pPr>
            <a:r>
              <a:rPr b="0" i="0" lang="fr-FR" sz="1400" u="none" cap="none" strike="noStrike">
                <a:solidFill>
                  <a:schemeClr val="dk1"/>
                </a:solidFill>
                <a:latin typeface="Calibri"/>
                <a:ea typeface="Calibri"/>
                <a:cs typeface="Calibri"/>
                <a:sym typeface="Calibri"/>
              </a:rPr>
              <a:t>Nous avons une bonne communication. Nous n’avons pas rencontré de problème organisationnel</a:t>
            </a:r>
            <a:r>
              <a:rPr b="0" i="0" lang="fr-FR"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alibri"/>
              <a:buAutoNum type="arabicPeriod"/>
            </a:pPr>
            <a:r>
              <a:rPr b="0" i="0" lang="fr-FR" sz="1800" u="none" cap="none" strike="noStrike">
                <a:solidFill>
                  <a:schemeClr val="dk1"/>
                </a:solidFill>
                <a:latin typeface="Calibri"/>
                <a:ea typeface="Calibri"/>
                <a:cs typeface="Calibri"/>
                <a:sym typeface="Calibri"/>
              </a:rPr>
              <a:t>Solution trouvées aux difficultés</a:t>
            </a:r>
            <a:endParaRPr/>
          </a:p>
          <a:p>
            <a:pPr indent="-342900" lvl="2" marL="1257300" marR="0" rtl="0" algn="l">
              <a:spcBef>
                <a:spcPts val="0"/>
              </a:spcBef>
              <a:spcAft>
                <a:spcPts val="0"/>
              </a:spcAft>
              <a:buClr>
                <a:schemeClr val="dk1"/>
              </a:buClr>
              <a:buSzPts val="1100"/>
              <a:buFont typeface="Arial"/>
              <a:buChar char="•"/>
            </a:pPr>
            <a:r>
              <a:rPr b="0" i="0" lang="fr-FR" sz="1100" u="none" cap="none" strike="noStrike">
                <a:solidFill>
                  <a:schemeClr val="dk1"/>
                </a:solidFill>
                <a:latin typeface="Calibri"/>
                <a:ea typeface="Calibri"/>
                <a:cs typeface="Calibri"/>
                <a:sym typeface="Calibri"/>
              </a:rPr>
              <a:t>Chacun de nous avions une partie spécifique à travailler. Ce qui nous aide est travailler en équipe et de demander de l’aide aux autres membres lorsque nous sommes bloqués.</a:t>
            </a:r>
            <a:endParaRPr/>
          </a:p>
          <a:p>
            <a:pPr indent="-342900" lvl="2" marL="1257300" marR="0" rtl="0" algn="l">
              <a:spcBef>
                <a:spcPts val="0"/>
              </a:spcBef>
              <a:spcAft>
                <a:spcPts val="0"/>
              </a:spcAft>
              <a:buClr>
                <a:schemeClr val="dk1"/>
              </a:buClr>
              <a:buSzPts val="1100"/>
              <a:buFont typeface="Arial"/>
              <a:buChar char="•"/>
            </a:pPr>
            <a:r>
              <a:rPr b="0" i="0" lang="fr-FR" sz="1100" u="none" cap="none" strike="noStrike">
                <a:solidFill>
                  <a:schemeClr val="dk1"/>
                </a:solidFill>
                <a:latin typeface="Calibri"/>
                <a:ea typeface="Calibri"/>
                <a:cs typeface="Calibri"/>
                <a:sym typeface="Calibri"/>
              </a:rPr>
              <a:t>Nous avons également chacun mis beaucoup de temps et d’effort. Chacun de nous à dû faire de la recherche, lire des exemples et écouter des tutoriels sur youtube pour apprendre.</a:t>
            </a:r>
            <a:endParaRPr b="0" i="0" sz="11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alibri"/>
              <a:buAutoNum type="arabicPeriod"/>
            </a:pPr>
            <a:r>
              <a:rPr b="0" i="0" lang="fr-FR" sz="1800" u="none" cap="none" strike="noStrike">
                <a:solidFill>
                  <a:schemeClr val="dk1"/>
                </a:solidFill>
                <a:latin typeface="Calibri"/>
                <a:ea typeface="Calibri"/>
                <a:cs typeface="Calibri"/>
                <a:sym typeface="Calibri"/>
              </a:rPr>
              <a:t>Leçons apprises</a:t>
            </a:r>
            <a:endParaRPr/>
          </a:p>
          <a:p>
            <a:pPr indent="-342900" lvl="2" marL="1257300" marR="0" rtl="0" algn="l">
              <a:spcBef>
                <a:spcPts val="0"/>
              </a:spcBef>
              <a:spcAft>
                <a:spcPts val="0"/>
              </a:spcAft>
              <a:buClr>
                <a:schemeClr val="dk1"/>
              </a:buClr>
              <a:buSzPts val="1100"/>
              <a:buFont typeface="Arial"/>
              <a:buChar char="•"/>
            </a:pPr>
            <a:r>
              <a:rPr b="0" i="0" lang="fr-FR" sz="1100" u="none" cap="none" strike="noStrike">
                <a:solidFill>
                  <a:schemeClr val="dk1"/>
                </a:solidFill>
                <a:latin typeface="Calibri"/>
                <a:ea typeface="Calibri"/>
                <a:cs typeface="Calibri"/>
                <a:sym typeface="Calibri"/>
              </a:rPr>
              <a:t>Chacun de nous a appris des leçons différentes. Un des membres aurait commencé tout de suite à utiliser javascript pour ne pas perdre de temps avec typescript. Un autre a manqué de temps et aurait dû commencer à travailler plus tôt au lieu d’essayer de tout comprendre avant de s’y mettre.</a:t>
            </a:r>
            <a:endParaRPr/>
          </a:p>
          <a:p>
            <a:pPr indent="-342900" lvl="2" marL="1257300" marR="0" rtl="0" algn="l">
              <a:spcBef>
                <a:spcPts val="0"/>
              </a:spcBef>
              <a:spcAft>
                <a:spcPts val="0"/>
              </a:spcAft>
              <a:buClr>
                <a:schemeClr val="dk1"/>
              </a:buClr>
              <a:buSzPts val="1100"/>
              <a:buFont typeface="Arial"/>
              <a:buChar char="•"/>
            </a:pPr>
            <a:r>
              <a:rPr b="0" i="0" lang="fr-FR" sz="1100" u="none" cap="none" strike="noStrike">
                <a:solidFill>
                  <a:schemeClr val="dk1"/>
                </a:solidFill>
                <a:latin typeface="Calibri"/>
                <a:ea typeface="Calibri"/>
                <a:cs typeface="Calibri"/>
                <a:sym typeface="Calibri"/>
              </a:rPr>
              <a:t>Commencer avec un technologie moderne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RÉALISATION</a:t>
            </a:r>
            <a:endParaRPr/>
          </a:p>
        </p:txBody>
      </p:sp>
      <p:sp>
        <p:nvSpPr>
          <p:cNvPr descr="Bloc d’accentuation carré ouvert" id="313" name="Google Shape;313;p30"/>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30"/>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0"/>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316" name="Google Shape;316;p30"/>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317" name="Google Shape;317;p30"/>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fr-FR" sz="2800">
                <a:solidFill>
                  <a:schemeClr val="dk1"/>
                </a:solidFill>
                <a:latin typeface="Calibri"/>
                <a:ea typeface="Calibri"/>
                <a:cs typeface="Calibri"/>
                <a:sym typeface="Calibri"/>
              </a:rPr>
              <a:t>Démo des fonctions du logiciel, et des tests</a:t>
            </a:r>
            <a:endParaRPr/>
          </a:p>
        </p:txBody>
      </p:sp>
      <p:sp>
        <p:nvSpPr>
          <p:cNvPr id="318" name="Google Shape;318;p30"/>
          <p:cNvSpPr txBox="1"/>
          <p:nvPr/>
        </p:nvSpPr>
        <p:spPr>
          <a:xfrm>
            <a:off x="3511943" y="2533154"/>
            <a:ext cx="6295604" cy="147732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u="sng">
                <a:solidFill>
                  <a:schemeClr val="hlink"/>
                </a:solidFill>
                <a:latin typeface="Calibri"/>
                <a:ea typeface="Calibri"/>
                <a:cs typeface="Calibri"/>
                <a:sym typeface="Calibri"/>
                <a:hlinkClick r:id="rId3"/>
              </a:rPr>
              <a:t>https://dashboard.heroku.com/pipelines/a66e71a2-0cd4-4d6f-9566-01931c6525b5</a:t>
            </a: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u="sng">
              <a:solidFill>
                <a:schemeClr val="hlink"/>
              </a:solidFill>
              <a:latin typeface="Calibri"/>
              <a:ea typeface="Calibri"/>
              <a:cs typeface="Calibri"/>
              <a:sym typeface="Calibri"/>
              <a:hlinkClick r:id="rId4"/>
            </a:endParaRPr>
          </a:p>
          <a:p>
            <a:pPr indent="0" lvl="0" marL="0" marR="0" rtl="0" algn="l">
              <a:spcBef>
                <a:spcPts val="0"/>
              </a:spcBef>
              <a:spcAft>
                <a:spcPts val="0"/>
              </a:spcAft>
              <a:buNone/>
            </a:pPr>
            <a:r>
              <a:t/>
            </a:r>
            <a:endParaRPr sz="1800" u="sng">
              <a:solidFill>
                <a:schemeClr val="hlink"/>
              </a:solidFill>
              <a:latin typeface="Calibri"/>
              <a:ea typeface="Calibri"/>
              <a:cs typeface="Calibri"/>
              <a:sym typeface="Calibri"/>
              <a:hlinkClick r:id="rId5"/>
            </a:endParaRPr>
          </a:p>
          <a:p>
            <a:pPr indent="0" lvl="0" marL="0" marR="0" rtl="0" algn="l">
              <a:spcBef>
                <a:spcPts val="0"/>
              </a:spcBef>
              <a:spcAft>
                <a:spcPts val="0"/>
              </a:spcAft>
              <a:buNone/>
            </a:pPr>
            <a:r>
              <a:rPr lang="fr-FR" sz="1800" u="sng">
                <a:solidFill>
                  <a:schemeClr val="hlink"/>
                </a:solidFill>
                <a:latin typeface="Calibri"/>
                <a:ea typeface="Calibri"/>
                <a:cs typeface="Calibri"/>
                <a:sym typeface="Calibri"/>
                <a:hlinkClick r:id="rId6"/>
              </a:rPr>
              <a:t>https://prodcalendrier.herokuapp.com/</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3342"/>
        </a:solidFill>
      </p:bgPr>
    </p:bg>
    <p:spTree>
      <p:nvGrpSpPr>
        <p:cNvPr id="323" name="Shape 323"/>
        <p:cNvGrpSpPr/>
        <p:nvPr/>
      </p:nvGrpSpPr>
      <p:grpSpPr>
        <a:xfrm>
          <a:off x="0" y="0"/>
          <a:ext cx="0" cy="0"/>
          <a:chOff x="0" y="0"/>
          <a:chExt cx="0" cy="0"/>
        </a:xfrm>
      </p:grpSpPr>
      <p:pic>
        <p:nvPicPr>
          <p:cNvPr descr="image abstraite" id="324" name="Google Shape;324;p31" title="image abstraite"/>
          <p:cNvPicPr preferRelativeResize="0"/>
          <p:nvPr>
            <p:ph idx="2" type="pic"/>
          </p:nvPr>
        </p:nvPicPr>
        <p:blipFill rotWithShape="1">
          <a:blip r:embed="rId3">
            <a:alphaModFix/>
          </a:blip>
          <a:srcRect b="0" l="0" r="0" t="0"/>
          <a:stretch/>
        </p:blipFill>
        <p:spPr>
          <a:xfrm>
            <a:off x="-71015" y="0"/>
            <a:ext cx="12263015" cy="6858000"/>
          </a:xfrm>
          <a:prstGeom prst="rect">
            <a:avLst/>
          </a:prstGeom>
          <a:solidFill>
            <a:srgbClr val="7F7F7F"/>
          </a:solidFill>
          <a:ln>
            <a:noFill/>
          </a:ln>
        </p:spPr>
      </p:pic>
      <p:sp>
        <p:nvSpPr>
          <p:cNvPr id="325" name="Google Shape;325;p31"/>
          <p:cNvSpPr/>
          <p:nvPr/>
        </p:nvSpPr>
        <p:spPr>
          <a:xfrm>
            <a:off x="-71014" y="0"/>
            <a:ext cx="12263014" cy="6858000"/>
          </a:xfrm>
          <a:prstGeom prst="rect">
            <a:avLst/>
          </a:prstGeom>
          <a:solidFill>
            <a:schemeClr val="lt1">
              <a:alpha val="7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descr="Carrés d’accentuation : forme ouverte noire foncée, bloc vert ombré et bloc blanc avec espace réservé au texte." id="326" name="Google Shape;326;p31"/>
          <p:cNvGrpSpPr/>
          <p:nvPr/>
        </p:nvGrpSpPr>
        <p:grpSpPr>
          <a:xfrm flipH="1">
            <a:off x="2076202" y="1374276"/>
            <a:ext cx="7324426" cy="3883523"/>
            <a:chOff x="252031" y="-22763"/>
            <a:chExt cx="7324426" cy="7269964"/>
          </a:xfrm>
        </p:grpSpPr>
        <p:sp>
          <p:nvSpPr>
            <p:cNvPr id="327" name="Google Shape;327;p31"/>
            <p:cNvSpPr/>
            <p:nvPr/>
          </p:nvSpPr>
          <p:spPr>
            <a:xfrm>
              <a:off x="979714" y="1181211"/>
              <a:ext cx="6117771" cy="6065990"/>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fr-FR" sz="1800">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31"/>
            <p:cNvSpPr/>
            <p:nvPr/>
          </p:nvSpPr>
          <p:spPr>
            <a:xfrm>
              <a:off x="500743" y="-22763"/>
              <a:ext cx="7075714" cy="5878284"/>
            </a:xfrm>
            <a:prstGeom prst="rect">
              <a:avLst/>
            </a:prstGeom>
            <a:noFill/>
            <a:ln cap="flat" cmpd="sng" w="1270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31"/>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0" name="Google Shape;330;p31"/>
          <p:cNvSpPr txBox="1"/>
          <p:nvPr>
            <p:ph type="ctrTitle"/>
          </p:nvPr>
        </p:nvSpPr>
        <p:spPr>
          <a:xfrm>
            <a:off x="2791372" y="2238426"/>
            <a:ext cx="6609256" cy="150812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4800"/>
              <a:buFont typeface="Calibri"/>
              <a:buNone/>
            </a:pPr>
            <a:r>
              <a:rPr lang="fr-FR"/>
              <a:t>MERCI</a:t>
            </a:r>
            <a:endParaRPr/>
          </a:p>
        </p:txBody>
      </p:sp>
      <p:sp>
        <p:nvSpPr>
          <p:cNvPr descr="Carré d’accentuation de pied de page" id="331" name="Google Shape;331;p31"/>
          <p:cNvSpPr/>
          <p:nvPr/>
        </p:nvSpPr>
        <p:spPr>
          <a:xfrm flipH="1">
            <a:off x="11549269" y="6356350"/>
            <a:ext cx="642731" cy="501650"/>
          </a:xfrm>
          <a:prstGeom prst="snip1Rect">
            <a:avLst>
              <a:gd fmla="val 16667" name="adj"/>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31"/>
          <p:cNvSpPr txBox="1"/>
          <p:nvPr>
            <p:ph idx="4294967295"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fr-FR"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descr="deux bâtiments" id="176" name="Google Shape;176;p19" title="deux bâtiments"/>
          <p:cNvPicPr preferRelativeResize="0"/>
          <p:nvPr>
            <p:ph idx="2" type="pic"/>
          </p:nvPr>
        </p:nvPicPr>
        <p:blipFill rotWithShape="1">
          <a:blip r:embed="rId3">
            <a:alphaModFix/>
          </a:blip>
          <a:srcRect b="0" l="0" r="0" t="0"/>
          <a:stretch/>
        </p:blipFill>
        <p:spPr>
          <a:xfrm>
            <a:off x="6727370" y="0"/>
            <a:ext cx="5464629" cy="6858000"/>
          </a:xfrm>
          <a:prstGeom prst="rect">
            <a:avLst/>
          </a:prstGeom>
          <a:noFill/>
          <a:ln>
            <a:noFill/>
          </a:ln>
        </p:spPr>
      </p:pic>
      <p:sp>
        <p:nvSpPr>
          <p:cNvPr id="177" name="Google Shape;177;p19"/>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Carré d’arrière-plan blanc" id="178" name="Google Shape;178;p19"/>
          <p:cNvSpPr/>
          <p:nvPr/>
        </p:nvSpPr>
        <p:spPr>
          <a:xfrm>
            <a:off x="957943" y="655467"/>
            <a:ext cx="5769428"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9"/>
          <p:cNvSpPr txBox="1"/>
          <p:nvPr>
            <p:ph type="title"/>
          </p:nvPr>
        </p:nvSpPr>
        <p:spPr>
          <a:xfrm>
            <a:off x="957943" y="1480457"/>
            <a:ext cx="5138057" cy="58787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F3342"/>
              </a:buClr>
              <a:buSzPts val="3200"/>
              <a:buFont typeface="Calibri"/>
              <a:buNone/>
            </a:pPr>
            <a:r>
              <a:rPr lang="fr-FR"/>
              <a:t>INTRODUCTION</a:t>
            </a:r>
            <a:endParaRPr/>
          </a:p>
        </p:txBody>
      </p:sp>
      <p:sp>
        <p:nvSpPr>
          <p:cNvPr id="180" name="Google Shape;180;p19"/>
          <p:cNvSpPr txBox="1"/>
          <p:nvPr>
            <p:ph idx="3" type="body"/>
          </p:nvPr>
        </p:nvSpPr>
        <p:spPr>
          <a:xfrm>
            <a:off x="979714" y="2095547"/>
            <a:ext cx="4958100"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F3342"/>
              </a:buClr>
              <a:buSzPts val="2000"/>
              <a:buNone/>
            </a:pPr>
            <a:r>
              <a:rPr lang="fr-FR"/>
              <a:t>Contexte de projet</a:t>
            </a:r>
            <a:endParaRPr/>
          </a:p>
        </p:txBody>
      </p:sp>
      <p:sp>
        <p:nvSpPr>
          <p:cNvPr id="181" name="Google Shape;181;p19"/>
          <p:cNvSpPr txBox="1"/>
          <p:nvPr>
            <p:ph idx="1" type="body"/>
          </p:nvPr>
        </p:nvSpPr>
        <p:spPr>
          <a:xfrm>
            <a:off x="957943" y="2546851"/>
            <a:ext cx="5138057" cy="3396749"/>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2F3342"/>
              </a:buClr>
              <a:buSzPts val="1600"/>
              <a:buNone/>
            </a:pPr>
            <a:r>
              <a:rPr lang="fr-FR"/>
              <a:t>Le logiciel que nous développerons servira principalement à créer des horaires hebdomadaires de façon automatique afin de sauver du temps sur cette tâche du gestionnaire.</a:t>
            </a:r>
            <a:endParaRPr/>
          </a:p>
        </p:txBody>
      </p:sp>
      <p:sp>
        <p:nvSpPr>
          <p:cNvPr id="182" name="Google Shape;182;p19"/>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descr="Bloc d’accentuation de pied de page" id="183" name="Google Shape;183;p19"/>
          <p:cNvSpPr/>
          <p:nvPr/>
        </p:nvSpPr>
        <p:spPr>
          <a:xfrm flipH="1">
            <a:off x="11549269" y="6356350"/>
            <a:ext cx="642731" cy="501650"/>
          </a:xfrm>
          <a:prstGeom prst="snip1Rect">
            <a:avLst>
              <a:gd fmla="val 16667" name="adj"/>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9"/>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Paysage urbain" id="190" name="Google Shape;190;p20" title="Paysage urbain"/>
          <p:cNvPicPr preferRelativeResize="0"/>
          <p:nvPr>
            <p:ph idx="2" type="pic"/>
          </p:nvPr>
        </p:nvPicPr>
        <p:blipFill rotWithShape="1">
          <a:blip r:embed="rId3">
            <a:alphaModFix/>
          </a:blip>
          <a:srcRect b="0" l="0" r="0" t="0"/>
          <a:stretch/>
        </p:blipFill>
        <p:spPr>
          <a:xfrm>
            <a:off x="1" y="0"/>
            <a:ext cx="7249885" cy="6858000"/>
          </a:xfrm>
          <a:prstGeom prst="rect">
            <a:avLst/>
          </a:prstGeom>
          <a:solidFill>
            <a:srgbClr val="7F7F7F"/>
          </a:solidFill>
          <a:ln>
            <a:noFill/>
          </a:ln>
        </p:spPr>
      </p:pic>
      <p:grpSp>
        <p:nvGrpSpPr>
          <p:cNvPr descr="Carrés d’accentuation : forme ouverte noire foncée, bloc vert ombré et bloc blanc avec espace réservé au texte." id="191" name="Google Shape;191;p20"/>
          <p:cNvGrpSpPr/>
          <p:nvPr/>
        </p:nvGrpSpPr>
        <p:grpSpPr>
          <a:xfrm flipH="1">
            <a:off x="4115984" y="252563"/>
            <a:ext cx="7433283" cy="5995838"/>
            <a:chOff x="252031" y="391887"/>
            <a:chExt cx="7433283" cy="6215741"/>
          </a:xfrm>
        </p:grpSpPr>
        <p:sp>
          <p:nvSpPr>
            <p:cNvPr id="192" name="Google Shape;192;p20"/>
            <p:cNvSpPr/>
            <p:nvPr/>
          </p:nvSpPr>
          <p:spPr>
            <a:xfrm>
              <a:off x="609600" y="391887"/>
              <a:ext cx="7075714" cy="5878284"/>
            </a:xfrm>
            <a:prstGeom prst="rect">
              <a:avLst/>
            </a:prstGeom>
            <a:noFill/>
            <a:ln cap="flat" cmpd="sng" w="1270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20"/>
            <p:cNvSpPr/>
            <p:nvPr/>
          </p:nvSpPr>
          <p:spPr>
            <a:xfrm>
              <a:off x="979713" y="1181214"/>
              <a:ext cx="6117771" cy="5426414"/>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20"/>
            <p:cNvSpPr/>
            <p:nvPr/>
          </p:nvSpPr>
          <p:spPr>
            <a:xfrm>
              <a:off x="252031" y="655467"/>
              <a:ext cx="6475341" cy="5701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95" name="Google Shape;195;p20"/>
          <p:cNvSpPr txBox="1"/>
          <p:nvPr>
            <p:ph type="title"/>
          </p:nvPr>
        </p:nvSpPr>
        <p:spPr>
          <a:xfrm>
            <a:off x="5510539" y="916440"/>
            <a:ext cx="6117771" cy="573989"/>
          </a:xfrm>
          <a:prstGeom prst="rect">
            <a:avLst/>
          </a:prstGeom>
          <a:noFill/>
          <a:ln>
            <a:noFill/>
          </a:ln>
        </p:spPr>
        <p:txBody>
          <a:bodyPr anchorCtr="0" anchor="ctr" bIns="45700" lIns="0" spcFirstLastPara="1" rIns="0" wrap="square" tIns="45700">
            <a:noAutofit/>
          </a:bodyPr>
          <a:lstStyle/>
          <a:p>
            <a:pPr indent="0" lvl="0" marL="0" rtl="0" algn="ctr">
              <a:lnSpc>
                <a:spcPct val="90000"/>
              </a:lnSpc>
              <a:spcBef>
                <a:spcPts val="0"/>
              </a:spcBef>
              <a:spcAft>
                <a:spcPts val="0"/>
              </a:spcAft>
              <a:buClr>
                <a:srgbClr val="2F3342"/>
              </a:buClr>
              <a:buSzPts val="3200"/>
              <a:buFont typeface="Calibri"/>
              <a:buNone/>
            </a:pPr>
            <a:r>
              <a:rPr lang="fr-FR"/>
              <a:t>INTRODUCTION</a:t>
            </a:r>
            <a:endParaRPr/>
          </a:p>
        </p:txBody>
      </p:sp>
      <p:sp>
        <p:nvSpPr>
          <p:cNvPr id="196" name="Google Shape;196;p20"/>
          <p:cNvSpPr txBox="1"/>
          <p:nvPr>
            <p:ph idx="3" type="body"/>
          </p:nvPr>
        </p:nvSpPr>
        <p:spPr>
          <a:xfrm>
            <a:off x="5535810" y="1555002"/>
            <a:ext cx="6076915" cy="40767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rgbClr val="2F3342"/>
              </a:buClr>
              <a:buSzPts val="2000"/>
              <a:buNone/>
            </a:pPr>
            <a:r>
              <a:rPr lang="fr-FR"/>
              <a:t>Problématique</a:t>
            </a:r>
            <a:endParaRPr/>
          </a:p>
        </p:txBody>
      </p:sp>
      <p:sp>
        <p:nvSpPr>
          <p:cNvPr id="197" name="Google Shape;197;p20"/>
          <p:cNvSpPr txBox="1"/>
          <p:nvPr>
            <p:ph idx="1" type="body"/>
          </p:nvPr>
        </p:nvSpPr>
        <p:spPr>
          <a:xfrm>
            <a:off x="5510539" y="1962673"/>
            <a:ext cx="6117771" cy="3676128"/>
          </a:xfrm>
          <a:prstGeom prst="rect">
            <a:avLst/>
          </a:prstGeom>
          <a:noFill/>
          <a:ln>
            <a:noFill/>
          </a:ln>
        </p:spPr>
        <p:txBody>
          <a:bodyPr anchorCtr="0" anchor="t" bIns="45700" lIns="0" spcFirstLastPara="1" rIns="0" wrap="square" tIns="45700">
            <a:noAutofit/>
          </a:bodyPr>
          <a:lstStyle/>
          <a:p>
            <a:pPr indent="0" lvl="0" marL="0" rtl="0" algn="l">
              <a:lnSpc>
                <a:spcPct val="130000"/>
              </a:lnSpc>
              <a:spcBef>
                <a:spcPts val="0"/>
              </a:spcBef>
              <a:spcAft>
                <a:spcPts val="0"/>
              </a:spcAft>
              <a:buClr>
                <a:srgbClr val="2F3342"/>
              </a:buClr>
              <a:buSzPts val="1360"/>
              <a:buNone/>
            </a:pPr>
            <a:r>
              <a:rPr lang="fr-FR" sz="1360"/>
              <a:t>L’entreprise qui requiert nos services est dans l’industrie de l’équipement nautique. Elle fabrique dans son usine de Montréal des embarcations de loisir sans moteur telles que des kayaks, des canoés et des pédalos.</a:t>
            </a:r>
            <a:endParaRPr/>
          </a:p>
          <a:p>
            <a:pPr indent="0" lvl="0" marL="0" rtl="0" algn="l">
              <a:lnSpc>
                <a:spcPct val="130000"/>
              </a:lnSpc>
              <a:spcBef>
                <a:spcPts val="1000"/>
              </a:spcBef>
              <a:spcAft>
                <a:spcPts val="0"/>
              </a:spcAft>
              <a:buClr>
                <a:srgbClr val="2F3342"/>
              </a:buClr>
              <a:buSzPts val="1360"/>
              <a:buNone/>
            </a:pPr>
            <a:r>
              <a:rPr lang="fr-FR" sz="1360"/>
              <a:t>L’entreprise a connu un succès fulgurant dans les dernières années et a dû faire une grande vague d’embauche. Afin de suffire à la demande, l’usine est désormais ouverte 24 heures par jour. Les employés y travaillant sont donc répartis sur trois quarts de travail soit de jour, de soir et de nuit. Chacun des quarts de travail est d’une durée de 8h. Certains employés travaillent à temps partiel et d’autres à temps plein. Ceci amène le gérant de l’usine à passer beaucoup de temps à créer les horaires des employés ainsi qu’à gérer les absences, les vacances, le temps supplémentaires, les congés de maladie et de maternité. Tout ceci est, pour l'instant, fait à la main.</a:t>
            </a:r>
            <a:endParaRPr sz="1360"/>
          </a:p>
        </p:txBody>
      </p:sp>
      <p:sp>
        <p:nvSpPr>
          <p:cNvPr descr="Zone d’accentuation de pied de page" id="198" name="Google Shape;198;p20"/>
          <p:cNvSpPr/>
          <p:nvPr/>
        </p:nvSpPr>
        <p:spPr>
          <a:xfrm flipH="1">
            <a:off x="11549269" y="6356350"/>
            <a:ext cx="642731" cy="501650"/>
          </a:xfrm>
          <a:prstGeom prst="snip1Rect">
            <a:avLst>
              <a:gd fmla="val 16667" name="adj"/>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20"/>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fr-FR"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SOLUTION PROPOSÉE</a:t>
            </a:r>
            <a:endParaRPr/>
          </a:p>
        </p:txBody>
      </p:sp>
      <p:sp>
        <p:nvSpPr>
          <p:cNvPr descr="Bloc d’accentuation carré ouvert" id="206" name="Google Shape;206;p21"/>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21"/>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21"/>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09" name="Google Shape;209;p21"/>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pic>
        <p:nvPicPr>
          <p:cNvPr id="210" name="Google Shape;210;p21"/>
          <p:cNvPicPr preferRelativeResize="0"/>
          <p:nvPr/>
        </p:nvPicPr>
        <p:blipFill rotWithShape="1">
          <a:blip r:embed="rId3">
            <a:alphaModFix/>
          </a:blip>
          <a:srcRect b="0" l="0" r="0" t="0"/>
          <a:stretch/>
        </p:blipFill>
        <p:spPr>
          <a:xfrm>
            <a:off x="4419739" y="1293059"/>
            <a:ext cx="4640840" cy="4202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PRÉSENTATION DU PROJET</a:t>
            </a:r>
            <a:endParaRPr/>
          </a:p>
        </p:txBody>
      </p:sp>
      <p:sp>
        <p:nvSpPr>
          <p:cNvPr descr="Bloc d’accentuation carré ouvert" id="217" name="Google Shape;217;p22"/>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22"/>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22"/>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20" name="Google Shape;220;p22"/>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221" name="Google Shape;221;p22"/>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Présentation de l’équipe, rôles et responsabilités</a:t>
            </a:r>
            <a:endParaRPr b="0" i="0" sz="2800" u="none" cap="none" strike="noStrike">
              <a:solidFill>
                <a:schemeClr val="dk1"/>
              </a:solidFill>
              <a:latin typeface="Calibri"/>
              <a:ea typeface="Calibri"/>
              <a:cs typeface="Calibri"/>
              <a:sym typeface="Calibri"/>
            </a:endParaRPr>
          </a:p>
        </p:txBody>
      </p:sp>
      <p:graphicFrame>
        <p:nvGraphicFramePr>
          <p:cNvPr id="222" name="Google Shape;222;p22"/>
          <p:cNvGraphicFramePr/>
          <p:nvPr/>
        </p:nvGraphicFramePr>
        <p:xfrm>
          <a:off x="3280703" y="1954994"/>
          <a:ext cx="3000000" cy="3000000"/>
        </p:xfrm>
        <a:graphic>
          <a:graphicData uri="http://schemas.openxmlformats.org/drawingml/2006/table">
            <a:tbl>
              <a:tblPr>
                <a:noFill/>
                <a:tableStyleId>{7A51FF15-5F62-4AE6-AB02-1EF541843D01}</a:tableStyleId>
              </a:tblPr>
              <a:tblGrid>
                <a:gridCol w="3771225"/>
                <a:gridCol w="3771225"/>
              </a:tblGrid>
              <a:tr h="479475">
                <a:tc>
                  <a:txBody>
                    <a:bodyPr/>
                    <a:lstStyle/>
                    <a:p>
                      <a:pPr indent="0" lvl="0" marL="0" marR="0" rtl="0" algn="l">
                        <a:spcBef>
                          <a:spcPts val="0"/>
                        </a:spcBef>
                        <a:spcAft>
                          <a:spcPts val="0"/>
                        </a:spcAft>
                        <a:buNone/>
                      </a:pPr>
                      <a:r>
                        <a:rPr b="1" lang="fr-FR" sz="1800" u="none" cap="none" strike="noStrike"/>
                        <a:t>Membres</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fr-FR" sz="1800"/>
                        <a:t>Rôles</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817900">
                <a:tc>
                  <a:txBody>
                    <a:bodyPr/>
                    <a:lstStyle/>
                    <a:p>
                      <a:pPr indent="0" lvl="0" marL="0" marR="0" rtl="0" algn="l">
                        <a:spcBef>
                          <a:spcPts val="0"/>
                        </a:spcBef>
                        <a:spcAft>
                          <a:spcPts val="0"/>
                        </a:spcAft>
                        <a:buNone/>
                      </a:pPr>
                      <a:r>
                        <a:rPr lang="fr-FR" sz="1800"/>
                        <a:t>Rémi Nanthavong</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fr-FR" sz="1800"/>
                        <a:t>Propriétaire, coordonateur, développeur</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479475">
                <a:tc>
                  <a:txBody>
                    <a:bodyPr/>
                    <a:lstStyle/>
                    <a:p>
                      <a:pPr indent="0" lvl="0" marL="0" marR="0" rtl="0" algn="l">
                        <a:spcBef>
                          <a:spcPts val="0"/>
                        </a:spcBef>
                        <a:spcAft>
                          <a:spcPts val="0"/>
                        </a:spcAft>
                        <a:buNone/>
                      </a:pPr>
                      <a:r>
                        <a:rPr lang="fr-FR" sz="1800"/>
                        <a:t>Mourad Latoui</a:t>
                      </a:r>
                      <a:endParaRPr sz="1800"/>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fr-FR" sz="1800"/>
                        <a:t>Développeur</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r h="817900">
                <a:tc>
                  <a:txBody>
                    <a:bodyPr/>
                    <a:lstStyle/>
                    <a:p>
                      <a:pPr indent="0" lvl="0" marL="0" marR="0" rtl="0" algn="l">
                        <a:spcBef>
                          <a:spcPts val="0"/>
                        </a:spcBef>
                        <a:spcAft>
                          <a:spcPts val="0"/>
                        </a:spcAft>
                        <a:buNone/>
                      </a:pPr>
                      <a:r>
                        <a:rPr lang="fr-FR" sz="1800"/>
                        <a:t>Kayla Louis</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fr-FR" sz="1800"/>
                        <a:t>Développeur, rédaction de la documentation</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479475">
                <a:tc>
                  <a:txBody>
                    <a:bodyPr/>
                    <a:lstStyle/>
                    <a:p>
                      <a:pPr indent="0" lvl="0" marL="0" marR="0" rtl="0" algn="l">
                        <a:spcBef>
                          <a:spcPts val="0"/>
                        </a:spcBef>
                        <a:spcAft>
                          <a:spcPts val="0"/>
                        </a:spcAft>
                        <a:buNone/>
                      </a:pPr>
                      <a:r>
                        <a:rPr lang="fr-FR" sz="1800"/>
                        <a:t>Alexandre Lauzon</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fr-FR" sz="1800"/>
                        <a:t>Développeur</a:t>
                      </a:r>
                      <a:endParaRPr/>
                    </a:p>
                  </a:txBody>
                  <a:tcPr marT="57150" marB="57150" marR="123825" marL="1238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CONCEPTION</a:t>
            </a:r>
            <a:endParaRPr/>
          </a:p>
        </p:txBody>
      </p:sp>
      <p:sp>
        <p:nvSpPr>
          <p:cNvPr descr="Bloc d’accentuation carré ouvert" id="229" name="Google Shape;229;p23"/>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23"/>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23"/>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32" name="Google Shape;232;p23"/>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233" name="Google Shape;233;p23"/>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Cas d'utilisation</a:t>
            </a:r>
            <a:endParaRPr b="0" i="0" sz="2800" u="none" cap="none" strike="noStrike">
              <a:solidFill>
                <a:schemeClr val="dk1"/>
              </a:solidFill>
              <a:latin typeface="Calibri"/>
              <a:ea typeface="Calibri"/>
              <a:cs typeface="Calibri"/>
              <a:sym typeface="Calibri"/>
            </a:endParaRPr>
          </a:p>
        </p:txBody>
      </p:sp>
      <p:pic>
        <p:nvPicPr>
          <p:cNvPr id="234" name="Google Shape;234;p23"/>
          <p:cNvPicPr preferRelativeResize="0"/>
          <p:nvPr/>
        </p:nvPicPr>
        <p:blipFill rotWithShape="1">
          <a:blip r:embed="rId3">
            <a:alphaModFix/>
          </a:blip>
          <a:srcRect b="0" l="0" r="0" t="0"/>
          <a:stretch/>
        </p:blipFill>
        <p:spPr>
          <a:xfrm>
            <a:off x="2099709" y="1623453"/>
            <a:ext cx="8556366" cy="4459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CONCEPTION</a:t>
            </a:r>
            <a:endParaRPr/>
          </a:p>
        </p:txBody>
      </p:sp>
      <p:sp>
        <p:nvSpPr>
          <p:cNvPr descr="Bloc d’accentuation carré ouvert" id="241" name="Google Shape;241;p24"/>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24"/>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24"/>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44" name="Google Shape;244;p24"/>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245" name="Google Shape;245;p24"/>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BD</a:t>
            </a:r>
            <a:endParaRPr b="0" i="0" sz="2800" u="none" cap="none" strike="noStrike">
              <a:solidFill>
                <a:schemeClr val="dk1"/>
              </a:solidFill>
              <a:latin typeface="Calibri"/>
              <a:ea typeface="Calibri"/>
              <a:cs typeface="Calibri"/>
              <a:sym typeface="Calibri"/>
            </a:endParaRPr>
          </a:p>
        </p:txBody>
      </p:sp>
      <p:pic>
        <p:nvPicPr>
          <p:cNvPr id="246" name="Google Shape;246;p24"/>
          <p:cNvPicPr preferRelativeResize="0"/>
          <p:nvPr/>
        </p:nvPicPr>
        <p:blipFill rotWithShape="1">
          <a:blip r:embed="rId3">
            <a:alphaModFix/>
          </a:blip>
          <a:srcRect b="0" l="0" r="0" t="0"/>
          <a:stretch/>
        </p:blipFill>
        <p:spPr>
          <a:xfrm>
            <a:off x="3823854" y="1395941"/>
            <a:ext cx="5383823" cy="46905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RÉALISATION</a:t>
            </a:r>
            <a:endParaRPr/>
          </a:p>
        </p:txBody>
      </p:sp>
      <p:sp>
        <p:nvSpPr>
          <p:cNvPr descr="Bloc d’accentuation carré ouvert" id="253" name="Google Shape;253;p25"/>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25"/>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25"/>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56" name="Google Shape;256;p25"/>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257" name="Google Shape;257;p25"/>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CHOIX DE L’ARCHITECTURE N-TIERS</a:t>
            </a:r>
            <a:endParaRPr b="0" i="0" sz="2800" u="none" cap="none" strike="noStrike">
              <a:solidFill>
                <a:schemeClr val="dk1"/>
              </a:solidFill>
              <a:latin typeface="Calibri"/>
              <a:ea typeface="Calibri"/>
              <a:cs typeface="Calibri"/>
              <a:sym typeface="Calibri"/>
            </a:endParaRPr>
          </a:p>
        </p:txBody>
      </p:sp>
      <p:pic>
        <p:nvPicPr>
          <p:cNvPr id="258" name="Google Shape;258;p25"/>
          <p:cNvPicPr preferRelativeResize="0"/>
          <p:nvPr/>
        </p:nvPicPr>
        <p:blipFill>
          <a:blip r:embed="rId3">
            <a:alphaModFix/>
          </a:blip>
          <a:stretch>
            <a:fillRect/>
          </a:stretch>
        </p:blipFill>
        <p:spPr>
          <a:xfrm>
            <a:off x="5347698" y="1443675"/>
            <a:ext cx="2975800" cy="539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3342"/>
              </a:buClr>
              <a:buSzPts val="3600"/>
              <a:buFont typeface="Calibri"/>
              <a:buNone/>
            </a:pPr>
            <a:r>
              <a:rPr lang="fr-FR"/>
              <a:t>RÉALISATION</a:t>
            </a:r>
            <a:endParaRPr/>
          </a:p>
        </p:txBody>
      </p:sp>
      <p:sp>
        <p:nvSpPr>
          <p:cNvPr descr="Bloc d’accentuation carré ouvert" id="265" name="Google Shape;265;p26"/>
          <p:cNvSpPr/>
          <p:nvPr/>
        </p:nvSpPr>
        <p:spPr>
          <a:xfrm flipH="1">
            <a:off x="2685137" y="972457"/>
            <a:ext cx="9172647" cy="4843807"/>
          </a:xfrm>
          <a:prstGeom prst="rect">
            <a:avLst/>
          </a:prstGeom>
          <a:noFill/>
          <a:ln cap="flat" cmpd="sng" w="88900">
            <a:solidFill>
              <a:srgbClr val="2F33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26"/>
          <p:cNvSpPr/>
          <p:nvPr/>
        </p:nvSpPr>
        <p:spPr>
          <a:xfrm flipH="1">
            <a:off x="333834" y="1547133"/>
            <a:ext cx="11026363" cy="4702292"/>
          </a:xfrm>
          <a:prstGeom prst="rect">
            <a:avLst/>
          </a:prstGeom>
          <a:gradFill>
            <a:gsLst>
              <a:gs pos="0">
                <a:srgbClr val="038B30">
                  <a:alpha val="69803"/>
                </a:srgbClr>
              </a:gs>
              <a:gs pos="50000">
                <a:srgbClr val="05EE55">
                  <a:alpha val="69803"/>
                </a:srgbClr>
              </a:gs>
              <a:gs pos="100000">
                <a:srgbClr val="C0F4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2</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fr-FR" sz="1800" u="none" cap="none" strike="noStrike">
                <a:solidFill>
                  <a:schemeClr val="lt1"/>
                </a:solidFill>
                <a:latin typeface="Calibri"/>
                <a:ea typeface="Calibri"/>
                <a:cs typeface="Calibri"/>
                <a:sym typeface="Calibri"/>
              </a:rPr>
              <a:t>+</a:t>
            </a:r>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26"/>
          <p:cNvSpPr txBox="1"/>
          <p:nvPr>
            <p:ph idx="11" type="ftr"/>
          </p:nvPr>
        </p:nvSpPr>
        <p:spPr>
          <a:xfrm>
            <a:off x="595884" y="6456328"/>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Ajouter un pied de page</a:t>
            </a:r>
            <a:endParaRPr/>
          </a:p>
        </p:txBody>
      </p:sp>
      <p:sp>
        <p:nvSpPr>
          <p:cNvPr id="268" name="Google Shape;268;p26"/>
          <p:cNvSpPr txBox="1"/>
          <p:nvPr>
            <p:ph idx="12" type="sldNum"/>
          </p:nvPr>
        </p:nvSpPr>
        <p:spPr>
          <a:xfrm>
            <a:off x="11549268" y="6413649"/>
            <a:ext cx="642731" cy="4078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
        <p:nvSpPr>
          <p:cNvPr id="269" name="Google Shape;269;p26"/>
          <p:cNvSpPr txBox="1"/>
          <p:nvPr/>
        </p:nvSpPr>
        <p:spPr>
          <a:xfrm>
            <a:off x="2808557" y="1036012"/>
            <a:ext cx="8322185" cy="4076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VUE GÉNÉRALE DE L’ARCHITECTURE</a:t>
            </a:r>
            <a:endParaRPr b="0" i="0" sz="2800" u="none" cap="none" strike="noStrike">
              <a:solidFill>
                <a:schemeClr val="dk1"/>
              </a:solidFill>
              <a:latin typeface="Calibri"/>
              <a:ea typeface="Calibri"/>
              <a:cs typeface="Calibri"/>
              <a:sym typeface="Calibri"/>
            </a:endParaRPr>
          </a:p>
        </p:txBody>
      </p:sp>
      <p:pic>
        <p:nvPicPr>
          <p:cNvPr id="270" name="Google Shape;270;p26"/>
          <p:cNvPicPr preferRelativeResize="0"/>
          <p:nvPr/>
        </p:nvPicPr>
        <p:blipFill rotWithShape="1">
          <a:blip r:embed="rId3">
            <a:alphaModFix/>
          </a:blip>
          <a:srcRect b="0" l="0" r="0" t="0"/>
          <a:stretch/>
        </p:blipFill>
        <p:spPr>
          <a:xfrm>
            <a:off x="4256409" y="1463041"/>
            <a:ext cx="4685289" cy="47473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Custom 8">
      <a:dk1>
        <a:srgbClr val="000000"/>
      </a:dk1>
      <a:lt1>
        <a:srgbClr val="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