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8413D-FA2C-4279-A8B6-5A6FB773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108" y="1454964"/>
            <a:ext cx="4802191" cy="3308840"/>
          </a:xfrm>
        </p:spPr>
        <p:txBody>
          <a:bodyPr>
            <a:normAutofit/>
          </a:bodyPr>
          <a:lstStyle/>
          <a:p>
            <a:r>
              <a:rPr lang="fr-FR"/>
              <a:t>Projet 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4A8E9E-844D-48D1-BF78-E2324597A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112" y="4763342"/>
            <a:ext cx="4802187" cy="1485055"/>
          </a:xfrm>
        </p:spPr>
        <p:txBody>
          <a:bodyPr>
            <a:normAutofit/>
          </a:bodyPr>
          <a:lstStyle/>
          <a:p>
            <a:r>
              <a:rPr lang="fr-FR" b="1"/>
              <a:t>Créez un jeu de plateau tour par tour en JS</a:t>
            </a:r>
          </a:p>
          <a:p>
            <a:endParaRPr lang="fr-FR"/>
          </a:p>
        </p:txBody>
      </p:sp>
      <p:pic>
        <p:nvPicPr>
          <p:cNvPr id="5" name="Image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73CB0AA8-8754-4D4A-9328-5CB9B886D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26516" r="25321" b="1"/>
          <a:stretch/>
        </p:blipFill>
        <p:spPr>
          <a:xfrm>
            <a:off x="607848" y="609601"/>
            <a:ext cx="5486561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5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3C0A4-5924-4654-8577-5547A2E8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L’énoncé</a:t>
            </a:r>
          </a:p>
        </p:txBody>
      </p:sp>
      <p:pic>
        <p:nvPicPr>
          <p:cNvPr id="5" name="Espace réservé du contenu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AE3B048-895F-44D7-A7F4-EDCB6095F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24" y="2052638"/>
            <a:ext cx="8466527" cy="4195762"/>
          </a:xfrm>
        </p:spPr>
      </p:pic>
    </p:spTree>
    <p:extLst>
      <p:ext uri="{BB962C8B-B14F-4D97-AF65-F5344CB8AC3E}">
        <p14:creationId xmlns:p14="http://schemas.microsoft.com/office/powerpoint/2010/main" val="26783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B692C4-3719-4F56-B928-0D03EE14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 mode objet</a:t>
            </a:r>
          </a:p>
        </p:txBody>
      </p:sp>
      <p:sp>
        <p:nvSpPr>
          <p:cNvPr id="5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47CAFA5-DB94-4338-B394-C6BDDB49B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12103" y="647698"/>
            <a:ext cx="5734163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59235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63C894-C23D-4940-966A-6F5DBC1C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Présentation du code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AFFEC26-DC75-4390-AF7F-B9EC97C8F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27319" b="-1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0651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Projet 6</vt:lpstr>
      <vt:lpstr>L’énoncé</vt:lpstr>
      <vt:lpstr>Le mode objet</vt:lpstr>
      <vt:lpstr>Présentation du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6</dc:title>
  <dc:creator>Remi piquet</dc:creator>
  <cp:lastModifiedBy>Remi piquet</cp:lastModifiedBy>
  <cp:revision>1</cp:revision>
  <dcterms:created xsi:type="dcterms:W3CDTF">2019-02-18T13:12:03Z</dcterms:created>
  <dcterms:modified xsi:type="dcterms:W3CDTF">2019-02-18T13:12:14Z</dcterms:modified>
</cp:coreProperties>
</file>