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1" r:id="rId2"/>
    <p:sldId id="283" r:id="rId3"/>
    <p:sldId id="285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6" autoAdjust="0"/>
    <p:restoredTop sz="93943" autoAdjust="0"/>
  </p:normalViewPr>
  <p:slideViewPr>
    <p:cSldViewPr snapToGrid="0" snapToObjects="1">
      <p:cViewPr varScale="1">
        <p:scale>
          <a:sx n="113" d="100"/>
          <a:sy n="113" d="100"/>
        </p:scale>
        <p:origin x="-3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07/09/15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07/09/15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511060" y="-1"/>
            <a:ext cx="766504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0F72DDC-563B-C341-83C2-E73D8B258BF3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022120" y="-10583"/>
            <a:ext cx="615398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-10583"/>
            <a:ext cx="15110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213233DE-E2B7-914A-A9A2-B94007DE19EE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33181" y="-10583"/>
            <a:ext cx="464292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031391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C42B5CCB-00AF-494F-BB8F-8549A9D97B0C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019800" y="-10583"/>
            <a:ext cx="315630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45532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982A0D6-A7C2-DA44-8C91-0D82881601ED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546031" y="-10583"/>
            <a:ext cx="163007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60198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3D85F28E-A20A-254E-B4B9-91D136105DD0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75367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66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507314" y="0"/>
            <a:ext cx="1511999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211"/>
            <a:ext cx="1511999" cy="3549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4521940" y="-211"/>
            <a:ext cx="1511999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3014626" y="0"/>
            <a:ext cx="1512000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536566" y="-422"/>
            <a:ext cx="1628958" cy="354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29253" y="-211"/>
            <a:ext cx="1511999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FAED594A-145F-964F-8801-3C0B09F2379E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2" y="17496"/>
            <a:ext cx="1507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Intro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21940" y="17496"/>
            <a:ext cx="1507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3eme partie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033940" y="17496"/>
            <a:ext cx="1540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Références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014628" y="17496"/>
            <a:ext cx="1511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2eme partie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512000" y="17496"/>
            <a:ext cx="150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1ere partie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536567" y="17496"/>
            <a:ext cx="1643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Conclusion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fr-FR" sz="4000" dirty="0" smtClean="0">
                <a:solidFill>
                  <a:schemeClr val="tx1"/>
                </a:solidFill>
              </a:rPr>
              <a:t>GMIN 317 – Moteur de Jeux</a:t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4000" dirty="0" smtClean="0">
                <a:solidFill>
                  <a:schemeClr val="tx1"/>
                </a:solidFill>
              </a:rPr>
              <a:t/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3200" i="1" dirty="0" err="1" smtClean="0">
                <a:solidFill>
                  <a:schemeClr val="tx1"/>
                </a:solidFill>
              </a:rPr>
              <a:t>Gameplay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Rémi Ronfard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 smtClean="0">
                <a:hlinkClick r:id="rId2"/>
              </a:rPr>
              <a:t>Remi.ronfard@inria.fr</a:t>
            </a:r>
            <a:endParaRPr lang="fr-FR" sz="1800" dirty="0" smtClean="0"/>
          </a:p>
          <a:p>
            <a:pPr algn="l"/>
            <a:r>
              <a:rPr lang="pl-PL" sz="1800" dirty="0" err="1"/>
              <a:t>https</a:t>
            </a:r>
            <a:r>
              <a:rPr lang="pl-PL" sz="1800" dirty="0"/>
              <a:t>://</a:t>
            </a:r>
            <a:r>
              <a:rPr lang="pl-PL" sz="1800" dirty="0" err="1"/>
              <a:t>team.inria.fr</a:t>
            </a:r>
            <a:r>
              <a:rPr lang="pl-PL" sz="1800" dirty="0"/>
              <a:t>/</a:t>
            </a:r>
            <a:r>
              <a:rPr lang="pl-PL" sz="1800" dirty="0" err="1"/>
              <a:t>imagine</a:t>
            </a:r>
            <a:r>
              <a:rPr lang="pl-PL" sz="1800" dirty="0"/>
              <a:t>/remi-</a:t>
            </a:r>
            <a:r>
              <a:rPr lang="pl-PL" sz="1800" dirty="0" err="1"/>
              <a:t>ronfard</a:t>
            </a:r>
            <a:r>
              <a:rPr lang="pl-PL" sz="1800" dirty="0"/>
              <a:t>/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fr-FR" sz="2000" dirty="0" smtClean="0"/>
              <a:t>Ce cours est largement inspiré des cours de </a:t>
            </a:r>
            <a:r>
              <a:rPr lang="fr-FR" sz="2000" b="1" i="1" dirty="0" smtClean="0"/>
              <a:t>Marc </a:t>
            </a:r>
            <a:r>
              <a:rPr lang="fr-FR" sz="2000" b="1" i="1" dirty="0" err="1" smtClean="0"/>
              <a:t>Moulis</a:t>
            </a:r>
            <a:r>
              <a:rPr lang="fr-FR" sz="2000" b="1" i="1" dirty="0" smtClean="0"/>
              <a:t> et Benoit Lange</a:t>
            </a:r>
            <a:r>
              <a:rPr lang="fr-FR" sz="2000" dirty="0" smtClean="0"/>
              <a:t>.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Le </a:t>
            </a:r>
            <a:r>
              <a:rPr lang="fr-FR" sz="2000" dirty="0"/>
              <a:t>but de cette présentation est de fournir une vue globale </a:t>
            </a:r>
            <a:r>
              <a:rPr lang="fr-FR" sz="2000" dirty="0" smtClean="0"/>
              <a:t>des dix séances de cours et TP et de présenter les choix d’études documentaires et projets.</a:t>
            </a:r>
            <a:endParaRPr lang="fr-FR" sz="2000" dirty="0"/>
          </a:p>
          <a:p>
            <a:pPr algn="just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 INRIA – LJK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99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INTRODUCTION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766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</TotalTime>
  <Words>85</Words>
  <Application>Microsoft Macintosh PowerPoint</Application>
  <PresentationFormat>Présentation à l'écran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GMIN 317 – Moteur de Jeux  Gameplay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388</cp:revision>
  <cp:lastPrinted>2014-09-23T20:13:38Z</cp:lastPrinted>
  <dcterms:created xsi:type="dcterms:W3CDTF">2013-05-05T09:39:59Z</dcterms:created>
  <dcterms:modified xsi:type="dcterms:W3CDTF">2015-09-07T15:31:00Z</dcterms:modified>
</cp:coreProperties>
</file>