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1" r:id="rId2"/>
    <p:sldId id="283" r:id="rId3"/>
    <p:sldId id="285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113" d="100"/>
          <a:sy n="113" d="100"/>
        </p:scale>
        <p:origin x="-3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07/09/15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07/09/15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F72DDC-563B-C341-83C2-E73D8B258BF3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13233DE-E2B7-914A-A9A2-B94007DE19EE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42B5CCB-00AF-494F-BB8F-8549A9D97B0C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982A0D6-A7C2-DA44-8C91-0D82881601ED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D85F28E-A20A-254E-B4B9-91D136105DD0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6" y="0"/>
            <a:ext cx="1512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AED594A-145F-964F-8801-3C0B09F2379E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Intro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3eme partie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Références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2eme partie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1ere partie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Conclusion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 smtClean="0">
                <a:solidFill>
                  <a:schemeClr val="tx1"/>
                </a:solidFill>
              </a:rPr>
              <a:t>GMIN 317 – Moteur de 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4000" dirty="0" smtClean="0">
                <a:solidFill>
                  <a:schemeClr val="tx1"/>
                </a:solidFill>
              </a:rPr>
              <a:t/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Physique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hlinkClick r:id="rId2"/>
              </a:rPr>
              <a:t>r</a:t>
            </a:r>
            <a:r>
              <a:rPr lang="fr-FR" sz="1800" dirty="0" smtClean="0">
                <a:hlinkClick r:id="rId2"/>
              </a:rPr>
              <a:t>emi.ronfard</a:t>
            </a:r>
            <a:r>
              <a:rPr lang="fr-FR" sz="1800" dirty="0" smtClean="0">
                <a:hlinkClick r:id="rId2"/>
              </a:rPr>
              <a:t>@inria.fr</a:t>
            </a:r>
            <a:endParaRPr lang="fr-FR" sz="1800" dirty="0" smtClean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Ce cours est largement inspiré des cours de </a:t>
            </a:r>
            <a:r>
              <a:rPr lang="fr-FR" sz="2000" b="1" i="1" dirty="0" smtClean="0"/>
              <a:t>Marc </a:t>
            </a:r>
            <a:r>
              <a:rPr lang="fr-FR" sz="2000" b="1" i="1" dirty="0" err="1" smtClean="0"/>
              <a:t>Moulis</a:t>
            </a:r>
            <a:r>
              <a:rPr lang="fr-FR" sz="2000" b="1" i="1" dirty="0" smtClean="0"/>
              <a:t> et Benoit Lange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Le </a:t>
            </a:r>
            <a:r>
              <a:rPr lang="fr-FR" sz="2000" dirty="0"/>
              <a:t>but de cette présentation est de fournir une vue globale </a:t>
            </a:r>
            <a:r>
              <a:rPr lang="fr-FR" sz="2000" dirty="0" smtClean="0"/>
              <a:t>des dix séances de cours et TP et de présenter les choix d’études documentaires et projets.</a:t>
            </a:r>
            <a:endParaRPr lang="fr-FR" sz="2000" dirty="0"/>
          </a:p>
          <a:p>
            <a:pPr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INRIA – LJK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INTRODUCTION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766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85</Words>
  <Application>Microsoft Macintosh PowerPoint</Application>
  <PresentationFormat>Présentation à l'écran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GMIN 317 – Moteur de Jeux  Physique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388</cp:revision>
  <cp:lastPrinted>2014-09-23T20:13:38Z</cp:lastPrinted>
  <dcterms:created xsi:type="dcterms:W3CDTF">2013-05-05T09:39:59Z</dcterms:created>
  <dcterms:modified xsi:type="dcterms:W3CDTF">2015-09-07T15:30:41Z</dcterms:modified>
</cp:coreProperties>
</file>