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1" r:id="rId2"/>
    <p:sldId id="283" r:id="rId3"/>
    <p:sldId id="285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6" autoAdjust="0"/>
    <p:restoredTop sz="93943" autoAdjust="0"/>
  </p:normalViewPr>
  <p:slideViewPr>
    <p:cSldViewPr snapToGrid="0" snapToObjects="1">
      <p:cViewPr varScale="1">
        <p:scale>
          <a:sx n="96" d="100"/>
          <a:sy n="96" d="100"/>
        </p:scale>
        <p:origin x="-104" y="-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44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DB4AD-0506-804D-9177-ECB4D2AAA278}" type="datetimeFigureOut">
              <a:rPr lang="fr-FR" smtClean="0"/>
              <a:t>09/09/15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DD22-CAE9-A141-AC31-4759C55178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9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47BE-82C2-FD4D-9B98-CA52A80151C0}" type="datetimeFigureOut">
              <a:rPr lang="fr-FR" smtClean="0"/>
              <a:t>09/09/15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74AEE-64CD-7741-8381-6FFEACFD9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78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9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'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19038BA7-713C-2544-8829-1AE6272C1240}" type="datetime1">
              <a:rPr lang="fr-FR" smtClean="0"/>
              <a:t>09/09/15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1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19038BA7-713C-2544-8829-1AE6272C1240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511060" y="-1"/>
            <a:ext cx="7665047" cy="355143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0F72DDC-563B-C341-83C2-E73D8B258BF3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022120" y="-10583"/>
            <a:ext cx="615398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-10583"/>
            <a:ext cx="15110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213233DE-E2B7-914A-A9A2-B94007DE19EE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33181" y="-10583"/>
            <a:ext cx="464292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" y="-10583"/>
            <a:ext cx="3031391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e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C42B5CCB-00AF-494F-BB8F-8549A9D97B0C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019800" y="-10583"/>
            <a:ext cx="3156307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-10763" y="-10583"/>
            <a:ext cx="4553213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Vio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D982A0D6-A7C2-DA44-8C91-0D82881601ED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546031" y="-10583"/>
            <a:ext cx="1630076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601980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4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358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3D85F28E-A20A-254E-B4B9-91D136105DD0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7536760" cy="355142"/>
          </a:xfrm>
          <a:prstGeom prst="rect">
            <a:avLst/>
          </a:prstGeom>
          <a:solidFill>
            <a:schemeClr val="bg1">
              <a:lumMod val="50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66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507314" y="0"/>
            <a:ext cx="1511999" cy="3549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" y="211"/>
            <a:ext cx="1511999" cy="3549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4521940" y="-211"/>
            <a:ext cx="1511999" cy="3549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3014626" y="0"/>
            <a:ext cx="1512000" cy="3549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7536566" y="-422"/>
            <a:ext cx="1628958" cy="35493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29253" y="-211"/>
            <a:ext cx="1511999" cy="35493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55144"/>
            <a:ext cx="9180000" cy="3549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-10762" y="6521692"/>
            <a:ext cx="6030562" cy="3470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355142"/>
            <a:ext cx="9165524" cy="354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96412"/>
            <a:ext cx="8229600" cy="5029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-10762" y="6522535"/>
            <a:ext cx="6030562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Rémi Ronfard –</a:t>
            </a:r>
            <a:r>
              <a:rPr lang="fr-FR" dirty="0" err="1" smtClean="0"/>
              <a:t>remi.ronfard@inria.fr</a:t>
            </a:r>
            <a:r>
              <a:rPr lang="fr-FR" dirty="0" smtClean="0"/>
              <a:t> – GMIN317 – </a:t>
            </a:r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134565" y="6535835"/>
            <a:ext cx="3030959" cy="3470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6728" y="6532454"/>
            <a:ext cx="2133599" cy="3396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6C87E8C-A1B1-CC4A-8C89-9A370644B80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34565" y="6525073"/>
            <a:ext cx="892163" cy="3470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FAED594A-145F-964F-8801-3C0B09F2379E}" type="datetime1">
              <a:rPr lang="fr-FR" smtClean="0"/>
              <a:t>09/09/15</a:t>
            </a:fld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2" y="17496"/>
            <a:ext cx="1507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Intro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521940" y="17496"/>
            <a:ext cx="15073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3eme partie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033940" y="17496"/>
            <a:ext cx="1540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Références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014628" y="17496"/>
            <a:ext cx="1511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2eme partie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512000" y="17496"/>
            <a:ext cx="1502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1ere partie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536567" y="17496"/>
            <a:ext cx="1643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ln>
                  <a:noFill/>
                </a:ln>
                <a:solidFill>
                  <a:schemeClr val="bg1"/>
                </a:solidFill>
              </a:rPr>
              <a:t>Conclusion</a:t>
            </a:r>
            <a:endParaRPr lang="fr-FR" sz="1200" dirty="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emi.ronfard@inria.f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9685" y="1487900"/>
            <a:ext cx="7994315" cy="2032966"/>
          </a:xfrm>
        </p:spPr>
        <p:txBody>
          <a:bodyPr/>
          <a:lstStyle/>
          <a:p>
            <a:r>
              <a:rPr lang="fr-FR" sz="4000" dirty="0" smtClean="0">
                <a:solidFill>
                  <a:schemeClr val="tx1"/>
                </a:solidFill>
              </a:rPr>
              <a:t>GMIN 317 – Moteur de Jeux</a:t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4000" dirty="0" smtClean="0">
                <a:solidFill>
                  <a:schemeClr val="tx1"/>
                </a:solidFill>
              </a:rPr>
              <a:t/>
            </a:r>
            <a:br>
              <a:rPr lang="fr-FR" sz="4000" dirty="0" smtClean="0">
                <a:solidFill>
                  <a:schemeClr val="tx1"/>
                </a:solidFill>
              </a:rPr>
            </a:br>
            <a:r>
              <a:rPr lang="fr-FR" sz="3200" i="1" dirty="0" smtClean="0">
                <a:solidFill>
                  <a:schemeClr val="tx1"/>
                </a:solidFill>
              </a:rPr>
              <a:t>Quels moteurs pour les jeux du futur ?</a:t>
            </a:r>
            <a:endParaRPr lang="fr-FR" sz="3200" dirty="0">
              <a:solidFill>
                <a:srgbClr val="7F7F7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63214"/>
            <a:ext cx="6400800" cy="599032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Rémi Ronfard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435344" y="4496173"/>
            <a:ext cx="4337055" cy="114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 smtClean="0">
                <a:hlinkClick r:id="rId2"/>
              </a:rPr>
              <a:t>Remi.ronfard@inria.fr</a:t>
            </a:r>
            <a:endParaRPr lang="fr-FR" sz="1800" dirty="0" smtClean="0"/>
          </a:p>
          <a:p>
            <a:pPr algn="l"/>
            <a:r>
              <a:rPr lang="pl-PL" sz="1800" dirty="0" err="1"/>
              <a:t>https</a:t>
            </a:r>
            <a:r>
              <a:rPr lang="pl-PL" sz="1800" dirty="0"/>
              <a:t>://</a:t>
            </a:r>
            <a:r>
              <a:rPr lang="pl-PL" sz="1800" dirty="0" err="1"/>
              <a:t>team.inria.fr</a:t>
            </a:r>
            <a:r>
              <a:rPr lang="pl-PL" sz="1800" dirty="0"/>
              <a:t>/</a:t>
            </a:r>
            <a:r>
              <a:rPr lang="pl-PL" sz="1800" dirty="0" err="1"/>
              <a:t>imagine</a:t>
            </a:r>
            <a:r>
              <a:rPr lang="pl-PL" sz="1800" dirty="0"/>
              <a:t>/remi-</a:t>
            </a:r>
            <a:r>
              <a:rPr lang="pl-PL" sz="1800" dirty="0" err="1"/>
              <a:t>ronfard</a:t>
            </a:r>
            <a:r>
              <a:rPr lang="pl-PL" sz="1800" dirty="0"/>
              <a:t>/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35204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71"/>
    </mc:Choice>
    <mc:Fallback xmlns="">
      <p:transition xmlns:p14="http://schemas.microsoft.com/office/powerpoint/2010/main" spd="slow" advTm="4697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fr-FR" sz="2000" dirty="0" smtClean="0"/>
              <a:t>Ce cours est largement inspiré des cours de </a:t>
            </a:r>
            <a:r>
              <a:rPr lang="fr-FR" sz="2000" b="1" i="1" dirty="0" smtClean="0"/>
              <a:t>Marc </a:t>
            </a:r>
            <a:r>
              <a:rPr lang="fr-FR" sz="2000" b="1" i="1" dirty="0" err="1" smtClean="0"/>
              <a:t>Moulis</a:t>
            </a:r>
            <a:r>
              <a:rPr lang="fr-FR" sz="2000" b="1" i="1" dirty="0" smtClean="0"/>
              <a:t> et Benoit Lange</a:t>
            </a:r>
            <a:r>
              <a:rPr lang="fr-FR" sz="2000" dirty="0" smtClean="0"/>
              <a:t>.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Le </a:t>
            </a:r>
            <a:r>
              <a:rPr lang="fr-FR" sz="2000" dirty="0"/>
              <a:t>but de cette présentation est de fournir une vue globale </a:t>
            </a:r>
            <a:r>
              <a:rPr lang="fr-FR" sz="2000" dirty="0" smtClean="0"/>
              <a:t>des dix séances de cours et TP et de présenter les choix d’études documentaires et projets.</a:t>
            </a:r>
            <a:endParaRPr lang="fr-FR" sz="2000" dirty="0"/>
          </a:p>
          <a:p>
            <a:pPr algn="just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Rémi Ronfard – INRIA – LJK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09/09/15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99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Quelques pistes : </a:t>
            </a:r>
          </a:p>
          <a:p>
            <a:r>
              <a:rPr lang="fr-FR" dirty="0" smtClean="0"/>
              <a:t>Réalité virtuelle, 360° </a:t>
            </a:r>
            <a:r>
              <a:rPr lang="fr-FR" dirty="0" err="1" smtClean="0"/>
              <a:t>games</a:t>
            </a:r>
            <a:endParaRPr lang="fr-FR" dirty="0" smtClean="0"/>
          </a:p>
          <a:p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sandbox</a:t>
            </a:r>
            <a:r>
              <a:rPr lang="fr-FR" dirty="0" smtClean="0"/>
              <a:t> </a:t>
            </a:r>
            <a:r>
              <a:rPr lang="fr-FR" dirty="0" err="1" smtClean="0"/>
              <a:t>games</a:t>
            </a:r>
            <a:r>
              <a:rPr lang="fr-FR" dirty="0" smtClean="0"/>
              <a:t> to </a:t>
            </a:r>
            <a:r>
              <a:rPr lang="fr-FR" dirty="0" err="1" smtClean="0"/>
              <a:t>virtual</a:t>
            </a:r>
            <a:r>
              <a:rPr lang="fr-FR" dirty="0" smtClean="0"/>
              <a:t> </a:t>
            </a:r>
            <a:r>
              <a:rPr lang="fr-FR" dirty="0" err="1" smtClean="0"/>
              <a:t>movie-making</a:t>
            </a:r>
            <a:endParaRPr lang="fr-FR" dirty="0" smtClean="0"/>
          </a:p>
          <a:p>
            <a:r>
              <a:rPr lang="fr-FR" dirty="0" smtClean="0"/>
              <a:t>Independent </a:t>
            </a:r>
            <a:r>
              <a:rPr lang="fr-FR" dirty="0" err="1" smtClean="0"/>
              <a:t>games</a:t>
            </a:r>
            <a:r>
              <a:rPr lang="fr-FR" dirty="0" smtClean="0"/>
              <a:t> vs AAA </a:t>
            </a:r>
            <a:r>
              <a:rPr lang="fr-FR" dirty="0" err="1" smtClean="0"/>
              <a:t>games</a:t>
            </a:r>
            <a:endParaRPr lang="fr-FR" dirty="0" smtClean="0"/>
          </a:p>
          <a:p>
            <a:r>
              <a:rPr lang="fr-FR" dirty="0" err="1"/>
              <a:t>Next-generation</a:t>
            </a:r>
            <a:r>
              <a:rPr lang="fr-FR" dirty="0"/>
              <a:t> </a:t>
            </a:r>
            <a:r>
              <a:rPr lang="fr-FR" dirty="0" err="1" smtClean="0"/>
              <a:t>minecraft</a:t>
            </a:r>
            <a:r>
              <a:rPr lang="fr-FR" dirty="0" smtClean="0"/>
              <a:t> </a:t>
            </a:r>
            <a:r>
              <a:rPr lang="fr-FR" dirty="0" err="1" smtClean="0"/>
              <a:t>games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Rémi Ronfard –remi.ronfard@inria.fr – GMIN317 – </a:t>
            </a:r>
            <a:r>
              <a:rPr lang="fr-FR" b="1" smtClean="0"/>
              <a:t>INTRODUCTION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C87E8C-A1B1-CC4A-8C89-9A370644B80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038BA7-713C-2544-8829-1AE6272C1240}" type="datetime1">
              <a:rPr lang="fr-FR" smtClean="0"/>
              <a:t>12/09/15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7666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8388</TotalTime>
  <Words>112</Words>
  <Application>Microsoft Macintosh PowerPoint</Application>
  <PresentationFormat>Présentation à l'écran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GMIN 317 – Moteur de Jeux  Quels moteurs pour les jeux du futur ?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Lange</dc:creator>
  <cp:lastModifiedBy>Rémi Ronfard</cp:lastModifiedBy>
  <cp:revision>393</cp:revision>
  <cp:lastPrinted>2014-09-23T20:13:38Z</cp:lastPrinted>
  <dcterms:created xsi:type="dcterms:W3CDTF">2013-05-05T09:39:59Z</dcterms:created>
  <dcterms:modified xsi:type="dcterms:W3CDTF">2015-09-12T09:20:49Z</dcterms:modified>
</cp:coreProperties>
</file>