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81" r:id="rId2"/>
    <p:sldId id="283" r:id="rId3"/>
    <p:sldId id="285" r:id="rId4"/>
    <p:sldId id="286" r:id="rId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96" d="100"/>
          <a:sy n="96" d="100"/>
        </p:scale>
        <p:origin x="-104"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13/09/15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13/09/15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13/09/15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13/09/15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13/09/15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13/09/15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13/09/15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13/09/15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13/09/15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6" y="0"/>
            <a:ext cx="1512000"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13/09/15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Intro</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3eme partie</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Références</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2eme partie</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1ere partie</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Conclusion</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Jeux</a:t>
            </a:r>
            <a:r>
              <a:rPr lang="fr-FR" sz="4000" smtClean="0">
                <a:solidFill>
                  <a:schemeClr val="tx1"/>
                </a:solidFill>
              </a:rPr>
              <a:t/>
            </a:r>
            <a:br>
              <a:rPr lang="fr-FR" sz="4000" smtClean="0">
                <a:solidFill>
                  <a:schemeClr val="tx1"/>
                </a:solidFill>
              </a:rPr>
            </a:br>
            <a:r>
              <a:rPr lang="fr-FR" sz="4000" smtClean="0">
                <a:solidFill>
                  <a:schemeClr val="tx1"/>
                </a:solidFill>
              </a:rPr>
              <a:t>Template</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a:t>
            </a:r>
            <a:r>
              <a:rPr lang="fr-FR" sz="1800" dirty="0" smtClean="0">
                <a:hlinkClick r:id="rId2"/>
              </a:rPr>
              <a:t>emi.ronfard@inria.fr</a:t>
            </a:r>
            <a:endParaRPr lang="fr-FR" sz="1800" dirty="0" smtClean="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a:t>/</a:t>
            </a:r>
            <a:endParaRPr lang="fr-FR" sz="1800" dirty="0" smtClean="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lstStyle/>
          <a:p>
            <a:pPr marL="0" indent="0" algn="just">
              <a:buNone/>
            </a:pPr>
            <a:r>
              <a:rPr lang="fr-FR" sz="2000" dirty="0" smtClean="0"/>
              <a:t>Ce cours est largement inspiré des cours de </a:t>
            </a:r>
            <a:r>
              <a:rPr lang="fr-FR" sz="2000" b="1" i="1" dirty="0" smtClean="0"/>
              <a:t>Marc </a:t>
            </a:r>
            <a:r>
              <a:rPr lang="fr-FR" sz="2000" b="1" i="1" dirty="0" err="1" smtClean="0"/>
              <a:t>Moulis</a:t>
            </a:r>
            <a:r>
              <a:rPr lang="fr-FR" sz="2000" b="1" i="1" dirty="0" smtClean="0"/>
              <a:t> et 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a:t>
            </a:r>
            <a:r>
              <a:rPr lang="fr-FR" sz="2000" dirty="0" smtClean="0"/>
              <a:t>des dix séances de cours et TP et de présenter les choix d’études documentaires et projets.</a:t>
            </a:r>
            <a:endParaRPr lang="fr-FR" sz="2000" dirty="0"/>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INRIA – LJK</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13/09/15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13/09/15</a:t>
            </a:fld>
            <a:endParaRPr lang="fr-FR" dirty="0"/>
          </a:p>
        </p:txBody>
      </p:sp>
    </p:spTree>
    <p:extLst>
      <p:ext uri="{BB962C8B-B14F-4D97-AF65-F5344CB8AC3E}">
        <p14:creationId xmlns:p14="http://schemas.microsoft.com/office/powerpoint/2010/main" val="69676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Fortnite</a:t>
            </a:r>
            <a:endParaRPr lang="fr-FR" dirty="0"/>
          </a:p>
        </p:txBody>
      </p:sp>
      <p:sp>
        <p:nvSpPr>
          <p:cNvPr id="3" name="Espace réservé du contenu 2"/>
          <p:cNvSpPr>
            <a:spLocks noGrp="1"/>
          </p:cNvSpPr>
          <p:nvPr>
            <p:ph idx="1"/>
          </p:nvPr>
        </p:nvSpPr>
        <p:spPr/>
        <p:txBody>
          <a:bodyPr>
            <a:normAutofit fontScale="85000" lnSpcReduction="10000"/>
          </a:bodyPr>
          <a:lstStyle/>
          <a:p>
            <a:r>
              <a:rPr lang="en-US" dirty="0" smtClean="0"/>
              <a:t>Just </a:t>
            </a:r>
            <a:r>
              <a:rPr lang="en-US" dirty="0"/>
              <a:t>to show that it’s not just emerging indie studios who are inspired by </a:t>
            </a:r>
            <a:r>
              <a:rPr lang="en-US" dirty="0" err="1"/>
              <a:t>Minecraft</a:t>
            </a:r>
            <a:r>
              <a:rPr lang="en-US" dirty="0"/>
              <a:t>, the next project from Epic Games, the creator of the Gears of War series of sci-fi shooters, is basically </a:t>
            </a:r>
            <a:r>
              <a:rPr lang="en-US" dirty="0" err="1"/>
              <a:t>Minecraft</a:t>
            </a:r>
            <a:r>
              <a:rPr lang="en-US" dirty="0"/>
              <a:t> with mass battles. Players operate in teams, using the daylight hours to scavenge for parts and construct forts, before skirmishing all night against an alien invasion force known as The Storm. The game has a bright, </a:t>
            </a:r>
            <a:r>
              <a:rPr lang="en-US" dirty="0" err="1"/>
              <a:t>stylised</a:t>
            </a:r>
            <a:r>
              <a:rPr lang="en-US" dirty="0"/>
              <a:t> look and as it’s co-developed by the Polish team behind crazed cult shooter </a:t>
            </a:r>
            <a:r>
              <a:rPr lang="en-US" dirty="0" err="1"/>
              <a:t>Bulletstorm</a:t>
            </a:r>
            <a:r>
              <a:rPr lang="en-US" dirty="0"/>
              <a:t>, it has some ridiculous firepower. Set to be released on PC in 2015, a limited alpha will be available by the end of this year.</a:t>
            </a:r>
          </a:p>
          <a:p>
            <a:endParaRPr lang="en-US" dirty="0"/>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13/09/15</a:t>
            </a:fld>
            <a:endParaRPr lang="fr-FR" dirty="0"/>
          </a:p>
        </p:txBody>
      </p:sp>
    </p:spTree>
    <p:extLst>
      <p:ext uri="{BB962C8B-B14F-4D97-AF65-F5344CB8AC3E}">
        <p14:creationId xmlns:p14="http://schemas.microsoft.com/office/powerpoint/2010/main" val="940164297"/>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7016</TotalTime>
  <Words>225</Words>
  <Application>Microsoft Macintosh PowerPoint</Application>
  <PresentationFormat>Présentation à l'écran (4:3)</PresentationFormat>
  <Paragraphs>18</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GMIN 317 – Moteur de Jeux Template</vt:lpstr>
      <vt:lpstr>Présentation PowerPoint</vt:lpstr>
      <vt:lpstr>Présentation PowerPoint</vt:lpstr>
      <vt:lpstr>Fortnite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392</cp:revision>
  <cp:lastPrinted>2014-09-23T20:13:38Z</cp:lastPrinted>
  <dcterms:created xsi:type="dcterms:W3CDTF">2013-05-05T09:39:59Z</dcterms:created>
  <dcterms:modified xsi:type="dcterms:W3CDTF">2015-09-13T17:24:42Z</dcterms:modified>
</cp:coreProperties>
</file>