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9" name="Picture 27" descr="1c_revBlack_rgb_powerpo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2F1E3F0F-31F1-47AC-A4E9-EE9EA2461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101" name="Picture 29" descr="ti_stk_2c_pos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1E3F0F-31F1-47AC-A4E9-EE9EA2461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1E3F0F-31F1-47AC-A4E9-EE9EA2461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80FBCE-5577-4795-A6E8-873E163AFD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C467E0-F520-43CC-AA9E-E437726C08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0EB58C-4254-46CA-AAB4-7205C639C3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EC5720-27E4-4F6F-A24D-63E7BC2483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3C2BC4-7603-4FBB-921F-9352978690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77E781-8F52-4D08-9749-66967A5A2E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D76891-D3DC-4CC5-AD09-E74F1A2B4B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00FB39-67E4-49CD-A093-EB9B9F389C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1E3F0F-31F1-47AC-A4E9-EE9EA2461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DCCE64-DAEB-4CD8-BF0B-7D81294057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C19DB2-A4DB-4D34-8C91-8A488C0461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2AF02F-5CD9-4160-A134-C3E035E705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008F37-5D4B-421D-BBAC-C3914DCC5A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13E43A-E36A-4000-B314-172125F7D4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8066C3-A683-4702-B1C6-918DC732FC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06EDAA-F7CB-496D-B6C9-0C280BFE30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7BEAE0-2330-42FD-9668-6478E04FBB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6AAEA4-A605-4F95-963F-022CB2D89E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C71B82-9C67-41C5-A0D2-D94748F0DC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1E3F0F-31F1-47AC-A4E9-EE9EA2461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D2013C-A7C5-418B-871D-3080A91260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5658D1-0E6E-4A08-A441-2C7371A6F7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0A301A-E68F-487A-AEE3-FD886EBDF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A13A8B-23AB-47ED-A701-104558938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0B1C17-52E5-41E7-89A5-85787F9271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DFD72C-B6A8-4415-B0FE-F6E9C4785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086E01-A627-4A86-B940-70C1681C4B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5F50E1-E483-4E42-9AB2-ABE7AEDEA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FFE5E9-F5EE-41E6-8422-4DD4C28A6A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7C10C-2099-4842-89E5-7677BAFDA3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1E3F0F-31F1-47AC-A4E9-EE9EA2461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E743EB-902C-47FB-A59B-68FD3571AE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9D35D5-2473-46FE-B9EA-CC65C3A29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67F6F9-76F5-486E-9846-8BDE40DFB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1721CC-38E9-4361-AAF7-1279C6FD8B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DF1832-9A32-4474-892A-E4CD1FF5BB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1E3F0F-31F1-47AC-A4E9-EE9EA2461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1E3F0F-31F1-47AC-A4E9-EE9EA2461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1E3F0F-31F1-47AC-A4E9-EE9EA2461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1E3F0F-31F1-47AC-A4E9-EE9EA2461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1E3F0F-31F1-47AC-A4E9-EE9EA2461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2F1E3F0F-31F1-47AC-A4E9-EE9EA2461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54" name="Picture 30" descr="ti_stk_2c_pos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1" fontAlgn="base" hangingPunct="1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1" fontAlgn="base" hangingPunct="1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13" name="Picture 29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</p:spPr>
      </p:pic>
      <p:sp>
        <p:nvSpPr>
          <p:cNvPr id="1640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40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40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5C063C0C-4E63-4FA2-AA96-24DD166C6C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1313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6889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968375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13160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17732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2304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26876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1448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62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465E3CE-7984-4F10-9B26-05D28C1216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8627" name="Picture 19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1313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6889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968375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13160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17732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2304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26876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1448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BC77C187-A744-43CE-9FAB-72C4501677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7768" name="Picture 8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9pPr>
    </p:titleStyle>
    <p:bodyStyle>
      <a:lvl1pPr algn="l" rtl="0" eaLnBrk="1" fontAlgn="base" hangingPunct="1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341313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6889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968375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13160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17732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2304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26876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1448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EGit</a:t>
            </a:r>
            <a:r>
              <a:rPr lang="en-US" dirty="0" smtClean="0"/>
              <a:t> in CCS 5.1.0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edits/commits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file has been saved with new changes, but not yet committed it will be marked with a ‘&gt;’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the project also shows a ‘&gt;’ since files under it have not been committed.  This is helpful for very large projects.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0"/>
            <a:ext cx="64770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edits/commits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219199"/>
            <a:ext cx="3019425" cy="4659313"/>
          </a:xfrm>
        </p:spPr>
        <p:txBody>
          <a:bodyPr/>
          <a:lstStyle/>
          <a:p>
            <a:r>
              <a:rPr lang="en-US" dirty="0" smtClean="0"/>
              <a:t>Team -&gt; Commit will now prompt to you commit a change for whatever files were modified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447800"/>
            <a:ext cx="572452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-&gt; Switch to -&gt; </a:t>
            </a:r>
            <a:r>
              <a:rPr lang="en-US" i="1" dirty="0" smtClean="0"/>
              <a:t>branch-name</a:t>
            </a:r>
            <a:endParaRPr lang="en-US" dirty="0" smtClean="0"/>
          </a:p>
          <a:p>
            <a:r>
              <a:rPr lang="en-US" dirty="0" smtClean="0"/>
              <a:t>Team -&gt; Switch to -&gt; New Branch</a:t>
            </a:r>
          </a:p>
          <a:p>
            <a:r>
              <a:rPr lang="en-US" dirty="0" smtClean="0"/>
              <a:t>Team -&gt; Show in Repositories View</a:t>
            </a:r>
          </a:p>
          <a:p>
            <a:pPr lvl="1"/>
            <a:r>
              <a:rPr lang="en-US" dirty="0" smtClean="0"/>
              <a:t>High level view of what branches, etc. are available</a:t>
            </a:r>
          </a:p>
          <a:p>
            <a:r>
              <a:rPr lang="en-US" dirty="0" smtClean="0"/>
              <a:t>Team -&gt; Show in History</a:t>
            </a:r>
          </a:p>
          <a:p>
            <a:pPr lvl="1"/>
            <a:r>
              <a:rPr lang="en-US" dirty="0" smtClean="0"/>
              <a:t>See specific commit logs, </a:t>
            </a:r>
            <a:r>
              <a:rPr lang="en-US" dirty="0" err="1" smtClean="0"/>
              <a:t>diffs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Compare with -&gt; Commit</a:t>
            </a:r>
          </a:p>
          <a:p>
            <a:pPr lvl="1"/>
            <a:r>
              <a:rPr lang="en-US" dirty="0" smtClean="0"/>
              <a:t>See a graphical diff of precisely what’s changed between two commits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85863"/>
            <a:ext cx="3048000" cy="2928937"/>
          </a:xfrm>
        </p:spPr>
        <p:txBody>
          <a:bodyPr/>
          <a:lstStyle/>
          <a:p>
            <a:r>
              <a:rPr lang="en-US" dirty="0" smtClean="0"/>
              <a:t>Right click on project</a:t>
            </a:r>
          </a:p>
          <a:p>
            <a:r>
              <a:rPr lang="en-US" dirty="0" smtClean="0"/>
              <a:t>Team -&gt; Share Project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5650" y="762000"/>
            <a:ext cx="58483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2637" y="1884363"/>
            <a:ext cx="50292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5723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243013"/>
            <a:ext cx="75723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which files will be tracked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5048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2819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click on Project and select Team -&gt; Add.  This will track everything in the project directory.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505200"/>
            <a:ext cx="4724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1295400" y="4419600"/>
            <a:ext cx="762000" cy="914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5334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‘+’ indicates a file is staged, i.e. ready to be committed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which files will be ignored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We need to see all the files in the directory.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65341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352800"/>
            <a:ext cx="38671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Ignore .settings, Debug, Release,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on a file/folder such as .settings and select </a:t>
            </a:r>
            <a:r>
              <a:rPr lang="en-US" b="1" dirty="0" smtClean="0"/>
              <a:t>Team -&gt; </a:t>
            </a:r>
            <a:r>
              <a:rPr lang="en-US" b="1" dirty="0" err="1" smtClean="0"/>
              <a:t>Untrack</a:t>
            </a:r>
            <a:r>
              <a:rPr lang="en-US" dirty="0" smtClean="0"/>
              <a:t> since we previously added everything and then </a:t>
            </a:r>
            <a:r>
              <a:rPr lang="en-US" b="1" dirty="0" smtClean="0"/>
              <a:t>Team -&gt; Ignore</a:t>
            </a:r>
            <a:r>
              <a:rPr lang="en-US" dirty="0" smtClean="0"/>
              <a:t> so it doesn’t show up as unknown in commit dialogs.</a:t>
            </a:r>
          </a:p>
          <a:p>
            <a:r>
              <a:rPr lang="en-US" dirty="0" smtClean="0"/>
              <a:t>Folder will no longer show an icon to indicate it’s tracked/staged.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 go back to Customize View and hide the *.resources again now that we’ve “ignored” the unneeded files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743200"/>
            <a:ext cx="50958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219199"/>
            <a:ext cx="2562225" cy="4659313"/>
          </a:xfrm>
        </p:spPr>
        <p:txBody>
          <a:bodyPr/>
          <a:lstStyle/>
          <a:p>
            <a:r>
              <a:rPr lang="en-US" dirty="0" smtClean="0"/>
              <a:t>Right-click project, Team -&gt; Commit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152400"/>
            <a:ext cx="622935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AAAAAA"/>
      </a:dk1>
      <a:lt1>
        <a:srgbClr val="FFFFFF"/>
      </a:lt1>
      <a:dk2>
        <a:srgbClr val="000000"/>
      </a:dk2>
      <a:lt2>
        <a:srgbClr val="FFFFFF"/>
      </a:lt2>
      <a:accent1>
        <a:srgbClr val="AAAAAA"/>
      </a:accent1>
      <a:accent2>
        <a:srgbClr val="FFFFFF"/>
      </a:accent2>
      <a:accent3>
        <a:srgbClr val="AAAAAA"/>
      </a:accent3>
      <a:accent4>
        <a:srgbClr val="DADADA"/>
      </a:accent4>
      <a:accent5>
        <a:srgbClr val="D2D2D2"/>
      </a:accent5>
      <a:accent6>
        <a:srgbClr val="E7E7E7"/>
      </a:accent6>
      <a:hlink>
        <a:srgbClr val="AAAAAA"/>
      </a:hlink>
      <a:folHlink>
        <a:srgbClr val="FF00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TI_Standard_PowerPoint</Template>
  <TotalTime>120</TotalTime>
  <Words>294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FinalPowerpoint</vt:lpstr>
      <vt:lpstr>Custom Design</vt:lpstr>
      <vt:lpstr>1_Custom Design</vt:lpstr>
      <vt:lpstr>3_Custom Design</vt:lpstr>
      <vt:lpstr>EGit in CCS 5.1.0</vt:lpstr>
      <vt:lpstr>How to begin</vt:lpstr>
      <vt:lpstr>PowerPoint Presentation</vt:lpstr>
      <vt:lpstr>PowerPoint Presentation</vt:lpstr>
      <vt:lpstr>PowerPoint Presentation</vt:lpstr>
      <vt:lpstr>Choose which files will be tracked</vt:lpstr>
      <vt:lpstr>Choose which files will be ignored</vt:lpstr>
      <vt:lpstr>Ignore .settings, Debug, Release, etc.</vt:lpstr>
      <vt:lpstr>First Commit</vt:lpstr>
      <vt:lpstr>Future edits/commits (1 of 2)</vt:lpstr>
      <vt:lpstr>Future edits/commits (2 of 2)</vt:lpstr>
      <vt:lpstr>Other common commands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EGit in CCS 5.1.0</dc:title>
  <dc:creator>Brad Griffis</dc:creator>
  <cp:lastModifiedBy>Brad Griffis</cp:lastModifiedBy>
  <cp:revision>8</cp:revision>
  <dcterms:created xsi:type="dcterms:W3CDTF">2012-02-07T03:02:35Z</dcterms:created>
  <dcterms:modified xsi:type="dcterms:W3CDTF">2013-01-21T20:37:39Z</dcterms:modified>
</cp:coreProperties>
</file>