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58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00C571-846B-4306-AEF1-A2DF61F02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586A30-0A56-4D75-942F-51986F0C64F3}"/>
              </a:ext>
            </a:extLst>
          </p:cNvPr>
          <p:cNvSpPr txBox="1"/>
          <p:nvPr/>
        </p:nvSpPr>
        <p:spPr>
          <a:xfrm>
            <a:off x="8087716" y="131976"/>
            <a:ext cx="3910901" cy="664589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Crud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Emprunter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Livre: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ROLE_USER: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La page doit </a:t>
            </a:r>
            <a:r>
              <a:rPr lang="en-US" sz="1400" dirty="0" err="1"/>
              <a:t>être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lecture </a:t>
            </a:r>
            <a:r>
              <a:rPr lang="en-US" sz="1400" dirty="0" err="1"/>
              <a:t>seule</a:t>
            </a:r>
            <a:endParaRPr lang="en-US" sz="1400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Seule</a:t>
            </a:r>
            <a:r>
              <a:rPr lang="en-US" sz="1400" dirty="0"/>
              <a:t> </a:t>
            </a:r>
            <a:r>
              <a:rPr lang="en-US" sz="1400" dirty="0" err="1"/>
              <a:t>l’option</a:t>
            </a:r>
            <a:r>
              <a:rPr lang="en-US" sz="1400" dirty="0"/>
              <a:t> </a:t>
            </a:r>
            <a:r>
              <a:rPr lang="en-US" sz="1400" dirty="0" err="1"/>
              <a:t>réservé</a:t>
            </a:r>
            <a:r>
              <a:rPr lang="en-US" sz="1400" dirty="0"/>
              <a:t> doit </a:t>
            </a:r>
            <a:r>
              <a:rPr lang="en-US" sz="1400" dirty="0" err="1"/>
              <a:t>être</a:t>
            </a:r>
            <a:r>
              <a:rPr lang="en-US" sz="1400" dirty="0"/>
              <a:t> disponible à condition que le champ </a:t>
            </a:r>
            <a:r>
              <a:rPr lang="en-US" sz="1400" dirty="0" err="1"/>
              <a:t>détenteur</a:t>
            </a:r>
            <a:r>
              <a:rPr lang="en-US" sz="1400" dirty="0"/>
              <a:t> ne </a:t>
            </a:r>
            <a:r>
              <a:rPr lang="en-US" sz="1400" dirty="0" err="1"/>
              <a:t>soit</a:t>
            </a:r>
            <a:r>
              <a:rPr lang="en-US" sz="1400" dirty="0"/>
              <a:t> pas </a:t>
            </a:r>
            <a:r>
              <a:rPr lang="en-US" sz="1400" dirty="0" err="1"/>
              <a:t>renseigné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 champ </a:t>
            </a:r>
            <a:r>
              <a:rPr lang="en-US" sz="1400" dirty="0" err="1"/>
              <a:t>détenteur</a:t>
            </a:r>
            <a:r>
              <a:rPr lang="en-US" sz="1400" dirty="0"/>
              <a:t> ne doit pas </a:t>
            </a:r>
            <a:r>
              <a:rPr lang="en-US" sz="1400" dirty="0" err="1"/>
              <a:t>être</a:t>
            </a:r>
            <a:r>
              <a:rPr lang="en-US" sz="1400" dirty="0"/>
              <a:t> visible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1" dirty="0"/>
              <a:t>ROLE_AUTHOR 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 champ </a:t>
            </a:r>
            <a:r>
              <a:rPr lang="en-US" sz="1400" dirty="0" err="1"/>
              <a:t>détenteur</a:t>
            </a:r>
            <a:r>
              <a:rPr lang="en-US" sz="1400" dirty="0"/>
              <a:t> doit </a:t>
            </a:r>
            <a:r>
              <a:rPr lang="en-US" sz="1400" dirty="0" err="1"/>
              <a:t>être</a:t>
            </a:r>
            <a:r>
              <a:rPr lang="en-US" sz="1400" dirty="0"/>
              <a:t> visible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Tous</a:t>
            </a:r>
            <a:r>
              <a:rPr lang="en-US" sz="1400" dirty="0"/>
              <a:t> les champs </a:t>
            </a:r>
            <a:r>
              <a:rPr lang="en-US" sz="1400" dirty="0" err="1"/>
              <a:t>sont</a:t>
            </a:r>
            <a:r>
              <a:rPr lang="en-US" sz="1400" dirty="0"/>
              <a:t> disponible.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1" dirty="0"/>
              <a:t>ROLE_ADMIN: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Possibilité</a:t>
            </a:r>
            <a:r>
              <a:rPr lang="en-US" sz="1400" dirty="0"/>
              <a:t> de </a:t>
            </a:r>
            <a:r>
              <a:rPr lang="en-US" sz="1400" dirty="0" err="1"/>
              <a:t>supprimer</a:t>
            </a:r>
            <a:r>
              <a:rPr lang="en-US" sz="1400" dirty="0"/>
              <a:t> le livre </a:t>
            </a:r>
            <a:r>
              <a:rPr lang="en-US" sz="1400" dirty="0" err="1"/>
              <a:t>depuis</a:t>
            </a:r>
            <a:r>
              <a:rPr lang="en-US" sz="1400" dirty="0"/>
              <a:t> </a:t>
            </a:r>
            <a:r>
              <a:rPr lang="en-US" sz="1400" dirty="0" err="1"/>
              <a:t>cette</a:t>
            </a:r>
            <a:r>
              <a:rPr lang="en-US" sz="1400" dirty="0"/>
              <a:t> </a:t>
            </a:r>
            <a:r>
              <a:rPr lang="en-US" sz="1400" dirty="0" err="1"/>
              <a:t>vue</a:t>
            </a:r>
            <a:endParaRPr lang="en-US" sz="14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1" dirty="0"/>
              <a:t>RESERVATION et EMPRUNT: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Réservation</a:t>
            </a:r>
            <a:r>
              <a:rPr lang="en-US" sz="1400" b="1" dirty="0"/>
              <a:t> </a:t>
            </a:r>
            <a:r>
              <a:rPr lang="en-US" sz="1400" dirty="0"/>
              <a:t>possible que pendant 3 </a:t>
            </a:r>
            <a:r>
              <a:rPr lang="en-US" sz="1400" dirty="0" err="1"/>
              <a:t>jours</a:t>
            </a:r>
            <a:r>
              <a:rPr lang="en-US" sz="1400" dirty="0"/>
              <a:t> maximum. Au-</a:t>
            </a:r>
            <a:r>
              <a:rPr lang="en-US" sz="1400" dirty="0" err="1"/>
              <a:t>delà</a:t>
            </a:r>
            <a:r>
              <a:rPr lang="en-US" sz="1400" dirty="0"/>
              <a:t> le livre </a:t>
            </a:r>
            <a:r>
              <a:rPr lang="en-US" sz="1400" dirty="0" err="1"/>
              <a:t>redevient</a:t>
            </a:r>
            <a:r>
              <a:rPr lang="en-US" sz="1400" dirty="0"/>
              <a:t> disponible à la reservation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L’emprunt</a:t>
            </a:r>
            <a:r>
              <a:rPr lang="en-US" sz="1400" dirty="0"/>
              <a:t> a </a:t>
            </a:r>
            <a:r>
              <a:rPr lang="en-US" sz="1400" dirty="0" err="1"/>
              <a:t>une</a:t>
            </a:r>
            <a:r>
              <a:rPr lang="en-US" sz="1400" dirty="0"/>
              <a:t> date de retour au maximum de 3 </a:t>
            </a:r>
            <a:r>
              <a:rPr lang="en-US" sz="1400" dirty="0" err="1"/>
              <a:t>semaines</a:t>
            </a:r>
            <a:r>
              <a:rPr lang="en-US" sz="1400" dirty="0"/>
              <a:t> plus tard</a:t>
            </a:r>
            <a:endParaRPr lang="en-US" sz="1600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D093C-29FB-4E3D-9DBB-F23710957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3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3000"/>
                </a:schemeClr>
              </a:gs>
              <a:gs pos="32000">
                <a:schemeClr val="accent5">
                  <a:alpha val="72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13265-BEA0-4856-9FFF-9156F3F52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373"/>
            <a:ext cx="8153398" cy="457199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0000"/>
                </a:schemeClr>
              </a:gs>
              <a:gs pos="71000">
                <a:schemeClr val="accent2">
                  <a:alpha val="6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5C381735-FDC5-46FB-8AAE-9D3BDDAF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3" y="332794"/>
            <a:ext cx="7643434" cy="61972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58737247-1FD9-42E7-B444-F735B7C16BD5}"/>
              </a:ext>
            </a:extLst>
          </p:cNvPr>
          <p:cNvGrpSpPr/>
          <p:nvPr/>
        </p:nvGrpSpPr>
        <p:grpSpPr>
          <a:xfrm>
            <a:off x="2969419" y="817293"/>
            <a:ext cx="2669257" cy="568594"/>
            <a:chOff x="2969419" y="817293"/>
            <a:chExt cx="2669257" cy="568594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7624032-22E1-4482-BDB3-D0D1EA6F6640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69419" y="1078903"/>
              <a:ext cx="994836" cy="306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0DC7EF0-4B87-4C10-9E7A-B0AEECAE49F8}"/>
                </a:ext>
              </a:extLst>
            </p:cNvPr>
            <p:cNvSpPr txBox="1"/>
            <p:nvPr/>
          </p:nvSpPr>
          <p:spPr>
            <a:xfrm>
              <a:off x="3964255" y="817293"/>
              <a:ext cx="1674421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/>
                <a:t>Modification du Titre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70F3038F-BEF1-4E23-9D61-96AE2423B064}"/>
              </a:ext>
            </a:extLst>
          </p:cNvPr>
          <p:cNvSpPr txBox="1"/>
          <p:nvPr/>
        </p:nvSpPr>
        <p:spPr>
          <a:xfrm>
            <a:off x="5300879" y="2302237"/>
            <a:ext cx="2119745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Modification </a:t>
            </a:r>
            <a:r>
              <a:rPr lang="fr-FR" sz="1400" b="1" dirty="0" err="1"/>
              <a:t>Année</a:t>
            </a:r>
            <a:r>
              <a:rPr lang="fr-FR" sz="1400" dirty="0" err="1"/>
              <a:t>,</a:t>
            </a:r>
            <a:r>
              <a:rPr lang="fr-FR" sz="1400" b="1" dirty="0" err="1"/>
              <a:t>Catégorie</a:t>
            </a:r>
            <a:r>
              <a:rPr lang="fr-FR" sz="1400" dirty="0"/>
              <a:t>, Image uniquement par </a:t>
            </a:r>
            <a:r>
              <a:rPr lang="fr-FR" sz="1400" b="1" dirty="0"/>
              <a:t>ROLE_AUTHOR</a:t>
            </a:r>
            <a:r>
              <a:rPr lang="fr-FR" sz="1400" dirty="0"/>
              <a:t> minimum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C855EF3-EB42-4ABA-8E8E-6F354A7B1607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355184" y="2603096"/>
            <a:ext cx="945695" cy="28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92DF77-11B9-4E7D-9FD4-F8C4C86F9A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106173" y="2887013"/>
            <a:ext cx="1194706" cy="13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05EC727-C442-42A9-88B4-67CB25C2BCF8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046797" y="2887013"/>
            <a:ext cx="1254082" cy="66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3084E28-B188-4D58-A027-99E4E0113E69}"/>
              </a:ext>
            </a:extLst>
          </p:cNvPr>
          <p:cNvSpPr txBox="1"/>
          <p:nvPr/>
        </p:nvSpPr>
        <p:spPr>
          <a:xfrm>
            <a:off x="5429055" y="4970004"/>
            <a:ext cx="2149433" cy="13849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Détenteur visible que par </a:t>
            </a:r>
            <a:r>
              <a:rPr lang="fr-FR" sz="1400" b="1" dirty="0"/>
              <a:t>ROLE_AUTHOR</a:t>
            </a:r>
            <a:r>
              <a:rPr lang="fr-FR" sz="1400" dirty="0"/>
              <a:t> minimum</a:t>
            </a:r>
          </a:p>
          <a:p>
            <a:endParaRPr lang="fr-FR" sz="1400" dirty="0"/>
          </a:p>
          <a:p>
            <a:r>
              <a:rPr lang="fr-FR" sz="1400" dirty="0"/>
              <a:t>Liste des inscrits avec auto-complétions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D22E21F-6F6C-4C6A-9F69-C1BA7E1B942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855875" y="5031741"/>
            <a:ext cx="573180" cy="6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C4E1025-E26F-4B39-90A6-47861BA1237C}"/>
              </a:ext>
            </a:extLst>
          </p:cNvPr>
          <p:cNvSpPr txBox="1"/>
          <p:nvPr/>
        </p:nvSpPr>
        <p:spPr>
          <a:xfrm>
            <a:off x="200645" y="3363138"/>
            <a:ext cx="25708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Date </a:t>
            </a:r>
            <a:r>
              <a:rPr lang="fr-FR" sz="1200" b="1" dirty="0"/>
              <a:t>auto-incrémenté</a:t>
            </a:r>
            <a:r>
              <a:rPr lang="fr-FR" sz="1200" dirty="0"/>
              <a:t> dès que le champ détenteur est renseigné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C1E36B-7E27-425F-8266-93C654B214B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486063" y="3824803"/>
            <a:ext cx="418151" cy="6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373A3FF-4B1B-4871-AE2A-0559D49077E7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2771481" y="3593971"/>
            <a:ext cx="2657574" cy="20685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463DE9-D88F-4F5E-9948-F7FE0E6D941E}"/>
              </a:ext>
            </a:extLst>
          </p:cNvPr>
          <p:cNvSpPr txBox="1"/>
          <p:nvPr/>
        </p:nvSpPr>
        <p:spPr>
          <a:xfrm>
            <a:off x="-12620" y="5031741"/>
            <a:ext cx="306070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Réserver accessible à partir du ROLE_USER 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965103-06FE-44EA-8E30-C78532FE96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17731" y="3981007"/>
            <a:ext cx="371436" cy="105073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FF10519-832E-43CA-8486-A2885D4285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106173" y="2887013"/>
            <a:ext cx="1194706" cy="285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20" grpId="0" animBg="1"/>
      <p:bldP spid="32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GradientRiseVTI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perray</dc:creator>
  <cp:lastModifiedBy>rémi perray</cp:lastModifiedBy>
  <cp:revision>103</cp:revision>
  <dcterms:created xsi:type="dcterms:W3CDTF">2021-11-07T20:51:17Z</dcterms:created>
  <dcterms:modified xsi:type="dcterms:W3CDTF">2021-11-08T06:28:20Z</dcterms:modified>
</cp:coreProperties>
</file>