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801"/>
  </p:normalViewPr>
  <p:slideViewPr>
    <p:cSldViewPr snapToGrid="0">
      <p:cViewPr varScale="1">
        <p:scale>
          <a:sx n="128" d="100"/>
          <a:sy n="128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mailto:wni817@usask.ca" TargetMode="External"/><Relationship Id="rId7" Type="http://schemas.openxmlformats.org/officeDocument/2006/relationships/image" Target="../media/image11.png"/><Relationship Id="rId2" Type="http://schemas.openxmlformats.org/officeDocument/2006/relationships/hyperlink" Target="mailto:gsc565@usask.ca" TargetMode="External"/><Relationship Id="rId1" Type="http://schemas.openxmlformats.org/officeDocument/2006/relationships/hyperlink" Target="mailto:dpu196@usask.ca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mailto:ank699@usask.ca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mailto:ank699@usask.ca" TargetMode="External"/><Relationship Id="rId3" Type="http://schemas.openxmlformats.org/officeDocument/2006/relationships/image" Target="../media/image11.png"/><Relationship Id="rId7" Type="http://schemas.openxmlformats.org/officeDocument/2006/relationships/hyperlink" Target="mailto:wni817@usask.ca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mailto:gsc565@usask.ca" TargetMode="External"/><Relationship Id="rId5" Type="http://schemas.openxmlformats.org/officeDocument/2006/relationships/hyperlink" Target="mailto:dpu196@usask.ca" TargetMode="External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AC890-1C5C-44EE-986B-087AF76B58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4598933-93F4-4E79-908B-64907C5311DC}">
      <dgm:prSet/>
      <dgm:spPr/>
      <dgm:t>
        <a:bodyPr/>
        <a:lstStyle/>
        <a:p>
          <a:pPr>
            <a:defRPr b="1"/>
          </a:pPr>
          <a:r>
            <a:rPr lang="en-CA" b="0" i="1"/>
            <a:t>Game Name: 7 Seconds to Freedom</a:t>
          </a:r>
          <a:endParaRPr lang="en-US"/>
        </a:p>
      </dgm:t>
    </dgm:pt>
    <dgm:pt modelId="{8C687C5C-13E9-44CD-B3F4-9A63A8BF20A1}" type="parTrans" cxnId="{A8553B07-7CCE-4350-85AE-A97C87A14AF9}">
      <dgm:prSet/>
      <dgm:spPr/>
      <dgm:t>
        <a:bodyPr/>
        <a:lstStyle/>
        <a:p>
          <a:endParaRPr lang="en-US"/>
        </a:p>
      </dgm:t>
    </dgm:pt>
    <dgm:pt modelId="{1D317B91-6DA2-4C7E-ACFE-6B0C6E9BF1D8}" type="sibTrans" cxnId="{A8553B07-7CCE-4350-85AE-A97C87A14AF9}">
      <dgm:prSet/>
      <dgm:spPr/>
      <dgm:t>
        <a:bodyPr/>
        <a:lstStyle/>
        <a:p>
          <a:endParaRPr lang="en-US"/>
        </a:p>
      </dgm:t>
    </dgm:pt>
    <dgm:pt modelId="{919F7DE6-8583-47F6-B4FD-3F85FA1331DF}">
      <dgm:prSet/>
      <dgm:spPr/>
      <dgm:t>
        <a:bodyPr/>
        <a:lstStyle/>
        <a:p>
          <a:pPr>
            <a:defRPr b="1"/>
          </a:pPr>
          <a:r>
            <a:rPr lang="en-CA" b="0" i="1"/>
            <a:t>Our members:</a:t>
          </a:r>
          <a:endParaRPr lang="en-US"/>
        </a:p>
      </dgm:t>
    </dgm:pt>
    <dgm:pt modelId="{AC6F8659-6ECD-4475-9F84-8E446E448EE1}" type="parTrans" cxnId="{963DF715-D0FC-4AB0-A244-CEE2A40E9B89}">
      <dgm:prSet/>
      <dgm:spPr/>
      <dgm:t>
        <a:bodyPr/>
        <a:lstStyle/>
        <a:p>
          <a:endParaRPr lang="en-US"/>
        </a:p>
      </dgm:t>
    </dgm:pt>
    <dgm:pt modelId="{A659F4FF-7490-4AF5-A7AF-CF652B72347C}" type="sibTrans" cxnId="{963DF715-D0FC-4AB0-A244-CEE2A40E9B89}">
      <dgm:prSet/>
      <dgm:spPr/>
      <dgm:t>
        <a:bodyPr/>
        <a:lstStyle/>
        <a:p>
          <a:endParaRPr lang="en-US"/>
        </a:p>
      </dgm:t>
    </dgm:pt>
    <dgm:pt modelId="{401DDF5F-4884-4158-909B-8B2BF9FB03F0}">
      <dgm:prSet/>
      <dgm:spPr/>
      <dgm:t>
        <a:bodyPr/>
        <a:lstStyle/>
        <a:p>
          <a:r>
            <a:rPr lang="en-US" b="0" i="0"/>
            <a:t>Abdulrehman Ismaeel – </a:t>
          </a:r>
          <a:r>
            <a:rPr lang="en-US" b="0" i="0">
              <a:hlinkClick xmlns:r="http://schemas.openxmlformats.org/officeDocument/2006/relationships" r:id="rId1"/>
            </a:rPr>
            <a:t>dpu196@usask.ca</a:t>
          </a:r>
          <a:endParaRPr lang="en-US"/>
        </a:p>
      </dgm:t>
    </dgm:pt>
    <dgm:pt modelId="{3E29C415-CDA7-4991-BBFF-A55B7C496160}" type="parTrans" cxnId="{D2F96375-5434-460C-AC8F-9BAA0FDA04CD}">
      <dgm:prSet/>
      <dgm:spPr/>
      <dgm:t>
        <a:bodyPr/>
        <a:lstStyle/>
        <a:p>
          <a:endParaRPr lang="en-US"/>
        </a:p>
      </dgm:t>
    </dgm:pt>
    <dgm:pt modelId="{407813E1-46BF-492C-A167-44EB053DA8EA}" type="sibTrans" cxnId="{D2F96375-5434-460C-AC8F-9BAA0FDA04CD}">
      <dgm:prSet/>
      <dgm:spPr/>
      <dgm:t>
        <a:bodyPr/>
        <a:lstStyle/>
        <a:p>
          <a:endParaRPr lang="en-US"/>
        </a:p>
      </dgm:t>
    </dgm:pt>
    <dgm:pt modelId="{F778B467-C173-45D9-A0E6-2D9FE9704F43}">
      <dgm:prSet/>
      <dgm:spPr/>
      <dgm:t>
        <a:bodyPr/>
        <a:lstStyle/>
        <a:p>
          <a:r>
            <a:rPr lang="en-US" b="0" i="0"/>
            <a:t>Gavin Caras – </a:t>
          </a:r>
          <a:r>
            <a:rPr lang="en-US" b="0" i="0">
              <a:hlinkClick xmlns:r="http://schemas.openxmlformats.org/officeDocument/2006/relationships" r:id="rId2"/>
            </a:rPr>
            <a:t>gsc565@usask.ca</a:t>
          </a:r>
          <a:endParaRPr lang="en-US"/>
        </a:p>
      </dgm:t>
    </dgm:pt>
    <dgm:pt modelId="{0ED94BC8-D605-4219-ADA6-AB40950E7355}" type="parTrans" cxnId="{69CB37E4-1920-4BEA-840B-5BBECF88D312}">
      <dgm:prSet/>
      <dgm:spPr/>
      <dgm:t>
        <a:bodyPr/>
        <a:lstStyle/>
        <a:p>
          <a:endParaRPr lang="en-US"/>
        </a:p>
      </dgm:t>
    </dgm:pt>
    <dgm:pt modelId="{77D8FF41-E518-4DF7-A350-2FCAEBD7B4B6}" type="sibTrans" cxnId="{69CB37E4-1920-4BEA-840B-5BBECF88D312}">
      <dgm:prSet/>
      <dgm:spPr/>
      <dgm:t>
        <a:bodyPr/>
        <a:lstStyle/>
        <a:p>
          <a:endParaRPr lang="en-US"/>
        </a:p>
      </dgm:t>
    </dgm:pt>
    <dgm:pt modelId="{27A39FF8-E809-4667-97A1-9091230A2EC5}">
      <dgm:prSet/>
      <dgm:spPr/>
      <dgm:t>
        <a:bodyPr/>
        <a:lstStyle/>
        <a:p>
          <a:r>
            <a:rPr lang="en-US" b="0" i="0"/>
            <a:t>Leo Liu – </a:t>
          </a:r>
          <a:r>
            <a:rPr lang="en-US" b="0" i="0">
              <a:hlinkClick xmlns:r="http://schemas.openxmlformats.org/officeDocument/2006/relationships" r:id="rId3"/>
            </a:rPr>
            <a:t>wni817@usask.ca</a:t>
          </a:r>
          <a:endParaRPr lang="en-US"/>
        </a:p>
      </dgm:t>
    </dgm:pt>
    <dgm:pt modelId="{250ACC0B-F323-424D-894B-B66D1A9DA4F5}" type="parTrans" cxnId="{676F5D37-4BEE-4960-927B-A81493C521B9}">
      <dgm:prSet/>
      <dgm:spPr/>
      <dgm:t>
        <a:bodyPr/>
        <a:lstStyle/>
        <a:p>
          <a:endParaRPr lang="en-US"/>
        </a:p>
      </dgm:t>
    </dgm:pt>
    <dgm:pt modelId="{5F0D9D20-6D78-4DFC-9B8A-8451AD79FB87}" type="sibTrans" cxnId="{676F5D37-4BEE-4960-927B-A81493C521B9}">
      <dgm:prSet/>
      <dgm:spPr/>
      <dgm:t>
        <a:bodyPr/>
        <a:lstStyle/>
        <a:p>
          <a:endParaRPr lang="en-US"/>
        </a:p>
      </dgm:t>
    </dgm:pt>
    <dgm:pt modelId="{1ABCF074-B1AD-4668-A635-614DE44CE5AE}">
      <dgm:prSet/>
      <dgm:spPr/>
      <dgm:t>
        <a:bodyPr/>
        <a:lstStyle/>
        <a:p>
          <a:r>
            <a:rPr lang="en-US" b="0" i="0"/>
            <a:t>Andrew Kipsang – </a:t>
          </a:r>
          <a:r>
            <a:rPr lang="en-US" b="0" i="0">
              <a:hlinkClick xmlns:r="http://schemas.openxmlformats.org/officeDocument/2006/relationships" r:id="rId4"/>
            </a:rPr>
            <a:t>ank699@usask.ca</a:t>
          </a:r>
          <a:endParaRPr lang="en-US"/>
        </a:p>
      </dgm:t>
    </dgm:pt>
    <dgm:pt modelId="{F3A684AD-0623-41B7-A566-63536B887683}" type="parTrans" cxnId="{BA1AA30E-7244-4FD1-96FA-1472A33AB802}">
      <dgm:prSet/>
      <dgm:spPr/>
      <dgm:t>
        <a:bodyPr/>
        <a:lstStyle/>
        <a:p>
          <a:endParaRPr lang="en-US"/>
        </a:p>
      </dgm:t>
    </dgm:pt>
    <dgm:pt modelId="{A27450AD-B89E-40F8-8503-8A9B32C93DC9}" type="sibTrans" cxnId="{BA1AA30E-7244-4FD1-96FA-1472A33AB802}">
      <dgm:prSet/>
      <dgm:spPr/>
      <dgm:t>
        <a:bodyPr/>
        <a:lstStyle/>
        <a:p>
          <a:endParaRPr lang="en-US"/>
        </a:p>
      </dgm:t>
    </dgm:pt>
    <dgm:pt modelId="{A356B2F9-28BE-47F6-9D80-E67051C08541}" type="pres">
      <dgm:prSet presAssocID="{443AC890-1C5C-44EE-986B-087AF76B5852}" presName="root" presStyleCnt="0">
        <dgm:presLayoutVars>
          <dgm:dir/>
          <dgm:resizeHandles val="exact"/>
        </dgm:presLayoutVars>
      </dgm:prSet>
      <dgm:spPr/>
    </dgm:pt>
    <dgm:pt modelId="{D0DC6FDA-E960-4D64-B03A-1877202D3917}" type="pres">
      <dgm:prSet presAssocID="{24598933-93F4-4E79-908B-64907C5311DC}" presName="compNode" presStyleCnt="0"/>
      <dgm:spPr/>
    </dgm:pt>
    <dgm:pt modelId="{5D70460F-C832-4964-BE04-859FBCFB2E8E}" type="pres">
      <dgm:prSet presAssocID="{24598933-93F4-4E79-908B-64907C5311DC}" presName="iconRect" presStyleLbl="node1" presStyleIdx="0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8455A02-8E62-4D55-88AD-C5390F1878AD}" type="pres">
      <dgm:prSet presAssocID="{24598933-93F4-4E79-908B-64907C5311DC}" presName="iconSpace" presStyleCnt="0"/>
      <dgm:spPr/>
    </dgm:pt>
    <dgm:pt modelId="{AE06EDC3-AD52-430D-A8DE-F027CB64F4B3}" type="pres">
      <dgm:prSet presAssocID="{24598933-93F4-4E79-908B-64907C5311DC}" presName="parTx" presStyleLbl="revTx" presStyleIdx="0" presStyleCnt="4">
        <dgm:presLayoutVars>
          <dgm:chMax val="0"/>
          <dgm:chPref val="0"/>
        </dgm:presLayoutVars>
      </dgm:prSet>
      <dgm:spPr/>
    </dgm:pt>
    <dgm:pt modelId="{8D3D8810-8945-4B93-AAEF-004535B5A907}" type="pres">
      <dgm:prSet presAssocID="{24598933-93F4-4E79-908B-64907C5311DC}" presName="txSpace" presStyleCnt="0"/>
      <dgm:spPr/>
    </dgm:pt>
    <dgm:pt modelId="{347EE1FE-297A-42AA-81BE-6357F8EC31E4}" type="pres">
      <dgm:prSet presAssocID="{24598933-93F4-4E79-908B-64907C5311DC}" presName="desTx" presStyleLbl="revTx" presStyleIdx="1" presStyleCnt="4">
        <dgm:presLayoutVars/>
      </dgm:prSet>
      <dgm:spPr/>
    </dgm:pt>
    <dgm:pt modelId="{3CB341E4-AAFB-4B85-A1DE-A4742A095A5C}" type="pres">
      <dgm:prSet presAssocID="{1D317B91-6DA2-4C7E-ACFE-6B0C6E9BF1D8}" presName="sibTrans" presStyleCnt="0"/>
      <dgm:spPr/>
    </dgm:pt>
    <dgm:pt modelId="{C4C96843-6BA3-47B0-A815-3FF19D255F4C}" type="pres">
      <dgm:prSet presAssocID="{919F7DE6-8583-47F6-B4FD-3F85FA1331DF}" presName="compNode" presStyleCnt="0"/>
      <dgm:spPr/>
    </dgm:pt>
    <dgm:pt modelId="{FD8AA58C-B53E-4EE7-9741-C4217DD9E4D6}" type="pres">
      <dgm:prSet presAssocID="{919F7DE6-8583-47F6-B4FD-3F85FA1331DF}" presName="iconRect" presStyleLbl="node1" presStyleIdx="1" presStyleCnt="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5992B03-5D29-4DB0-8174-3D3F50182AA4}" type="pres">
      <dgm:prSet presAssocID="{919F7DE6-8583-47F6-B4FD-3F85FA1331DF}" presName="iconSpace" presStyleCnt="0"/>
      <dgm:spPr/>
    </dgm:pt>
    <dgm:pt modelId="{66F04852-CF38-442F-81AB-885C7E34AD0D}" type="pres">
      <dgm:prSet presAssocID="{919F7DE6-8583-47F6-B4FD-3F85FA1331DF}" presName="parTx" presStyleLbl="revTx" presStyleIdx="2" presStyleCnt="4">
        <dgm:presLayoutVars>
          <dgm:chMax val="0"/>
          <dgm:chPref val="0"/>
        </dgm:presLayoutVars>
      </dgm:prSet>
      <dgm:spPr/>
    </dgm:pt>
    <dgm:pt modelId="{88C13C02-5315-4E50-806A-2DA264E97346}" type="pres">
      <dgm:prSet presAssocID="{919F7DE6-8583-47F6-B4FD-3F85FA1331DF}" presName="txSpace" presStyleCnt="0"/>
      <dgm:spPr/>
    </dgm:pt>
    <dgm:pt modelId="{62E1A220-D12B-4DBD-8D36-79064F1E1B53}" type="pres">
      <dgm:prSet presAssocID="{919F7DE6-8583-47F6-B4FD-3F85FA1331DF}" presName="desTx" presStyleLbl="revTx" presStyleIdx="3" presStyleCnt="4">
        <dgm:presLayoutVars/>
      </dgm:prSet>
      <dgm:spPr/>
    </dgm:pt>
  </dgm:ptLst>
  <dgm:cxnLst>
    <dgm:cxn modelId="{A8553B07-7CCE-4350-85AE-A97C87A14AF9}" srcId="{443AC890-1C5C-44EE-986B-087AF76B5852}" destId="{24598933-93F4-4E79-908B-64907C5311DC}" srcOrd="0" destOrd="0" parTransId="{8C687C5C-13E9-44CD-B3F4-9A63A8BF20A1}" sibTransId="{1D317B91-6DA2-4C7E-ACFE-6B0C6E9BF1D8}"/>
    <dgm:cxn modelId="{BA1AA30E-7244-4FD1-96FA-1472A33AB802}" srcId="{919F7DE6-8583-47F6-B4FD-3F85FA1331DF}" destId="{1ABCF074-B1AD-4668-A635-614DE44CE5AE}" srcOrd="3" destOrd="0" parTransId="{F3A684AD-0623-41B7-A566-63536B887683}" sibTransId="{A27450AD-B89E-40F8-8503-8A9B32C93DC9}"/>
    <dgm:cxn modelId="{963DF715-D0FC-4AB0-A244-CEE2A40E9B89}" srcId="{443AC890-1C5C-44EE-986B-087AF76B5852}" destId="{919F7DE6-8583-47F6-B4FD-3F85FA1331DF}" srcOrd="1" destOrd="0" parTransId="{AC6F8659-6ECD-4475-9F84-8E446E448EE1}" sibTransId="{A659F4FF-7490-4AF5-A7AF-CF652B72347C}"/>
    <dgm:cxn modelId="{676F5D37-4BEE-4960-927B-A81493C521B9}" srcId="{919F7DE6-8583-47F6-B4FD-3F85FA1331DF}" destId="{27A39FF8-E809-4667-97A1-9091230A2EC5}" srcOrd="2" destOrd="0" parTransId="{250ACC0B-F323-424D-894B-B66D1A9DA4F5}" sibTransId="{5F0D9D20-6D78-4DFC-9B8A-8451AD79FB87}"/>
    <dgm:cxn modelId="{F18E424C-AA9A-4E91-BD57-F2EBE7BF2B1B}" type="presOf" srcId="{919F7DE6-8583-47F6-B4FD-3F85FA1331DF}" destId="{66F04852-CF38-442F-81AB-885C7E34AD0D}" srcOrd="0" destOrd="0" presId="urn:microsoft.com/office/officeart/2018/2/layout/IconLabelDescriptionList"/>
    <dgm:cxn modelId="{78CABF51-D078-49B3-A397-83080BF030AB}" type="presOf" srcId="{401DDF5F-4884-4158-909B-8B2BF9FB03F0}" destId="{62E1A220-D12B-4DBD-8D36-79064F1E1B53}" srcOrd="0" destOrd="0" presId="urn:microsoft.com/office/officeart/2018/2/layout/IconLabelDescriptionList"/>
    <dgm:cxn modelId="{F0402354-E3B0-4C23-AC97-E6D7387D1746}" type="presOf" srcId="{F778B467-C173-45D9-A0E6-2D9FE9704F43}" destId="{62E1A220-D12B-4DBD-8D36-79064F1E1B53}" srcOrd="0" destOrd="1" presId="urn:microsoft.com/office/officeart/2018/2/layout/IconLabelDescriptionList"/>
    <dgm:cxn modelId="{D1B4FD6D-F2E8-4154-AEA8-0DE25E62EAC2}" type="presOf" srcId="{27A39FF8-E809-4667-97A1-9091230A2EC5}" destId="{62E1A220-D12B-4DBD-8D36-79064F1E1B53}" srcOrd="0" destOrd="2" presId="urn:microsoft.com/office/officeart/2018/2/layout/IconLabelDescriptionList"/>
    <dgm:cxn modelId="{D2F96375-5434-460C-AC8F-9BAA0FDA04CD}" srcId="{919F7DE6-8583-47F6-B4FD-3F85FA1331DF}" destId="{401DDF5F-4884-4158-909B-8B2BF9FB03F0}" srcOrd="0" destOrd="0" parTransId="{3E29C415-CDA7-4991-BBFF-A55B7C496160}" sibTransId="{407813E1-46BF-492C-A167-44EB053DA8EA}"/>
    <dgm:cxn modelId="{7327418A-E5EE-4F1A-88B7-6D0EABEF2115}" type="presOf" srcId="{1ABCF074-B1AD-4668-A635-614DE44CE5AE}" destId="{62E1A220-D12B-4DBD-8D36-79064F1E1B53}" srcOrd="0" destOrd="3" presId="urn:microsoft.com/office/officeart/2018/2/layout/IconLabelDescriptionList"/>
    <dgm:cxn modelId="{284C8DD7-3034-47CC-BA4C-90E81FBEB746}" type="presOf" srcId="{443AC890-1C5C-44EE-986B-087AF76B5852}" destId="{A356B2F9-28BE-47F6-9D80-E67051C08541}" srcOrd="0" destOrd="0" presId="urn:microsoft.com/office/officeart/2018/2/layout/IconLabelDescriptionList"/>
    <dgm:cxn modelId="{138350DF-5135-4F21-8EE6-88432015197C}" type="presOf" srcId="{24598933-93F4-4E79-908B-64907C5311DC}" destId="{AE06EDC3-AD52-430D-A8DE-F027CB64F4B3}" srcOrd="0" destOrd="0" presId="urn:microsoft.com/office/officeart/2018/2/layout/IconLabelDescriptionList"/>
    <dgm:cxn modelId="{69CB37E4-1920-4BEA-840B-5BBECF88D312}" srcId="{919F7DE6-8583-47F6-B4FD-3F85FA1331DF}" destId="{F778B467-C173-45D9-A0E6-2D9FE9704F43}" srcOrd="1" destOrd="0" parTransId="{0ED94BC8-D605-4219-ADA6-AB40950E7355}" sibTransId="{77D8FF41-E518-4DF7-A350-2FCAEBD7B4B6}"/>
    <dgm:cxn modelId="{553E7304-C2F2-46F6-8A62-F2E0568CC4D4}" type="presParOf" srcId="{A356B2F9-28BE-47F6-9D80-E67051C08541}" destId="{D0DC6FDA-E960-4D64-B03A-1877202D3917}" srcOrd="0" destOrd="0" presId="urn:microsoft.com/office/officeart/2018/2/layout/IconLabelDescriptionList"/>
    <dgm:cxn modelId="{84C66DBD-ED2A-42F0-835A-263BB2BA28C7}" type="presParOf" srcId="{D0DC6FDA-E960-4D64-B03A-1877202D3917}" destId="{5D70460F-C832-4964-BE04-859FBCFB2E8E}" srcOrd="0" destOrd="0" presId="urn:microsoft.com/office/officeart/2018/2/layout/IconLabelDescriptionList"/>
    <dgm:cxn modelId="{26709502-BFC5-4064-8A10-518C653AD970}" type="presParOf" srcId="{D0DC6FDA-E960-4D64-B03A-1877202D3917}" destId="{88455A02-8E62-4D55-88AD-C5390F1878AD}" srcOrd="1" destOrd="0" presId="urn:microsoft.com/office/officeart/2018/2/layout/IconLabelDescriptionList"/>
    <dgm:cxn modelId="{B0F59096-4385-43AE-9D43-B96D38A0AB88}" type="presParOf" srcId="{D0DC6FDA-E960-4D64-B03A-1877202D3917}" destId="{AE06EDC3-AD52-430D-A8DE-F027CB64F4B3}" srcOrd="2" destOrd="0" presId="urn:microsoft.com/office/officeart/2018/2/layout/IconLabelDescriptionList"/>
    <dgm:cxn modelId="{87B8F381-2399-4F33-A99C-0B285680EA8C}" type="presParOf" srcId="{D0DC6FDA-E960-4D64-B03A-1877202D3917}" destId="{8D3D8810-8945-4B93-AAEF-004535B5A907}" srcOrd="3" destOrd="0" presId="urn:microsoft.com/office/officeart/2018/2/layout/IconLabelDescriptionList"/>
    <dgm:cxn modelId="{C8FF8781-1DAF-48AA-95D4-2AA701446644}" type="presParOf" srcId="{D0DC6FDA-E960-4D64-B03A-1877202D3917}" destId="{347EE1FE-297A-42AA-81BE-6357F8EC31E4}" srcOrd="4" destOrd="0" presId="urn:microsoft.com/office/officeart/2018/2/layout/IconLabelDescriptionList"/>
    <dgm:cxn modelId="{C5EA0110-DA52-4F03-BC55-DEF9F92061CE}" type="presParOf" srcId="{A356B2F9-28BE-47F6-9D80-E67051C08541}" destId="{3CB341E4-AAFB-4B85-A1DE-A4742A095A5C}" srcOrd="1" destOrd="0" presId="urn:microsoft.com/office/officeart/2018/2/layout/IconLabelDescriptionList"/>
    <dgm:cxn modelId="{197FAEED-CE40-492E-8EC0-11DBED01CE88}" type="presParOf" srcId="{A356B2F9-28BE-47F6-9D80-E67051C08541}" destId="{C4C96843-6BA3-47B0-A815-3FF19D255F4C}" srcOrd="2" destOrd="0" presId="urn:microsoft.com/office/officeart/2018/2/layout/IconLabelDescriptionList"/>
    <dgm:cxn modelId="{473BC7A4-5A13-4545-9A49-B95E03BD4184}" type="presParOf" srcId="{C4C96843-6BA3-47B0-A815-3FF19D255F4C}" destId="{FD8AA58C-B53E-4EE7-9741-C4217DD9E4D6}" srcOrd="0" destOrd="0" presId="urn:microsoft.com/office/officeart/2018/2/layout/IconLabelDescriptionList"/>
    <dgm:cxn modelId="{466C355C-0C15-47A6-94A0-32F2497CF1C3}" type="presParOf" srcId="{C4C96843-6BA3-47B0-A815-3FF19D255F4C}" destId="{05992B03-5D29-4DB0-8174-3D3F50182AA4}" srcOrd="1" destOrd="0" presId="urn:microsoft.com/office/officeart/2018/2/layout/IconLabelDescriptionList"/>
    <dgm:cxn modelId="{1656D322-ADEF-4E7F-B341-724C7CC9865F}" type="presParOf" srcId="{C4C96843-6BA3-47B0-A815-3FF19D255F4C}" destId="{66F04852-CF38-442F-81AB-885C7E34AD0D}" srcOrd="2" destOrd="0" presId="urn:microsoft.com/office/officeart/2018/2/layout/IconLabelDescriptionList"/>
    <dgm:cxn modelId="{F5754F28-4BB5-427A-B152-E3F61CD3046A}" type="presParOf" srcId="{C4C96843-6BA3-47B0-A815-3FF19D255F4C}" destId="{88C13C02-5315-4E50-806A-2DA264E97346}" srcOrd="3" destOrd="0" presId="urn:microsoft.com/office/officeart/2018/2/layout/IconLabelDescriptionList"/>
    <dgm:cxn modelId="{633BCF92-E37F-4392-9387-5AC60A19CC70}" type="presParOf" srcId="{C4C96843-6BA3-47B0-A815-3FF19D255F4C}" destId="{62E1A220-D12B-4DBD-8D36-79064F1E1B5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0460F-C832-4964-BE04-859FBCFB2E8E}">
      <dsp:nvSpPr>
        <dsp:cNvPr id="0" name=""/>
        <dsp:cNvSpPr/>
      </dsp:nvSpPr>
      <dsp:spPr>
        <a:xfrm>
          <a:off x="633179" y="0"/>
          <a:ext cx="1510523" cy="1346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6EDC3-AD52-430D-A8DE-F027CB64F4B3}">
      <dsp:nvSpPr>
        <dsp:cNvPr id="0" name=""/>
        <dsp:cNvSpPr/>
      </dsp:nvSpPr>
      <dsp:spPr>
        <a:xfrm>
          <a:off x="633179" y="1468572"/>
          <a:ext cx="4315781" cy="57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b="0" i="1" kern="1200"/>
            <a:t>Game Name: 7 Seconds to Freedom</a:t>
          </a:r>
          <a:endParaRPr lang="en-US" sz="2100" kern="1200"/>
        </a:p>
      </dsp:txBody>
      <dsp:txXfrm>
        <a:off x="633179" y="1468572"/>
        <a:ext cx="4315781" cy="577026"/>
      </dsp:txXfrm>
    </dsp:sp>
    <dsp:sp modelId="{347EE1FE-297A-42AA-81BE-6357F8EC31E4}">
      <dsp:nvSpPr>
        <dsp:cNvPr id="0" name=""/>
        <dsp:cNvSpPr/>
      </dsp:nvSpPr>
      <dsp:spPr>
        <a:xfrm>
          <a:off x="633179" y="2102426"/>
          <a:ext cx="4315781" cy="108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AA58C-B53E-4EE7-9741-C4217DD9E4D6}">
      <dsp:nvSpPr>
        <dsp:cNvPr id="0" name=""/>
        <dsp:cNvSpPr/>
      </dsp:nvSpPr>
      <dsp:spPr>
        <a:xfrm>
          <a:off x="5704222" y="0"/>
          <a:ext cx="1510523" cy="1346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04852-CF38-442F-81AB-885C7E34AD0D}">
      <dsp:nvSpPr>
        <dsp:cNvPr id="0" name=""/>
        <dsp:cNvSpPr/>
      </dsp:nvSpPr>
      <dsp:spPr>
        <a:xfrm>
          <a:off x="5704222" y="1468572"/>
          <a:ext cx="4315781" cy="57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100" b="0" i="1" kern="1200"/>
            <a:t>Our members:</a:t>
          </a:r>
          <a:endParaRPr lang="en-US" sz="2100" kern="1200"/>
        </a:p>
      </dsp:txBody>
      <dsp:txXfrm>
        <a:off x="5704222" y="1468572"/>
        <a:ext cx="4315781" cy="577026"/>
      </dsp:txXfrm>
    </dsp:sp>
    <dsp:sp modelId="{62E1A220-D12B-4DBD-8D36-79064F1E1B53}">
      <dsp:nvSpPr>
        <dsp:cNvPr id="0" name=""/>
        <dsp:cNvSpPr/>
      </dsp:nvSpPr>
      <dsp:spPr>
        <a:xfrm>
          <a:off x="5704222" y="2102426"/>
          <a:ext cx="4315781" cy="1085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Abdulrehman Ismaeel – </a:t>
          </a:r>
          <a:r>
            <a:rPr lang="en-US" sz="1600" b="0" i="0" kern="1200">
              <a:hlinkClick xmlns:r="http://schemas.openxmlformats.org/officeDocument/2006/relationships" r:id="rId5"/>
            </a:rPr>
            <a:t>dpu196@usask.ca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Gavin Caras – </a:t>
          </a:r>
          <a:r>
            <a:rPr lang="en-US" sz="1600" b="0" i="0" kern="1200">
              <a:hlinkClick xmlns:r="http://schemas.openxmlformats.org/officeDocument/2006/relationships" r:id="rId6"/>
            </a:rPr>
            <a:t>gsc565@usask.ca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Leo Liu – </a:t>
          </a:r>
          <a:r>
            <a:rPr lang="en-US" sz="1600" b="0" i="0" kern="1200">
              <a:hlinkClick xmlns:r="http://schemas.openxmlformats.org/officeDocument/2006/relationships" r:id="rId7"/>
            </a:rPr>
            <a:t>wni817@usask.ca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Andrew Kipsang – </a:t>
          </a:r>
          <a:r>
            <a:rPr lang="en-US" sz="1600" b="0" i="0" kern="1200">
              <a:hlinkClick xmlns:r="http://schemas.openxmlformats.org/officeDocument/2006/relationships" r:id="rId8"/>
            </a:rPr>
            <a:t>ank699@usask.ca</a:t>
          </a:r>
          <a:endParaRPr lang="en-US" sz="1600" kern="1200"/>
        </a:p>
      </dsp:txBody>
      <dsp:txXfrm>
        <a:off x="5704222" y="2102426"/>
        <a:ext cx="4315781" cy="108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10/19/24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6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sc565@usask.ca" TargetMode="External"/><Relationship Id="rId2" Type="http://schemas.openxmlformats.org/officeDocument/2006/relationships/hyperlink" Target="mailto:dpu196@usask.c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ank699@usask.ca" TargetMode="External"/><Relationship Id="rId4" Type="http://schemas.openxmlformats.org/officeDocument/2006/relationships/hyperlink" Target="mailto:wni817@usask.c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2GnO01df_k?feature=oembed" TargetMode="External"/><Relationship Id="rId4" Type="http://schemas.openxmlformats.org/officeDocument/2006/relationships/hyperlink" Target="https://youtu.be/h2GnO01df_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F291BE0-7A7E-D04F-974F-9F4577FB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>
            <a:extLst>
              <a:ext uri="{FF2B5EF4-FFF2-40B4-BE49-F238E27FC236}">
                <a16:creationId xmlns:a16="http://schemas.microsoft.com/office/drawing/2014/main" id="{BD33FF1F-6094-0B4A-A3E4-6B0D9283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A6D9C-C7A5-414B-8CB7-E31470D7D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74554-1B0C-8FBB-9360-A9CBCEE59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192" y="1188013"/>
            <a:ext cx="4133647" cy="1446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 Seconds to Freedom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9C488-315F-D2CD-BA0C-EC00F4D9E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3193" y="2691638"/>
            <a:ext cx="4133647" cy="318973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System Font Regular"/>
              <a:buChar char="–"/>
            </a:pPr>
            <a:r>
              <a:rPr lang="en-US" dirty="0" err="1"/>
              <a:t>Abdulrehman</a:t>
            </a:r>
            <a:r>
              <a:rPr lang="en-US" dirty="0"/>
              <a:t> Ismaeel</a:t>
            </a:r>
          </a:p>
          <a:p>
            <a:pPr lvl="1" indent="-228600">
              <a:buFont typeface="System Font Regular"/>
              <a:buChar char="–"/>
            </a:pPr>
            <a:r>
              <a:rPr lang="en-US" dirty="0">
                <a:hlinkClick r:id="rId2"/>
              </a:rPr>
              <a:t>dpu196@usask.ca</a:t>
            </a:r>
            <a:endParaRPr lang="en-US" dirty="0"/>
          </a:p>
          <a:p>
            <a:pPr indent="-228600">
              <a:buFont typeface="System Font Regular"/>
              <a:buChar char="–"/>
            </a:pPr>
            <a:r>
              <a:rPr lang="en-US" dirty="0"/>
              <a:t>Gavin </a:t>
            </a:r>
            <a:r>
              <a:rPr lang="en-US" dirty="0" err="1"/>
              <a:t>Caras</a:t>
            </a:r>
            <a:endParaRPr lang="en-US" dirty="0"/>
          </a:p>
          <a:p>
            <a:pPr lvl="1" indent="-228600">
              <a:buFont typeface="System Font Regular"/>
              <a:buChar char="–"/>
            </a:pPr>
            <a:r>
              <a:rPr lang="en-US" dirty="0">
                <a:hlinkClick r:id="rId3"/>
              </a:rPr>
              <a:t>gsc565@usask.ca</a:t>
            </a:r>
            <a:endParaRPr lang="en-US" dirty="0"/>
          </a:p>
          <a:p>
            <a:pPr indent="-228600">
              <a:buFont typeface="System Font Regular"/>
              <a:buChar char="–"/>
            </a:pPr>
            <a:r>
              <a:rPr lang="en-US" dirty="0"/>
              <a:t>Leo Liu</a:t>
            </a:r>
          </a:p>
          <a:p>
            <a:pPr lvl="1" indent="-228600">
              <a:buFont typeface="System Font Regular"/>
              <a:buChar char="–"/>
            </a:pPr>
            <a:r>
              <a:rPr lang="en-US" dirty="0">
                <a:hlinkClick r:id="rId4"/>
              </a:rPr>
              <a:t>wni817@usask.ca</a:t>
            </a:r>
            <a:endParaRPr lang="en-US" dirty="0"/>
          </a:p>
          <a:p>
            <a:pPr indent="-228600">
              <a:buFont typeface="System Font Regular"/>
              <a:buChar char="–"/>
            </a:pPr>
            <a:r>
              <a:rPr lang="en-US" dirty="0"/>
              <a:t>Andrew </a:t>
            </a:r>
            <a:r>
              <a:rPr lang="en-US" dirty="0" err="1"/>
              <a:t>Kipsang</a:t>
            </a:r>
            <a:endParaRPr lang="en-US" dirty="0"/>
          </a:p>
          <a:p>
            <a:pPr lvl="1" indent="-228600">
              <a:buFont typeface="System Font Regular"/>
              <a:buChar char="–"/>
            </a:pPr>
            <a:r>
              <a:rPr lang="en-US" dirty="0">
                <a:hlinkClick r:id="rId5"/>
              </a:rPr>
              <a:t>ank699@usask.ca</a:t>
            </a:r>
            <a:endParaRPr lang="en-US" dirty="0"/>
          </a:p>
          <a:p>
            <a:pPr indent="-228600">
              <a:buFont typeface="System Font Regular"/>
              <a:buChar char="–"/>
            </a:pPr>
            <a:endParaRPr lang="en-US" dirty="0"/>
          </a:p>
          <a:p>
            <a:pPr indent="-228600">
              <a:buFont typeface="System Font Regular"/>
              <a:buChar char="–"/>
            </a:pPr>
            <a:endParaRPr lang="en-US" dirty="0"/>
          </a:p>
          <a:p>
            <a:pPr indent="-228600">
              <a:buFont typeface="System Font Regular"/>
              <a:buChar char="–"/>
            </a:pPr>
            <a:endParaRPr lang="en-US" dirty="0"/>
          </a:p>
        </p:txBody>
      </p:sp>
      <p:sp>
        <p:nvSpPr>
          <p:cNvPr id="71" name="Cross 7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oldfish in a bowl&#10;&#10;Description automatically generated">
            <a:extLst>
              <a:ext uri="{FF2B5EF4-FFF2-40B4-BE49-F238E27FC236}">
                <a16:creationId xmlns:a16="http://schemas.microsoft.com/office/drawing/2014/main" id="{0A8A0E0A-E17D-5619-0C2F-927C2EE8A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6976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E01DC-02CD-9DC6-8AC5-0D856695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b="1" dirty="0"/>
              <a:t>Our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2E4-781C-CD1A-DFB6-11420C523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464693"/>
            <a:ext cx="4114799" cy="3188586"/>
          </a:xfrm>
        </p:spPr>
        <p:txBody>
          <a:bodyPr>
            <a:normAutofit/>
          </a:bodyPr>
          <a:lstStyle/>
          <a:p>
            <a:r>
              <a:rPr lang="en-CA" sz="2200" i="1" dirty="0">
                <a:effectLst/>
                <a:latin typeface=".SF NS"/>
              </a:rPr>
              <a:t>Swim to freedom under a time limit!</a:t>
            </a:r>
            <a:endParaRPr lang="en-CA" sz="2200" dirty="0">
              <a:effectLst/>
              <a:latin typeface=".SF NS"/>
            </a:endParaRPr>
          </a:p>
          <a:p>
            <a:r>
              <a:rPr lang="en-CA" sz="2200" i="1" dirty="0">
                <a:effectLst/>
                <a:latin typeface=".SF NS"/>
              </a:rPr>
              <a:t>Avoid breaking your fishbowl along the way.</a:t>
            </a:r>
            <a:endParaRPr lang="en-CA" sz="2200" dirty="0">
              <a:latin typeface=".SF NS"/>
            </a:endParaRPr>
          </a:p>
          <a:p>
            <a:r>
              <a:rPr lang="en-CA" sz="2200" i="1" dirty="0">
                <a:effectLst/>
                <a:latin typeface=".SF NS"/>
              </a:rPr>
              <a:t>Complete levels without resetting or dying.</a:t>
            </a:r>
            <a:endParaRPr lang="en-CA" sz="2200" dirty="0">
              <a:effectLst/>
              <a:latin typeface=".SF NS"/>
            </a:endParaRPr>
          </a:p>
          <a:p>
            <a:pPr marL="0" indent="0">
              <a:buNone/>
            </a:pPr>
            <a:r>
              <a:rPr lang="en-US" sz="2200" dirty="0"/>
              <a:t>- It’s like Level Devil but HARDER and more INTENSE!!! </a:t>
            </a: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fish bowl with a fish in it&#10;&#10;Description automatically generated">
            <a:extLst>
              <a:ext uri="{FF2B5EF4-FFF2-40B4-BE49-F238E27FC236}">
                <a16:creationId xmlns:a16="http://schemas.microsoft.com/office/drawing/2014/main" id="{86D1698A-E23D-A628-BEFE-EFF426EA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573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FAAB9-66CE-632F-4157-39C2C8AE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B4A-3335-AF95-F0FD-413144FC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r>
              <a:rPr lang="en-US" dirty="0"/>
              <a:t>Level Devil</a:t>
            </a:r>
          </a:p>
          <a:p>
            <a:r>
              <a:rPr lang="en-US" dirty="0"/>
              <a:t>Cat Mario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4DAC-D3F8-1DB4-B23A-0FED2032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35" r="-2" b="-2"/>
          <a:stretch/>
        </p:blipFill>
        <p:spPr>
          <a:xfrm>
            <a:off x="-3" y="10"/>
            <a:ext cx="6967758" cy="3428990"/>
          </a:xfrm>
          <a:prstGeom prst="rect">
            <a:avLst/>
          </a:prstGeom>
        </p:spPr>
      </p:pic>
      <p:pic>
        <p:nvPicPr>
          <p:cNvPr id="5" name="Picture 4" descr="A video game with a person standing on a yellow square&#10;&#10;Description automatically generated">
            <a:extLst>
              <a:ext uri="{FF2B5EF4-FFF2-40B4-BE49-F238E27FC236}">
                <a16:creationId xmlns:a16="http://schemas.microsoft.com/office/drawing/2014/main" id="{257CB24B-0E66-7E0F-A760-9216C189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73" r="-2" b="7423"/>
          <a:stretch/>
        </p:blipFill>
        <p:spPr>
          <a:xfrm>
            <a:off x="3" y="3429000"/>
            <a:ext cx="6967757" cy="3429001"/>
          </a:xfrm>
          <a:prstGeom prst="rect">
            <a:avLst/>
          </a:prstGeom>
        </p:spPr>
      </p:pic>
      <p:sp>
        <p:nvSpPr>
          <p:cNvPr id="21" name="Cross 2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5D57B-5C98-521A-641C-0B398317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 b="1">
                <a:effectLst/>
                <a:latin typeface=".SF NS"/>
              </a:rPr>
              <a:t>Gameplay Walkthrough</a:t>
            </a:r>
            <a:br>
              <a:rPr lang="en-CA" sz="3100">
                <a:effectLst/>
                <a:latin typeface=".SF NS"/>
              </a:rPr>
            </a:b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CC43-59E1-E0ED-566A-3CA86495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en-CA" sz="2200" i="1">
                <a:effectLst/>
                <a:latin typeface=".SF NS"/>
              </a:rPr>
              <a:t>The player controls a fish in a bowl, swimming through levels under a time limit.</a:t>
            </a:r>
            <a:endParaRPr lang="en-CA" sz="2200">
              <a:effectLst/>
              <a:latin typeface=".SF NS"/>
            </a:endParaRPr>
          </a:p>
          <a:p>
            <a:r>
              <a:rPr lang="en-CA" sz="2200" i="1">
                <a:effectLst/>
                <a:latin typeface=".SF NS"/>
              </a:rPr>
              <a:t>Levels become progressively more difficult with unknown/random obstacles and paths.</a:t>
            </a:r>
          </a:p>
          <a:p>
            <a:r>
              <a:rPr lang="en-CA" sz="2200" err="1">
                <a:effectLst/>
                <a:latin typeface=".SF NS"/>
              </a:rPr>
              <a:t>Replayability</a:t>
            </a:r>
            <a:endParaRPr lang="en-CA" sz="2200">
              <a:effectLst/>
              <a:latin typeface=".SF NS"/>
            </a:endParaRPr>
          </a:p>
        </p:txBody>
      </p:sp>
      <p:pic>
        <p:nvPicPr>
          <p:cNvPr id="7" name="Online Media 6" descr="Pitch Video of WalkThrough">
            <a:hlinkClick r:id="" action="ppaction://media"/>
            <a:extLst>
              <a:ext uri="{FF2B5EF4-FFF2-40B4-BE49-F238E27FC236}">
                <a16:creationId xmlns:a16="http://schemas.microsoft.com/office/drawing/2014/main" id="{3D9DD43E-F26D-A3FD-1B23-7EFEA348C5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99688" y="1719318"/>
            <a:ext cx="6518645" cy="3683034"/>
          </a:xfrm>
          <a:prstGeom prst="rect">
            <a:avLst/>
          </a:prstGeom>
        </p:spPr>
      </p:pic>
      <p:sp>
        <p:nvSpPr>
          <p:cNvPr id="25" name="Cross 24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D21C6-C195-FF44-8294-D62502745460}"/>
              </a:ext>
            </a:extLst>
          </p:cNvPr>
          <p:cNvSpPr txBox="1"/>
          <p:nvPr/>
        </p:nvSpPr>
        <p:spPr>
          <a:xfrm>
            <a:off x="5527861" y="5576178"/>
            <a:ext cx="486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https://youtu.be/h2GnO01df_k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6BFD6-F02B-44D7-6D69-F10D5984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7826-61F7-DCA5-AED1-0A87AE7A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n-CA" b="1">
                <a:effectLst/>
                <a:latin typeface=".SF NS"/>
              </a:rPr>
              <a:t>Game Features</a:t>
            </a:r>
            <a:br>
              <a:rPr lang="en-CA">
                <a:effectLst/>
                <a:latin typeface=".SF 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EF74-6038-799C-6F6F-434E5F366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i="1" dirty="0">
                <a:effectLst/>
                <a:latin typeface=".SF NS"/>
              </a:rPr>
              <a:t>Increasing difficulty with each level.</a:t>
            </a:r>
            <a:endParaRPr lang="en-CA" dirty="0">
              <a:effectLst/>
              <a:latin typeface=".SF NS"/>
            </a:endParaRPr>
          </a:p>
          <a:p>
            <a:pPr>
              <a:lnSpc>
                <a:spcPct val="90000"/>
              </a:lnSpc>
            </a:pPr>
            <a:r>
              <a:rPr lang="en-CA" i="1" dirty="0">
                <a:effectLst/>
                <a:latin typeface=".SF NS"/>
              </a:rPr>
              <a:t>Different themes in various levels (e.g., living room, backyard, city escape).</a:t>
            </a:r>
            <a:endParaRPr lang="en-CA" dirty="0">
              <a:effectLst/>
              <a:latin typeface=".SF NS"/>
            </a:endParaRPr>
          </a:p>
          <a:p>
            <a:pPr>
              <a:lnSpc>
                <a:spcPct val="90000"/>
              </a:lnSpc>
            </a:pPr>
            <a:r>
              <a:rPr lang="en-CA" i="1" dirty="0">
                <a:effectLst/>
                <a:latin typeface=".SF NS"/>
              </a:rPr>
              <a:t>Random or unknown obstacles and paths for dynamic gameplay.</a:t>
            </a:r>
            <a:endParaRPr lang="en-CA" dirty="0">
              <a:effectLst/>
              <a:latin typeface=".SF 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A222A-3832-6E3F-735F-A16F1762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85" r="1895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C5E3E-CA64-932D-7570-B1610730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518E-F152-8842-5309-24CFAE48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33600"/>
            <a:ext cx="4451660" cy="37466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1800" dirty="0">
                <a:effectLst/>
                <a:latin typeface=".SF NS"/>
              </a:rPr>
              <a:t>2D Cozy Cartoon Style:</a:t>
            </a:r>
          </a:p>
          <a:p>
            <a:pPr lvl="1">
              <a:lnSpc>
                <a:spcPct val="90000"/>
              </a:lnSpc>
            </a:pPr>
            <a:r>
              <a:rPr lang="en-CA" sz="1800" dirty="0">
                <a:effectLst/>
                <a:latin typeface=".SF NS"/>
              </a:rPr>
              <a:t>The game will feature a cozy, soft cartoon aesthetic that is friendly and visually appealing.</a:t>
            </a:r>
          </a:p>
          <a:p>
            <a:pPr>
              <a:lnSpc>
                <a:spcPct val="90000"/>
              </a:lnSpc>
            </a:pPr>
            <a:r>
              <a:rPr lang="en-CA" sz="1800" dirty="0">
                <a:effectLst/>
                <a:latin typeface=".SF NS"/>
              </a:rPr>
              <a:t>Warm Filter:</a:t>
            </a:r>
          </a:p>
          <a:p>
            <a:pPr lvl="1">
              <a:lnSpc>
                <a:spcPct val="90000"/>
              </a:lnSpc>
            </a:pPr>
            <a:r>
              <a:rPr lang="en-CA" sz="1800" dirty="0">
                <a:effectLst/>
                <a:latin typeface=".SF NS"/>
              </a:rPr>
              <a:t>A consistent warm filter will be applied to all levels to give the game a comfortable, welcoming feel.</a:t>
            </a:r>
          </a:p>
          <a:p>
            <a:pPr>
              <a:lnSpc>
                <a:spcPct val="90000"/>
              </a:lnSpc>
            </a:pPr>
            <a:r>
              <a:rPr lang="en-CA" sz="1800" dirty="0">
                <a:effectLst/>
                <a:latin typeface=".SF NS"/>
              </a:rPr>
              <a:t>Multiple Themes &amp; Colors:</a:t>
            </a:r>
          </a:p>
          <a:p>
            <a:pPr lvl="1">
              <a:lnSpc>
                <a:spcPct val="90000"/>
              </a:lnSpc>
            </a:pPr>
            <a:r>
              <a:rPr lang="en-CA" sz="1800" dirty="0">
                <a:effectLst/>
                <a:latin typeface=".SF NS"/>
              </a:rPr>
              <a:t>Each level will have a unique theme, and the colour palette will vary based on the theme to create a distinct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iving room with a fireplace and couches&#10;&#10;Description automatically generated">
            <a:extLst>
              <a:ext uri="{FF2B5EF4-FFF2-40B4-BE49-F238E27FC236}">
                <a16:creationId xmlns:a16="http://schemas.microsoft.com/office/drawing/2014/main" id="{554DBF26-58CD-C6A7-07D3-8053D5C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51" y="0"/>
            <a:ext cx="6930449" cy="693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7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06A53-8E57-D813-396D-6D600AD34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EBBA4-2A25-E269-AC96-19C685C3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n-US" b="1" dirty="0"/>
              <a:t>Our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9643-F279-D177-B89E-B28EF47E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 i="1">
                <a:effectLst/>
                <a:latin typeface=".SF NS"/>
              </a:rPr>
              <a:t>Combining levels smoothly into a cohesive game.</a:t>
            </a:r>
            <a:endParaRPr lang="en-CA" sz="2200">
              <a:effectLst/>
              <a:latin typeface=".SF NS"/>
            </a:endParaRPr>
          </a:p>
          <a:p>
            <a:pPr>
              <a:lnSpc>
                <a:spcPct val="90000"/>
              </a:lnSpc>
            </a:pPr>
            <a:r>
              <a:rPr lang="en-CA" sz="2200" i="1">
                <a:effectLst/>
                <a:latin typeface=".SF NS"/>
              </a:rPr>
              <a:t>Lots of detailed animations for movement and effects.</a:t>
            </a:r>
            <a:endParaRPr lang="en-CA" sz="2200">
              <a:effectLst/>
              <a:latin typeface=".SF NS"/>
            </a:endParaRPr>
          </a:p>
          <a:p>
            <a:pPr>
              <a:lnSpc>
                <a:spcPct val="90000"/>
              </a:lnSpc>
            </a:pPr>
            <a:r>
              <a:rPr lang="en-CA" sz="2200" i="1">
                <a:effectLst/>
                <a:latin typeface=".SF NS"/>
              </a:rPr>
              <a:t>Creating small design details to enrich immersion.</a:t>
            </a:r>
            <a:endParaRPr lang="en-CA" sz="2200">
              <a:effectLst/>
              <a:latin typeface=".SF NS"/>
            </a:endParaRPr>
          </a:p>
          <a:p>
            <a:pPr>
              <a:lnSpc>
                <a:spcPct val="90000"/>
              </a:lnSpc>
            </a:pPr>
            <a:r>
              <a:rPr lang="en-CA" sz="2200" i="1">
                <a:effectLst/>
                <a:latin typeface=".SF NS"/>
              </a:rPr>
              <a:t>Ensuring consistency in animations and plot integration (escaping to the ocean).</a:t>
            </a:r>
            <a:endParaRPr lang="en-CA" sz="2200">
              <a:effectLst/>
              <a:latin typeface=".SF NS"/>
            </a:endParaRPr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6B6BD4B9-BCE4-BB52-130B-165B40F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36" r="13200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EB965-1ADC-1D6C-D0CA-09876769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381B6-DBA7-54A6-4D8C-13D134D1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b="1" dirty="0"/>
              <a:t>Thank you!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48C016-1316-57CB-0C30-397D843C8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19570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332487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311</Words>
  <Application>Microsoft Macintosh PowerPoint</Application>
  <PresentationFormat>Widescreen</PresentationFormat>
  <Paragraphs>46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.SF NS</vt:lpstr>
      <vt:lpstr>System Font Regular</vt:lpstr>
      <vt:lpstr>Arial</vt:lpstr>
      <vt:lpstr>Seaford Display</vt:lpstr>
      <vt:lpstr>Tenorite</vt:lpstr>
      <vt:lpstr>MadridVTI</vt:lpstr>
      <vt:lpstr>7 Seconds to Freedom</vt:lpstr>
      <vt:lpstr>Our Vision</vt:lpstr>
      <vt:lpstr>Inspiration</vt:lpstr>
      <vt:lpstr>Gameplay Walkthrough </vt:lpstr>
      <vt:lpstr>Game Features </vt:lpstr>
      <vt:lpstr>Art</vt:lpstr>
      <vt:lpstr>Our 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Liu</dc:creator>
  <cp:lastModifiedBy>Leo Liu</cp:lastModifiedBy>
  <cp:revision>12</cp:revision>
  <dcterms:created xsi:type="dcterms:W3CDTF">2024-10-15T21:33:50Z</dcterms:created>
  <dcterms:modified xsi:type="dcterms:W3CDTF">2024-10-20T04:39:20Z</dcterms:modified>
</cp:coreProperties>
</file>