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>
      <p:cViewPr varScale="1">
        <p:scale>
          <a:sx n="88" d="100"/>
          <a:sy n="88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2440-A083-7A21-7274-79AAC4073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ECCBC-53F0-6DAA-2228-BCAB528F5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DF3B-3AFB-EB29-5BFB-F8387CC0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3BD1-AFD4-5048-A431-F5DDFA0F44D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2990F-C661-4BD6-AA60-04E9C7AF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BC0B-F159-2E85-0677-75CE79C0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AD9B-C7F4-8540-BE55-696390B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6327-4F2D-5E6C-D8C5-864EB24B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517DA-514B-6A24-7551-8E5EC13A8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92AE-EC0B-A6EB-248A-99ADC53E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3BD1-AFD4-5048-A431-F5DDFA0F44D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3CE2-AF54-BFCA-C300-6A8D993B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CCFC-DEEC-7FC0-DE73-0AB0D064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AD9B-C7F4-8540-BE55-696390B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9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6AAF2-58A6-42D3-104E-C843FC9A7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0CDA-2858-BD00-1E8E-E2E8D0E5A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748D-6B3B-300A-7B81-482F6EA8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3BD1-AFD4-5048-A431-F5DDFA0F44D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CE88-58E3-70B0-E17B-9AE94803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2507-2B7A-61F3-A8FA-CCBD3D21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AD9B-C7F4-8540-BE55-696390B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1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3E3C-9530-5858-D9EF-6268CEFC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6C04-C125-B254-CB09-BEDB77ED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3D3AA-100F-876A-E3A4-A0970BD9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3BD1-AFD4-5048-A431-F5DDFA0F44D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C0F3-AE53-3CBF-CE1A-262576BD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7B6B-2BB8-9AFA-6193-064EB33D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AD9B-C7F4-8540-BE55-696390B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4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B836-D954-CFA1-6862-4297D2DC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A839-8952-8148-DBE4-61F765D7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29CF-C519-2014-DADD-F39810EE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3BD1-AFD4-5048-A431-F5DDFA0F44D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F0B1-E954-90E5-E023-31746203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55EC-9447-596B-C60B-99C87DCE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AD9B-C7F4-8540-BE55-696390B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5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2B13-1A08-0F7F-E500-8C4D08DB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AAD1-18CC-CF16-7721-627439F1B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DFAE-2ABD-46B1-8C99-BE1524268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329D8-1CB1-96A7-0D31-7AC31E17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3BD1-AFD4-5048-A431-F5DDFA0F44D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9263D-61DD-9C44-5894-5555A475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AE5B4-A927-4E9E-4FBE-CB0B210D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AD9B-C7F4-8540-BE55-696390B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CF67-FC1B-18D9-BAEC-08BB784A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BAF1-E214-AB44-D9F6-385809564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8A06C-CB21-7B3E-23C1-6A7F8232F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32EFD-ED4A-FCAF-A264-A429B3FEF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3F2FE-EF81-44CD-A6E2-6552DE2EF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E488B-F269-7EEB-C143-A734EE13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3BD1-AFD4-5048-A431-F5DDFA0F44D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7772C-B570-2C31-0578-0E3A8EC1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4B49A-1920-EFA3-431C-3E571366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AD9B-C7F4-8540-BE55-696390B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1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B7C2-D35F-444E-6DE4-FB3CD9DD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F0E50-A272-2335-5097-AEB5D679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3BD1-AFD4-5048-A431-F5DDFA0F44D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35CCD-AB56-B9B5-229F-D060819A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4B2E8-9B8B-5AEF-B0FE-033E0DB2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AD9B-C7F4-8540-BE55-696390B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61035-5D85-F3A4-955A-135C5417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3BD1-AFD4-5048-A431-F5DDFA0F44D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74007-283A-8AE3-18DD-BF85922D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FA982-10CF-2A9C-155A-ED62FECB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AD9B-C7F4-8540-BE55-696390B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7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A169-3FA3-24BA-66BD-808C6B51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1003-51B9-5AB9-9100-31A05A32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EA1DB-632D-1426-9899-A5C31A1CB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F4C7B-E1D0-AF53-E0C2-65E6675D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3BD1-AFD4-5048-A431-F5DDFA0F44D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07E76-1BB2-45D4-CF03-F3C2D2D3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3A2A3-E30C-AE29-A336-FD6E4575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AD9B-C7F4-8540-BE55-696390B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7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B170-4CC2-6FA1-9008-046DF629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486BF-891B-49EB-23C4-CDEC8482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91448-3B52-8FBF-51E6-7184A2641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B94A-ED93-85B2-0AB9-F24DD0EB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33BD1-AFD4-5048-A431-F5DDFA0F44D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60FCA-B187-A973-EF8F-93C8E085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76BF6-6777-8592-E4D9-B72BD8C4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3AD9B-C7F4-8540-BE55-696390B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E47FF-F734-54DF-6B85-BE60518C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B2200-A975-C15B-AE30-589FE362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FD52-D6F0-04AC-B13F-D7EC4D440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33BD1-AFD4-5048-A431-F5DDFA0F44D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2893-4820-3B88-1C48-651649A6F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173E-3CA7-2649-EB82-1914F75B3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3AD9B-C7F4-8540-BE55-696390BDB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9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5B9194-24A0-D2FD-041F-8939C5E4D169}"/>
              </a:ext>
            </a:extLst>
          </p:cNvPr>
          <p:cNvSpPr/>
          <p:nvPr/>
        </p:nvSpPr>
        <p:spPr>
          <a:xfrm>
            <a:off x="4267200" y="1600200"/>
            <a:ext cx="3657600" cy="36576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MassAITC logo">
            <a:extLst>
              <a:ext uri="{FF2B5EF4-FFF2-40B4-BE49-F238E27FC236}">
                <a16:creationId xmlns:a16="http://schemas.microsoft.com/office/drawing/2014/main" id="{215E98AB-C448-B742-EDFE-17F5ECC6B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86" b="42869"/>
          <a:stretch/>
        </p:blipFill>
        <p:spPr bwMode="auto">
          <a:xfrm>
            <a:off x="4612229" y="1920655"/>
            <a:ext cx="2967541" cy="188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EE52EA-FFAB-EDAC-274B-748C3B4B197E}"/>
              </a:ext>
            </a:extLst>
          </p:cNvPr>
          <p:cNvSpPr txBox="1"/>
          <p:nvPr/>
        </p:nvSpPr>
        <p:spPr>
          <a:xfrm>
            <a:off x="4455966" y="3637690"/>
            <a:ext cx="32800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285073"/>
                </a:solidFill>
              </a:rPr>
              <a:t>MAR-KB</a:t>
            </a:r>
          </a:p>
        </p:txBody>
      </p:sp>
    </p:spTree>
    <p:extLst>
      <p:ext uri="{BB962C8B-B14F-4D97-AF65-F5344CB8AC3E}">
        <p14:creationId xmlns:p14="http://schemas.microsoft.com/office/powerpoint/2010/main" val="270836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Marlin</dc:creator>
  <cp:lastModifiedBy>Ben Marlin</cp:lastModifiedBy>
  <cp:revision>1</cp:revision>
  <dcterms:created xsi:type="dcterms:W3CDTF">2025-06-19T01:04:56Z</dcterms:created>
  <dcterms:modified xsi:type="dcterms:W3CDTF">2025-06-19T01:09:52Z</dcterms:modified>
</cp:coreProperties>
</file>