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2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94271-EAA8-4315-97AD-B2E6708F23F4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6C640-9B55-4589-BB3D-AD6E8D2887C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89036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6C640-9B55-4589-BB3D-AD6E8D2887C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975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C9F7-DA2A-5E36-9A94-4B76CFDF9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CADCB-554E-BCB5-B6FF-208C4AB46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7ED65-691A-08C0-A3F1-AB0384419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8080E-BC2F-D107-CA69-F866271E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7AB38-F87B-D114-110F-53ED06A60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937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6A80-AA9B-72BE-337D-01470B12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A5794-B020-D75E-B2B7-C960D2260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D51FB-F4FA-CB75-CDC4-E9A5507A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ADC04-D80E-BE2B-BB55-86A80841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D7F01-3D4D-1F7A-11D0-21A0E6B7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9552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962E4-C4EA-DD26-0A25-4B20A6C07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F2614-A4AA-F622-0F08-65F85A97F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5F38-28F8-FAAE-0603-E21992AC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36ABC-0690-0A4D-186F-F521B1D07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381B7-0549-594A-4BC4-2D572016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0490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C6279-605F-3601-2AFC-87DE0649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8E339-4B7C-004A-1664-4BAC40623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FFEBB-2BEB-E8A7-BFF4-2AF315735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C30C-4E3F-170A-E810-D78F74F6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3E0899-C2CD-D50D-F629-0F12BB12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6362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0B05-CA53-C592-B72E-4815E7EB8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2E8C0-2E17-7FE5-896A-C9E0874D1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6360-6692-EB9A-A6FA-1A08E444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D1EEE-95E1-3F00-A558-F65A4ABC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7BCA2-9FC6-5B9E-59F8-6813FD12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96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909D6-9074-50FE-82BB-DEBCDB85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68E10-8A78-E0B3-AD02-65CDC1A4B2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8B978-C542-9D1D-A0DB-1A37D1A12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65B02-1D75-489C-861F-572AEB53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B5228-6EB1-B96E-545F-ED9EFA4E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1D7636-DC01-F22B-81B2-5BAAA2B0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960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D1566-3EDC-AF49-BB75-6471DC73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4027B-5C2A-F637-4884-600ACA95E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3DB8DB-7AA8-AA5A-43E9-DD67145AF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0BEC-97F0-6D86-CE58-03BE03BE82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CADE14-F0F2-B514-F713-9F5F9AD28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3211F1-8A4A-8B00-6762-DE16A0F0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8E5AE-0DD2-466E-F4FE-EECC5E7D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0145B1-BFC4-54FB-4A66-AFA5ED3C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7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8382-12FF-1A24-0264-51ECD0425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F3DA85-A051-370F-8941-A8F055986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2B98F-4C66-FE1D-E9B6-2FB7AAEA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7B4DBF-157E-B7D2-BB54-32D2D232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868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63A9B-D907-6D88-C3FD-F3EE38B0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93B5D-38F4-C626-46F1-A0794D2F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640D0-9BB0-53C8-4395-36BF06AEA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06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8984-3D97-A24C-93CD-9A81FB3FA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D5FB-A3E0-2FAE-675C-CB7F6EEAE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956B0-28D8-F535-7F83-24E14F9E2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201A2-5A12-CE1B-63A7-FE23C93C0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1DB1C-FAE0-32ED-3EA9-A94C2B00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90F83-5169-C4DC-8B71-65881BD5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3768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8165D-14A9-2F95-7F2C-4A062CC6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99A22-56F8-05CD-5D2D-CD4C766F4D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9BA20-9B59-9AED-D0A4-EB0027911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55B843-4E5E-1FB7-E73E-951344376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2145-9614-45A9-A722-AF6D7E9F7B51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1752C-202A-7770-C671-375D3D78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5DE35-0F45-6BBE-A131-A3EB4E32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693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F62360-8EEB-F000-2C25-DF1B86FE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E1AD4-FE2B-17E5-AEE5-52A7CA92B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D7AB3-4E61-1AC0-75D6-C816A9A4A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72145-9614-45A9-A722-AF6D7E9F7B51}" type="datetimeFigureOut">
              <a:rPr lang="nl-NL" smtClean="0"/>
              <a:t>2-6-2025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394CF-B93D-54E3-6E10-3AF97A332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73DA1-7F38-E3D0-6AF1-E6ED4E3A4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C187F-EB0E-4125-AD17-83D3F2BDE0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47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Freeform: Shape 1084">
            <a:extLst>
              <a:ext uri="{FF2B5EF4-FFF2-40B4-BE49-F238E27FC236}">
                <a16:creationId xmlns:a16="http://schemas.microsoft.com/office/drawing/2014/main" id="{8BC1742E-8C37-E9DC-3ABC-859AD934F13B}"/>
              </a:ext>
            </a:extLst>
          </p:cNvPr>
          <p:cNvSpPr/>
          <p:nvPr/>
        </p:nvSpPr>
        <p:spPr>
          <a:xfrm>
            <a:off x="1426757" y="704904"/>
            <a:ext cx="8505029" cy="5645096"/>
          </a:xfrm>
          <a:custGeom>
            <a:avLst/>
            <a:gdLst>
              <a:gd name="connsiteX0" fmla="*/ 1747594 w 8420650"/>
              <a:gd name="connsiteY0" fmla="*/ 0 h 4932177"/>
              <a:gd name="connsiteX1" fmla="*/ 8420650 w 8420650"/>
              <a:gd name="connsiteY1" fmla="*/ 0 h 4932177"/>
              <a:gd name="connsiteX2" fmla="*/ 8420650 w 8420650"/>
              <a:gd name="connsiteY2" fmla="*/ 4932177 h 4932177"/>
              <a:gd name="connsiteX3" fmla="*/ 0 w 8420650"/>
              <a:gd name="connsiteY3" fmla="*/ 4932177 h 4932177"/>
              <a:gd name="connsiteX4" fmla="*/ 0 w 8420650"/>
              <a:gd name="connsiteY4" fmla="*/ 2301829 h 4932177"/>
              <a:gd name="connsiteX5" fmla="*/ 1747594 w 8420650"/>
              <a:gd name="connsiteY5" fmla="*/ 2301829 h 4932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20650" h="4932177">
                <a:moveTo>
                  <a:pt x="1747594" y="0"/>
                </a:moveTo>
                <a:lnTo>
                  <a:pt x="8420650" y="0"/>
                </a:lnTo>
                <a:lnTo>
                  <a:pt x="8420650" y="4932177"/>
                </a:lnTo>
                <a:lnTo>
                  <a:pt x="0" y="4932177"/>
                </a:lnTo>
                <a:lnTo>
                  <a:pt x="0" y="2301829"/>
                </a:lnTo>
                <a:lnTo>
                  <a:pt x="1747594" y="2301829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F1B65E-6AA5-4C23-F1C4-D9EF7CDEEB10}"/>
              </a:ext>
            </a:extLst>
          </p:cNvPr>
          <p:cNvSpPr txBox="1"/>
          <p:nvPr/>
        </p:nvSpPr>
        <p:spPr>
          <a:xfrm>
            <a:off x="1464236" y="2877526"/>
            <a:ext cx="1689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accent1"/>
                </a:solidFill>
              </a:rPr>
              <a:t>CLUSTER</a:t>
            </a:r>
            <a:endParaRPr lang="nl-NL" sz="2000" b="1" dirty="0">
              <a:solidFill>
                <a:schemeClr val="accent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C289BB-4430-E2CA-8BEF-6D765631C618}"/>
              </a:ext>
            </a:extLst>
          </p:cNvPr>
          <p:cNvSpPr/>
          <p:nvPr/>
        </p:nvSpPr>
        <p:spPr>
          <a:xfrm>
            <a:off x="1676701" y="4050861"/>
            <a:ext cx="1509203" cy="4882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ISTIO INGRESS</a:t>
            </a:r>
            <a:endParaRPr lang="nl-NL" sz="1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9F161E-BC4F-4CF8-AF49-B10A8BAD66E6}"/>
              </a:ext>
            </a:extLst>
          </p:cNvPr>
          <p:cNvSpPr/>
          <p:nvPr/>
        </p:nvSpPr>
        <p:spPr>
          <a:xfrm>
            <a:off x="1676701" y="3450265"/>
            <a:ext cx="1509203" cy="48827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INGRESS-NGINX</a:t>
            </a:r>
            <a:endParaRPr lang="nl-NL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BBB282-E20C-7C6C-96E0-432DC77E383B}"/>
              </a:ext>
            </a:extLst>
          </p:cNvPr>
          <p:cNvCxnSpPr>
            <a:cxnSpLocks/>
          </p:cNvCxnSpPr>
          <p:nvPr/>
        </p:nvCxnSpPr>
        <p:spPr>
          <a:xfrm>
            <a:off x="3199601" y="4327549"/>
            <a:ext cx="114619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BBF557-692D-6061-A6AC-285F8764BA56}"/>
              </a:ext>
            </a:extLst>
          </p:cNvPr>
          <p:cNvCxnSpPr>
            <a:cxnSpLocks/>
          </p:cNvCxnSpPr>
          <p:nvPr/>
        </p:nvCxnSpPr>
        <p:spPr>
          <a:xfrm>
            <a:off x="3571875" y="1487249"/>
            <a:ext cx="701235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65FE96-6E91-E682-A95E-509F8A176996}"/>
              </a:ext>
            </a:extLst>
          </p:cNvPr>
          <p:cNvCxnSpPr>
            <a:cxnSpLocks/>
          </p:cNvCxnSpPr>
          <p:nvPr/>
        </p:nvCxnSpPr>
        <p:spPr>
          <a:xfrm>
            <a:off x="3893344" y="1753579"/>
            <a:ext cx="37976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046B21-6C06-97EA-7634-65137034B038}"/>
              </a:ext>
            </a:extLst>
          </p:cNvPr>
          <p:cNvCxnSpPr>
            <a:cxnSpLocks/>
          </p:cNvCxnSpPr>
          <p:nvPr/>
        </p:nvCxnSpPr>
        <p:spPr>
          <a:xfrm>
            <a:off x="3849080" y="1781175"/>
            <a:ext cx="0" cy="253682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B4F223C-686F-063C-D20B-FC9F8BEAA1F9}"/>
              </a:ext>
            </a:extLst>
          </p:cNvPr>
          <p:cNvSpPr txBox="1"/>
          <p:nvPr/>
        </p:nvSpPr>
        <p:spPr>
          <a:xfrm>
            <a:off x="3212357" y="4332311"/>
            <a:ext cx="11762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WEIGHTED ROUTING RULE</a:t>
            </a:r>
            <a:endParaRPr lang="nl-NL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73F2C7-379A-F477-B247-65EFC9F54EFC}"/>
              </a:ext>
            </a:extLst>
          </p:cNvPr>
          <p:cNvSpPr txBox="1"/>
          <p:nvPr/>
        </p:nvSpPr>
        <p:spPr>
          <a:xfrm>
            <a:off x="3655009" y="4077450"/>
            <a:ext cx="776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10%</a:t>
            </a:r>
            <a:endParaRPr lang="nl-NL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88942E-D956-884B-BCE3-4EE56B880482}"/>
              </a:ext>
            </a:extLst>
          </p:cNvPr>
          <p:cNvSpPr txBox="1"/>
          <p:nvPr/>
        </p:nvSpPr>
        <p:spPr>
          <a:xfrm>
            <a:off x="3748814" y="1750687"/>
            <a:ext cx="5779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/>
              <a:t>90%</a:t>
            </a:r>
            <a:endParaRPr lang="nl-NL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4E97944-757E-9EEC-6DDF-18E20ED542AA}"/>
              </a:ext>
            </a:extLst>
          </p:cNvPr>
          <p:cNvSpPr/>
          <p:nvPr/>
        </p:nvSpPr>
        <p:spPr>
          <a:xfrm>
            <a:off x="7191026" y="1007108"/>
            <a:ext cx="2560984" cy="10849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MODEL-SERVICE-V1</a:t>
            </a:r>
            <a:endParaRPr lang="nl-NL" sz="12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E1D55B-A29E-A933-C6F8-751B4FD2E2DA}"/>
              </a:ext>
            </a:extLst>
          </p:cNvPr>
          <p:cNvGrpSpPr/>
          <p:nvPr/>
        </p:nvGrpSpPr>
        <p:grpSpPr>
          <a:xfrm>
            <a:off x="4382816" y="2192486"/>
            <a:ext cx="1806514" cy="343433"/>
            <a:chOff x="3616386" y="3215387"/>
            <a:chExt cx="1806514" cy="343433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C94181E-7881-B274-347E-47A92B2F5FDF}"/>
                </a:ext>
              </a:extLst>
            </p:cNvPr>
            <p:cNvSpPr/>
            <p:nvPr/>
          </p:nvSpPr>
          <p:spPr>
            <a:xfrm>
              <a:off x="3616386" y="3215387"/>
              <a:ext cx="1806514" cy="3434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026" name="Picture 2" descr="Github Logo - Free social media icons">
              <a:extLst>
                <a:ext uri="{FF2B5EF4-FFF2-40B4-BE49-F238E27FC236}">
                  <a16:creationId xmlns:a16="http://schemas.microsoft.com/office/drawing/2014/main" id="{9A5859E6-9C56-9803-D3FE-88053C0FD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723" y="3266136"/>
              <a:ext cx="241935" cy="24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58AD324-58FC-5DFD-C96A-2B508BDF0587}"/>
              </a:ext>
            </a:extLst>
          </p:cNvPr>
          <p:cNvSpPr txBox="1"/>
          <p:nvPr/>
        </p:nvSpPr>
        <p:spPr>
          <a:xfrm>
            <a:off x="4633799" y="2174296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remla25-team20/app</a:t>
            </a:r>
            <a:endParaRPr lang="nl-NL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7A2946-0EFD-F933-C5EC-9CF8A56C4065}"/>
              </a:ext>
            </a:extLst>
          </p:cNvPr>
          <p:cNvGrpSpPr/>
          <p:nvPr/>
        </p:nvGrpSpPr>
        <p:grpSpPr>
          <a:xfrm>
            <a:off x="558905" y="1185489"/>
            <a:ext cx="2445251" cy="365173"/>
            <a:chOff x="3616385" y="3215387"/>
            <a:chExt cx="2299675" cy="34343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7CCDA456-B174-20A4-6647-DF759FB71811}"/>
                </a:ext>
              </a:extLst>
            </p:cNvPr>
            <p:cNvSpPr/>
            <p:nvPr/>
          </p:nvSpPr>
          <p:spPr>
            <a:xfrm>
              <a:off x="3616385" y="3215387"/>
              <a:ext cx="2299675" cy="3434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00" b="1" dirty="0">
                <a:solidFill>
                  <a:schemeClr val="tx1"/>
                </a:solidFill>
                <a:latin typeface="+mj-lt"/>
              </a:endParaRPr>
            </a:p>
          </p:txBody>
        </p:sp>
        <p:pic>
          <p:nvPicPr>
            <p:cNvPr id="38" name="Picture 2" descr="Github Logo - Free social media icons">
              <a:extLst>
                <a:ext uri="{FF2B5EF4-FFF2-40B4-BE49-F238E27FC236}">
                  <a16:creationId xmlns:a16="http://schemas.microsoft.com/office/drawing/2014/main" id="{16A4F722-9C51-901F-8045-584C0CCFC1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723" y="3266136"/>
              <a:ext cx="241935" cy="24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5EEAC96B-18E6-E90F-3DA9-292FD53486F8}"/>
              </a:ext>
            </a:extLst>
          </p:cNvPr>
          <p:cNvSpPr txBox="1"/>
          <p:nvPr/>
        </p:nvSpPr>
        <p:spPr>
          <a:xfrm>
            <a:off x="969927" y="1205510"/>
            <a:ext cx="2050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b="1" dirty="0">
                <a:solidFill>
                  <a:schemeClr val="tx1"/>
                </a:solidFill>
                <a:latin typeface="+mj-lt"/>
              </a:rPr>
              <a:t>HOW TO NAVIGATE</a:t>
            </a:r>
            <a:endParaRPr lang="nl-NL" sz="16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343D90-351E-48F3-2FA9-BA0B9729FC38}"/>
              </a:ext>
            </a:extLst>
          </p:cNvPr>
          <p:cNvSpPr txBox="1"/>
          <p:nvPr/>
        </p:nvSpPr>
        <p:spPr>
          <a:xfrm>
            <a:off x="480800" y="1573388"/>
            <a:ext cx="2560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indent="-176213" defTabSz="989013">
              <a:buFont typeface="Arial" panose="020B0604020202020204" pitchFamily="34" charset="0"/>
              <a:buChar char="•"/>
              <a:tabLst>
                <a:tab pos="2605088" algn="r"/>
              </a:tabLst>
            </a:pPr>
            <a:r>
              <a:rPr lang="en-GB" sz="1400" dirty="0"/>
              <a:t>Code	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GB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/...</a:t>
            </a:r>
          </a:p>
          <a:p>
            <a:pPr marL="176213" indent="-176213" defTabSz="989013">
              <a:buFont typeface="Arial" panose="020B0604020202020204" pitchFamily="34" charset="0"/>
              <a:buChar char="•"/>
              <a:tabLst>
                <a:tab pos="2605088" algn="r"/>
              </a:tabLst>
            </a:pPr>
            <a:r>
              <a:rPr lang="en-GB" sz="1400" dirty="0"/>
              <a:t>Image	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ghcr.io</a:t>
            </a:r>
            <a:r>
              <a:rPr lang="en-GB" sz="140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/...</a:t>
            </a:r>
          </a:p>
          <a:p>
            <a:pPr marL="176213" indent="-176213" defTabSz="989013">
              <a:buFont typeface="Arial" panose="020B0604020202020204" pitchFamily="34" charset="0"/>
              <a:buChar char="•"/>
              <a:tabLst>
                <a:tab pos="2605088" algn="r"/>
              </a:tabLst>
            </a:pPr>
            <a:r>
              <a:rPr lang="en-GB" sz="1400" dirty="0"/>
              <a:t>Tags	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GB" sz="1050" spc="-150" dirty="0">
                <a:latin typeface="Courier New" panose="02070309020205020404" pitchFamily="49" charset="0"/>
                <a:cs typeface="Courier New" panose="02070309020205020404" pitchFamily="49" charset="0"/>
              </a:rPr>
              <a:t>/...</a:t>
            </a:r>
            <a:r>
              <a:rPr lang="en-GB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/tags</a:t>
            </a:r>
            <a:endParaRPr lang="en-GB" sz="105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89013">
              <a:tabLst>
                <a:tab pos="2605088" algn="r"/>
              </a:tabLst>
            </a:pPr>
            <a:endParaRPr lang="en-GB" sz="10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6213" indent="-176213" defTabSz="989013">
              <a:buFont typeface="Arial" panose="020B0604020202020204" pitchFamily="34" charset="0"/>
              <a:buChar char="•"/>
              <a:tabLst>
                <a:tab pos="2605088" algn="r"/>
              </a:tabLst>
            </a:pPr>
            <a:endParaRPr lang="nl-NL" sz="1400" spc="-1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D5893C5-D94D-6295-5DA5-E59D33A4809E}"/>
              </a:ext>
            </a:extLst>
          </p:cNvPr>
          <p:cNvSpPr txBox="1"/>
          <p:nvPr/>
        </p:nvSpPr>
        <p:spPr>
          <a:xfrm>
            <a:off x="4633799" y="2331211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Courier New" panose="02070309020205020404" pitchFamily="49" charset="0"/>
              </a:rPr>
              <a:t> Image:     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v0.2.0</a:t>
            </a: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067210-4759-7BC8-0BC8-2897FAAABDB0}"/>
              </a:ext>
            </a:extLst>
          </p:cNvPr>
          <p:cNvGrpSpPr/>
          <p:nvPr/>
        </p:nvGrpSpPr>
        <p:grpSpPr>
          <a:xfrm>
            <a:off x="4382816" y="4977588"/>
            <a:ext cx="1806514" cy="343433"/>
            <a:chOff x="3616386" y="3215387"/>
            <a:chExt cx="1806514" cy="34343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599A750-132C-A2D4-6288-5127D1A9F078}"/>
                </a:ext>
              </a:extLst>
            </p:cNvPr>
            <p:cNvSpPr/>
            <p:nvPr/>
          </p:nvSpPr>
          <p:spPr>
            <a:xfrm>
              <a:off x="3616386" y="3215387"/>
              <a:ext cx="1806514" cy="3434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45" name="Picture 2" descr="Github Logo - Free social media icons">
              <a:extLst>
                <a:ext uri="{FF2B5EF4-FFF2-40B4-BE49-F238E27FC236}">
                  <a16:creationId xmlns:a16="http://schemas.microsoft.com/office/drawing/2014/main" id="{F51C544E-DCC6-D458-3D78-FB8F75223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723" y="3266136"/>
              <a:ext cx="241935" cy="24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76E68E5-DB96-8369-5A46-B0E5F86176E1}"/>
              </a:ext>
            </a:extLst>
          </p:cNvPr>
          <p:cNvSpPr txBox="1"/>
          <p:nvPr/>
        </p:nvSpPr>
        <p:spPr>
          <a:xfrm>
            <a:off x="4633799" y="4959398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remla25-team20/app</a:t>
            </a:r>
            <a:endParaRPr lang="nl-NL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18120C-F104-67BA-6973-F9CD9189A5BD}"/>
              </a:ext>
            </a:extLst>
          </p:cNvPr>
          <p:cNvSpPr txBox="1"/>
          <p:nvPr/>
        </p:nvSpPr>
        <p:spPr>
          <a:xfrm>
            <a:off x="4633799" y="5116313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Courier New" panose="02070309020205020404" pitchFamily="49" charset="0"/>
              </a:rPr>
              <a:t> Image:     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v0.2.1</a:t>
            </a: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4D8E5A6-7B36-4CB0-63EE-6B67BB61DE38}"/>
              </a:ext>
            </a:extLst>
          </p:cNvPr>
          <p:cNvGrpSpPr/>
          <p:nvPr/>
        </p:nvGrpSpPr>
        <p:grpSpPr>
          <a:xfrm>
            <a:off x="4382815" y="2775725"/>
            <a:ext cx="1795831" cy="343433"/>
            <a:chOff x="3616385" y="3215387"/>
            <a:chExt cx="1795831" cy="343433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050734F-0161-616B-3C31-96D44F25A9C8}"/>
                </a:ext>
              </a:extLst>
            </p:cNvPr>
            <p:cNvSpPr/>
            <p:nvPr/>
          </p:nvSpPr>
          <p:spPr>
            <a:xfrm>
              <a:off x="3616385" y="3215387"/>
              <a:ext cx="1795831" cy="3434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53" name="Picture 2" descr="Github Logo - Free social media icons">
              <a:extLst>
                <a:ext uri="{FF2B5EF4-FFF2-40B4-BE49-F238E27FC236}">
                  <a16:creationId xmlns:a16="http://schemas.microsoft.com/office/drawing/2014/main" id="{CEBB225B-31C5-88CF-DCE9-77D8CA399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723" y="3266136"/>
              <a:ext cx="241935" cy="24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67CC05F-4FE0-18B2-3B48-9E2C30E64851}"/>
              </a:ext>
            </a:extLst>
          </p:cNvPr>
          <p:cNvSpPr txBox="1"/>
          <p:nvPr/>
        </p:nvSpPr>
        <p:spPr>
          <a:xfrm>
            <a:off x="4608398" y="2786110"/>
            <a:ext cx="17598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remla25-team20/lib-version</a:t>
            </a:r>
            <a:endParaRPr lang="nl-NL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D00F10E-E987-27ED-407C-90DCF365649D}"/>
              </a:ext>
            </a:extLst>
          </p:cNvPr>
          <p:cNvSpPr txBox="1"/>
          <p:nvPr/>
        </p:nvSpPr>
        <p:spPr>
          <a:xfrm>
            <a:off x="4633799" y="2901750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Courier New" panose="02070309020205020404" pitchFamily="49" charset="0"/>
              </a:rPr>
              <a:t> Image:     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v1.1.0</a:t>
            </a: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C307DE1E-640F-8EA4-764F-BBE5F99B3429}"/>
              </a:ext>
            </a:extLst>
          </p:cNvPr>
          <p:cNvGrpSpPr/>
          <p:nvPr/>
        </p:nvGrpSpPr>
        <p:grpSpPr>
          <a:xfrm>
            <a:off x="1273538" y="6120063"/>
            <a:ext cx="2334577" cy="343433"/>
            <a:chOff x="1342378" y="5468975"/>
            <a:chExt cx="2334577" cy="343433"/>
          </a:xfrm>
        </p:grpSpPr>
        <p:grpSp>
          <p:nvGrpSpPr>
            <p:cNvPr id="1036" name="Group 1035">
              <a:extLst>
                <a:ext uri="{FF2B5EF4-FFF2-40B4-BE49-F238E27FC236}">
                  <a16:creationId xmlns:a16="http://schemas.microsoft.com/office/drawing/2014/main" id="{DA3F5C51-6925-3DD7-E6E6-995FEF1DB206}"/>
                </a:ext>
              </a:extLst>
            </p:cNvPr>
            <p:cNvGrpSpPr/>
            <p:nvPr/>
          </p:nvGrpSpPr>
          <p:grpSpPr>
            <a:xfrm>
              <a:off x="1342378" y="5468975"/>
              <a:ext cx="2273240" cy="343433"/>
              <a:chOff x="3616386" y="3215387"/>
              <a:chExt cx="2273240" cy="343433"/>
            </a:xfrm>
          </p:grpSpPr>
          <p:sp>
            <p:nvSpPr>
              <p:cNvPr id="1037" name="Rectangle: Rounded Corners 1036">
                <a:extLst>
                  <a:ext uri="{FF2B5EF4-FFF2-40B4-BE49-F238E27FC236}">
                    <a16:creationId xmlns:a16="http://schemas.microsoft.com/office/drawing/2014/main" id="{F89B0227-F9A9-4BCB-17AD-80E4B2401AC1}"/>
                  </a:ext>
                </a:extLst>
              </p:cNvPr>
              <p:cNvSpPr/>
              <p:nvPr/>
            </p:nvSpPr>
            <p:spPr>
              <a:xfrm>
                <a:off x="3616386" y="3215387"/>
                <a:ext cx="2273240" cy="343433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pic>
            <p:nvPicPr>
              <p:cNvPr id="1038" name="Picture 2" descr="Github Logo - Free social media icons">
                <a:extLst>
                  <a:ext uri="{FF2B5EF4-FFF2-40B4-BE49-F238E27FC236}">
                    <a16:creationId xmlns:a16="http://schemas.microsoft.com/office/drawing/2014/main" id="{5C529BD8-E78B-29F4-DE3E-74E4F7AFAC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7723" y="3266136"/>
                <a:ext cx="241935" cy="241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6DA97BD7-8217-461B-17DB-9753C063CD1C}"/>
                </a:ext>
              </a:extLst>
            </p:cNvPr>
            <p:cNvSpPr txBox="1"/>
            <p:nvPr/>
          </p:nvSpPr>
          <p:spPr>
            <a:xfrm>
              <a:off x="1606592" y="5510155"/>
              <a:ext cx="20703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remla25-team20/operation</a:t>
              </a:r>
              <a:endParaRPr lang="nl-NL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DCFC0DF5-EA16-895C-7A37-2826AD9A5F35}"/>
              </a:ext>
            </a:extLst>
          </p:cNvPr>
          <p:cNvGrpSpPr/>
          <p:nvPr/>
        </p:nvGrpSpPr>
        <p:grpSpPr>
          <a:xfrm>
            <a:off x="7191025" y="2192486"/>
            <a:ext cx="2563078" cy="343433"/>
            <a:chOff x="3616385" y="3215387"/>
            <a:chExt cx="2563078" cy="343433"/>
          </a:xfrm>
        </p:grpSpPr>
        <p:sp>
          <p:nvSpPr>
            <p:cNvPr id="1049" name="Rectangle: Rounded Corners 1048">
              <a:extLst>
                <a:ext uri="{FF2B5EF4-FFF2-40B4-BE49-F238E27FC236}">
                  <a16:creationId xmlns:a16="http://schemas.microsoft.com/office/drawing/2014/main" id="{7B3B371A-ECBC-B9EB-80AF-9CEF2E929833}"/>
                </a:ext>
              </a:extLst>
            </p:cNvPr>
            <p:cNvSpPr/>
            <p:nvPr/>
          </p:nvSpPr>
          <p:spPr>
            <a:xfrm>
              <a:off x="3616385" y="3215387"/>
              <a:ext cx="2563078" cy="3434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050" name="Picture 2" descr="Github Logo - Free social media icons">
              <a:extLst>
                <a:ext uri="{FF2B5EF4-FFF2-40B4-BE49-F238E27FC236}">
                  <a16:creationId xmlns:a16="http://schemas.microsoft.com/office/drawing/2014/main" id="{245AA938-5BFF-391F-5E04-7DE43BC756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723" y="3266136"/>
              <a:ext cx="241935" cy="24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1" name="TextBox 1050">
            <a:extLst>
              <a:ext uri="{FF2B5EF4-FFF2-40B4-BE49-F238E27FC236}">
                <a16:creationId xmlns:a16="http://schemas.microsoft.com/office/drawing/2014/main" id="{37F4AB1D-6199-EDC7-6258-ECEC63AC6320}"/>
              </a:ext>
            </a:extLst>
          </p:cNvPr>
          <p:cNvSpPr txBox="1"/>
          <p:nvPr/>
        </p:nvSpPr>
        <p:spPr>
          <a:xfrm>
            <a:off x="7442009" y="2174296"/>
            <a:ext cx="2489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remla25-team20/model-service</a:t>
            </a:r>
            <a:endParaRPr lang="nl-NL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477041FE-F153-5B42-1E0F-00282C0476E2}"/>
              </a:ext>
            </a:extLst>
          </p:cNvPr>
          <p:cNvSpPr txBox="1"/>
          <p:nvPr/>
        </p:nvSpPr>
        <p:spPr>
          <a:xfrm>
            <a:off x="7442009" y="2331211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Courier New" panose="02070309020205020404" pitchFamily="49" charset="0"/>
              </a:rPr>
              <a:t> Image:     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v0.1.3</a:t>
            </a: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8F4F28A8-0D1D-874F-CF21-54B91F344FBA}"/>
              </a:ext>
            </a:extLst>
          </p:cNvPr>
          <p:cNvGrpSpPr/>
          <p:nvPr/>
        </p:nvGrpSpPr>
        <p:grpSpPr>
          <a:xfrm>
            <a:off x="7191025" y="4959398"/>
            <a:ext cx="2563078" cy="343433"/>
            <a:chOff x="3616385" y="3215387"/>
            <a:chExt cx="2563078" cy="343433"/>
          </a:xfrm>
        </p:grpSpPr>
        <p:sp>
          <p:nvSpPr>
            <p:cNvPr id="1054" name="Rectangle: Rounded Corners 1053">
              <a:extLst>
                <a:ext uri="{FF2B5EF4-FFF2-40B4-BE49-F238E27FC236}">
                  <a16:creationId xmlns:a16="http://schemas.microsoft.com/office/drawing/2014/main" id="{39FD8BF6-3FBA-233F-D01E-80A46623C8FB}"/>
                </a:ext>
              </a:extLst>
            </p:cNvPr>
            <p:cNvSpPr/>
            <p:nvPr/>
          </p:nvSpPr>
          <p:spPr>
            <a:xfrm>
              <a:off x="3616385" y="3215387"/>
              <a:ext cx="2563078" cy="3434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1055" name="Picture 2" descr="Github Logo - Free social media icons">
              <a:extLst>
                <a:ext uri="{FF2B5EF4-FFF2-40B4-BE49-F238E27FC236}">
                  <a16:creationId xmlns:a16="http://schemas.microsoft.com/office/drawing/2014/main" id="{D00710B2-B966-BB06-2B77-56A27C489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723" y="3266136"/>
              <a:ext cx="241935" cy="24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6" name="TextBox 1055">
            <a:extLst>
              <a:ext uri="{FF2B5EF4-FFF2-40B4-BE49-F238E27FC236}">
                <a16:creationId xmlns:a16="http://schemas.microsoft.com/office/drawing/2014/main" id="{8171C912-0F38-B26F-1F10-E93B5FEC5A3A}"/>
              </a:ext>
            </a:extLst>
          </p:cNvPr>
          <p:cNvSpPr txBox="1"/>
          <p:nvPr/>
        </p:nvSpPr>
        <p:spPr>
          <a:xfrm>
            <a:off x="7442009" y="4941208"/>
            <a:ext cx="2489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remla25-team20/model-service</a:t>
            </a:r>
            <a:endParaRPr lang="nl-NL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7" name="TextBox 1056">
            <a:extLst>
              <a:ext uri="{FF2B5EF4-FFF2-40B4-BE49-F238E27FC236}">
                <a16:creationId xmlns:a16="http://schemas.microsoft.com/office/drawing/2014/main" id="{A49C4F73-A1E9-4474-9F10-FF79B3269F80}"/>
              </a:ext>
            </a:extLst>
          </p:cNvPr>
          <p:cNvSpPr txBox="1"/>
          <p:nvPr/>
        </p:nvSpPr>
        <p:spPr>
          <a:xfrm>
            <a:off x="7442009" y="5098123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Courier New" panose="02070309020205020404" pitchFamily="49" charset="0"/>
              </a:rPr>
              <a:t> Image:     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v0.1.4</a:t>
            </a: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C63CD875-E04A-24D1-BFA3-213BD39908EC}"/>
              </a:ext>
            </a:extLst>
          </p:cNvPr>
          <p:cNvGrpSpPr/>
          <p:nvPr/>
        </p:nvGrpSpPr>
        <p:grpSpPr>
          <a:xfrm>
            <a:off x="7531751" y="2589982"/>
            <a:ext cx="2220261" cy="403136"/>
            <a:chOff x="7191024" y="2782804"/>
            <a:chExt cx="2220261" cy="403136"/>
          </a:xfrm>
        </p:grpSpPr>
        <p:grpSp>
          <p:nvGrpSpPr>
            <p:cNvPr id="1058" name="Group 1057">
              <a:extLst>
                <a:ext uri="{FF2B5EF4-FFF2-40B4-BE49-F238E27FC236}">
                  <a16:creationId xmlns:a16="http://schemas.microsoft.com/office/drawing/2014/main" id="{2D40BF21-AD6E-8510-074F-9BB26832C39D}"/>
                </a:ext>
              </a:extLst>
            </p:cNvPr>
            <p:cNvGrpSpPr/>
            <p:nvPr/>
          </p:nvGrpSpPr>
          <p:grpSpPr>
            <a:xfrm>
              <a:off x="7191024" y="2800994"/>
              <a:ext cx="2220261" cy="343433"/>
              <a:chOff x="3616384" y="3215387"/>
              <a:chExt cx="2220261" cy="343433"/>
            </a:xfrm>
          </p:grpSpPr>
          <p:sp>
            <p:nvSpPr>
              <p:cNvPr id="1059" name="Rectangle: Rounded Corners 1058">
                <a:extLst>
                  <a:ext uri="{FF2B5EF4-FFF2-40B4-BE49-F238E27FC236}">
                    <a16:creationId xmlns:a16="http://schemas.microsoft.com/office/drawing/2014/main" id="{69E34D85-7D05-4270-1957-E72AA74481F0}"/>
                  </a:ext>
                </a:extLst>
              </p:cNvPr>
              <p:cNvSpPr/>
              <p:nvPr/>
            </p:nvSpPr>
            <p:spPr>
              <a:xfrm>
                <a:off x="3616384" y="3215387"/>
                <a:ext cx="2220261" cy="343433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pic>
            <p:nvPicPr>
              <p:cNvPr id="1060" name="Picture 2" descr="Github Logo - Free social media icons">
                <a:extLst>
                  <a:ext uri="{FF2B5EF4-FFF2-40B4-BE49-F238E27FC236}">
                    <a16:creationId xmlns:a16="http://schemas.microsoft.com/office/drawing/2014/main" id="{43E0B951-821F-604B-CD19-47D2547449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7723" y="3266136"/>
                <a:ext cx="241935" cy="241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D942BCC2-BA76-7176-3D6A-C958F2C5282E}"/>
                </a:ext>
              </a:extLst>
            </p:cNvPr>
            <p:cNvSpPr txBox="1"/>
            <p:nvPr/>
          </p:nvSpPr>
          <p:spPr>
            <a:xfrm>
              <a:off x="7442009" y="2782804"/>
              <a:ext cx="18824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remla25-team20/lib-ml</a:t>
              </a:r>
              <a:endParaRPr lang="nl-NL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E8D20A58-4DCC-A197-5D6D-789ED78D73F9}"/>
                </a:ext>
              </a:extLst>
            </p:cNvPr>
            <p:cNvSpPr txBox="1"/>
            <p:nvPr/>
          </p:nvSpPr>
          <p:spPr>
            <a:xfrm>
              <a:off x="7442009" y="2939719"/>
              <a:ext cx="1555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cs typeface="Courier New" panose="02070309020205020404" pitchFamily="49" charset="0"/>
                </a:rPr>
                <a:t> Tag:             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v0.1.5</a:t>
              </a:r>
              <a:endParaRPr lang="nl-NL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68" name="Straight Arrow Connector 1067">
            <a:extLst>
              <a:ext uri="{FF2B5EF4-FFF2-40B4-BE49-F238E27FC236}">
                <a16:creationId xmlns:a16="http://schemas.microsoft.com/office/drawing/2014/main" id="{1EDE6FC2-015D-C37B-3350-DE994C5DA520}"/>
              </a:ext>
            </a:extLst>
          </p:cNvPr>
          <p:cNvCxnSpPr>
            <a:cxnSpLocks/>
          </p:cNvCxnSpPr>
          <p:nvPr/>
        </p:nvCxnSpPr>
        <p:spPr>
          <a:xfrm>
            <a:off x="7369770" y="2548619"/>
            <a:ext cx="0" cy="464299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68B56721-74C8-7421-BC40-858D895A167D}"/>
              </a:ext>
            </a:extLst>
          </p:cNvPr>
          <p:cNvCxnSpPr>
            <a:cxnSpLocks/>
          </p:cNvCxnSpPr>
          <p:nvPr/>
        </p:nvCxnSpPr>
        <p:spPr>
          <a:xfrm>
            <a:off x="4556720" y="2565596"/>
            <a:ext cx="0" cy="180975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Arrow Connector 1074">
            <a:extLst>
              <a:ext uri="{FF2B5EF4-FFF2-40B4-BE49-F238E27FC236}">
                <a16:creationId xmlns:a16="http://schemas.microsoft.com/office/drawing/2014/main" id="{6DD7D91B-509C-B1FB-1DD2-B32D6BF127A1}"/>
              </a:ext>
            </a:extLst>
          </p:cNvPr>
          <p:cNvCxnSpPr>
            <a:cxnSpLocks/>
          </p:cNvCxnSpPr>
          <p:nvPr/>
        </p:nvCxnSpPr>
        <p:spPr>
          <a:xfrm>
            <a:off x="3537213" y="1520619"/>
            <a:ext cx="0" cy="216873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Arrow Connector 1076">
            <a:extLst>
              <a:ext uri="{FF2B5EF4-FFF2-40B4-BE49-F238E27FC236}">
                <a16:creationId xmlns:a16="http://schemas.microsoft.com/office/drawing/2014/main" id="{45E13B92-BBF0-8DE8-E506-F6D224C812AC}"/>
              </a:ext>
            </a:extLst>
          </p:cNvPr>
          <p:cNvCxnSpPr>
            <a:cxnSpLocks/>
          </p:cNvCxnSpPr>
          <p:nvPr/>
        </p:nvCxnSpPr>
        <p:spPr>
          <a:xfrm>
            <a:off x="3212357" y="3694401"/>
            <a:ext cx="334172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4" name="Rectangle: Rounded Corners 1093">
            <a:extLst>
              <a:ext uri="{FF2B5EF4-FFF2-40B4-BE49-F238E27FC236}">
                <a16:creationId xmlns:a16="http://schemas.microsoft.com/office/drawing/2014/main" id="{A1241325-A390-47EE-75DD-F930320B0F3A}"/>
              </a:ext>
            </a:extLst>
          </p:cNvPr>
          <p:cNvSpPr/>
          <p:nvPr/>
        </p:nvSpPr>
        <p:spPr>
          <a:xfrm>
            <a:off x="233195" y="3751141"/>
            <a:ext cx="1047377" cy="488272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accent1"/>
                </a:solidFill>
              </a:rPr>
              <a:t>CLIENT</a:t>
            </a:r>
            <a:endParaRPr lang="nl-NL" sz="1400" b="1" dirty="0">
              <a:solidFill>
                <a:schemeClr val="accent1"/>
              </a:solidFill>
            </a:endParaRPr>
          </a:p>
        </p:txBody>
      </p:sp>
      <p:cxnSp>
        <p:nvCxnSpPr>
          <p:cNvPr id="1095" name="Straight Arrow Connector 1094">
            <a:extLst>
              <a:ext uri="{FF2B5EF4-FFF2-40B4-BE49-F238E27FC236}">
                <a16:creationId xmlns:a16="http://schemas.microsoft.com/office/drawing/2014/main" id="{02AC9685-6091-0993-F19F-C4485D7D783A}"/>
              </a:ext>
            </a:extLst>
          </p:cNvPr>
          <p:cNvCxnSpPr>
            <a:cxnSpLocks/>
          </p:cNvCxnSpPr>
          <p:nvPr/>
        </p:nvCxnSpPr>
        <p:spPr>
          <a:xfrm>
            <a:off x="6334125" y="1550662"/>
            <a:ext cx="76835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7" name="Arc 1096">
            <a:extLst>
              <a:ext uri="{FF2B5EF4-FFF2-40B4-BE49-F238E27FC236}">
                <a16:creationId xmlns:a16="http://schemas.microsoft.com/office/drawing/2014/main" id="{201D35AA-4D2F-8D04-2026-62F87E99F4DE}"/>
              </a:ext>
            </a:extLst>
          </p:cNvPr>
          <p:cNvSpPr/>
          <p:nvPr/>
        </p:nvSpPr>
        <p:spPr>
          <a:xfrm rot="18900000">
            <a:off x="203857" y="3568569"/>
            <a:ext cx="1971707" cy="1971707"/>
          </a:xfrm>
          <a:prstGeom prst="arc">
            <a:avLst>
              <a:gd name="adj1" fmla="val 17288777"/>
              <a:gd name="adj2" fmla="val 20478996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99" name="Arc 1098">
            <a:extLst>
              <a:ext uri="{FF2B5EF4-FFF2-40B4-BE49-F238E27FC236}">
                <a16:creationId xmlns:a16="http://schemas.microsoft.com/office/drawing/2014/main" id="{20390C12-B510-4DA1-654E-33B484EB92D5}"/>
              </a:ext>
            </a:extLst>
          </p:cNvPr>
          <p:cNvSpPr/>
          <p:nvPr/>
        </p:nvSpPr>
        <p:spPr>
          <a:xfrm rot="2700000" flipV="1">
            <a:off x="203857" y="2455600"/>
            <a:ext cx="1971707" cy="1971707"/>
          </a:xfrm>
          <a:prstGeom prst="arc">
            <a:avLst>
              <a:gd name="adj1" fmla="val 17288777"/>
              <a:gd name="adj2" fmla="val 20478996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01" name="Graphic 1100" descr="Robot">
            <a:extLst>
              <a:ext uri="{FF2B5EF4-FFF2-40B4-BE49-F238E27FC236}">
                <a16:creationId xmlns:a16="http://schemas.microsoft.com/office/drawing/2014/main" id="{CDE6B440-AFD2-DF12-79E1-E0C32F5F5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9545" y="1703364"/>
            <a:ext cx="346430" cy="346430"/>
          </a:xfrm>
          <a:prstGeom prst="rect">
            <a:avLst/>
          </a:prstGeom>
        </p:spPr>
      </p:pic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3E56692F-0065-1493-D866-01C23DA9DCDD}"/>
              </a:ext>
            </a:extLst>
          </p:cNvPr>
          <p:cNvGrpSpPr/>
          <p:nvPr/>
        </p:nvGrpSpPr>
        <p:grpSpPr>
          <a:xfrm>
            <a:off x="7542553" y="2994728"/>
            <a:ext cx="2209460" cy="403136"/>
            <a:chOff x="7343425" y="2345550"/>
            <a:chExt cx="2209460" cy="403136"/>
          </a:xfrm>
        </p:grpSpPr>
        <p:grpSp>
          <p:nvGrpSpPr>
            <p:cNvPr id="1109" name="Group 1108">
              <a:extLst>
                <a:ext uri="{FF2B5EF4-FFF2-40B4-BE49-F238E27FC236}">
                  <a16:creationId xmlns:a16="http://schemas.microsoft.com/office/drawing/2014/main" id="{98464C22-688C-9159-1911-AA07CA0EBA3C}"/>
                </a:ext>
              </a:extLst>
            </p:cNvPr>
            <p:cNvGrpSpPr/>
            <p:nvPr/>
          </p:nvGrpSpPr>
          <p:grpSpPr>
            <a:xfrm>
              <a:off x="7343425" y="2363740"/>
              <a:ext cx="2209460" cy="343433"/>
              <a:chOff x="3616385" y="3215387"/>
              <a:chExt cx="2209460" cy="343433"/>
            </a:xfrm>
          </p:grpSpPr>
          <p:sp>
            <p:nvSpPr>
              <p:cNvPr id="1110" name="Rectangle: Rounded Corners 1109">
                <a:extLst>
                  <a:ext uri="{FF2B5EF4-FFF2-40B4-BE49-F238E27FC236}">
                    <a16:creationId xmlns:a16="http://schemas.microsoft.com/office/drawing/2014/main" id="{705B0D76-32EB-E00F-FC75-D2220AD26713}"/>
                  </a:ext>
                </a:extLst>
              </p:cNvPr>
              <p:cNvSpPr/>
              <p:nvPr/>
            </p:nvSpPr>
            <p:spPr>
              <a:xfrm>
                <a:off x="3616385" y="3215387"/>
                <a:ext cx="2209460" cy="343433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pic>
            <p:nvPicPr>
              <p:cNvPr id="1111" name="Picture 2" descr="Github Logo - Free social media icons">
                <a:extLst>
                  <a:ext uri="{FF2B5EF4-FFF2-40B4-BE49-F238E27FC236}">
                    <a16:creationId xmlns:a16="http://schemas.microsoft.com/office/drawing/2014/main" id="{CF1FFF43-DE80-AB43-F493-72D6B0536B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7723" y="3266136"/>
                <a:ext cx="241935" cy="241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9537E1D4-0032-16CA-FDBC-96A3C988D94C}"/>
                </a:ext>
              </a:extLst>
            </p:cNvPr>
            <p:cNvSpPr txBox="1"/>
            <p:nvPr/>
          </p:nvSpPr>
          <p:spPr>
            <a:xfrm>
              <a:off x="7594409" y="2345550"/>
              <a:ext cx="1958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remla25-team20/model-training</a:t>
              </a:r>
              <a:endParaRPr lang="nl-NL" sz="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13" name="TextBox 1112">
              <a:extLst>
                <a:ext uri="{FF2B5EF4-FFF2-40B4-BE49-F238E27FC236}">
                  <a16:creationId xmlns:a16="http://schemas.microsoft.com/office/drawing/2014/main" id="{D6BB6FE6-5FBF-D760-555D-E7CDF17B473E}"/>
                </a:ext>
              </a:extLst>
            </p:cNvPr>
            <p:cNvSpPr txBox="1"/>
            <p:nvPr/>
          </p:nvSpPr>
          <p:spPr>
            <a:xfrm>
              <a:off x="7594409" y="2502465"/>
              <a:ext cx="1555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cs typeface="Courier New" panose="02070309020205020404" pitchFamily="49" charset="0"/>
                </a:rPr>
                <a:t> Tag:             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v0.1.5</a:t>
              </a:r>
              <a:endParaRPr lang="nl-NL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116" name="Straight Arrow Connector 1115">
            <a:extLst>
              <a:ext uri="{FF2B5EF4-FFF2-40B4-BE49-F238E27FC236}">
                <a16:creationId xmlns:a16="http://schemas.microsoft.com/office/drawing/2014/main" id="{7D7C1DB6-AEFE-520B-B23C-97B168C9F455}"/>
              </a:ext>
            </a:extLst>
          </p:cNvPr>
          <p:cNvCxnSpPr>
            <a:cxnSpLocks/>
          </p:cNvCxnSpPr>
          <p:nvPr/>
        </p:nvCxnSpPr>
        <p:spPr>
          <a:xfrm>
            <a:off x="7369770" y="3017268"/>
            <a:ext cx="145455" cy="116653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Arrow Connector 1118">
            <a:extLst>
              <a:ext uri="{FF2B5EF4-FFF2-40B4-BE49-F238E27FC236}">
                <a16:creationId xmlns:a16="http://schemas.microsoft.com/office/drawing/2014/main" id="{1BA1B819-0DB5-D3BD-20CA-2860B8BC10A6}"/>
              </a:ext>
            </a:extLst>
          </p:cNvPr>
          <p:cNvCxnSpPr>
            <a:cxnSpLocks/>
          </p:cNvCxnSpPr>
          <p:nvPr/>
        </p:nvCxnSpPr>
        <p:spPr>
          <a:xfrm>
            <a:off x="7369770" y="2604809"/>
            <a:ext cx="145455" cy="116653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8218898D-49F0-2392-1923-9AD5E204DF6F}"/>
              </a:ext>
            </a:extLst>
          </p:cNvPr>
          <p:cNvGrpSpPr/>
          <p:nvPr/>
        </p:nvGrpSpPr>
        <p:grpSpPr>
          <a:xfrm>
            <a:off x="7531751" y="5352532"/>
            <a:ext cx="2220261" cy="403136"/>
            <a:chOff x="7191024" y="2782804"/>
            <a:chExt cx="2220261" cy="403136"/>
          </a:xfrm>
        </p:grpSpPr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A6669485-4567-B821-C936-BF9C85B6234F}"/>
                </a:ext>
              </a:extLst>
            </p:cNvPr>
            <p:cNvGrpSpPr/>
            <p:nvPr/>
          </p:nvGrpSpPr>
          <p:grpSpPr>
            <a:xfrm>
              <a:off x="7191024" y="2800994"/>
              <a:ext cx="2220261" cy="343433"/>
              <a:chOff x="3616384" y="3215387"/>
              <a:chExt cx="2220261" cy="343433"/>
            </a:xfrm>
          </p:grpSpPr>
          <p:sp>
            <p:nvSpPr>
              <p:cNvPr id="1124" name="Rectangle: Rounded Corners 1123">
                <a:extLst>
                  <a:ext uri="{FF2B5EF4-FFF2-40B4-BE49-F238E27FC236}">
                    <a16:creationId xmlns:a16="http://schemas.microsoft.com/office/drawing/2014/main" id="{1B5D15DC-6AA0-FCE2-C2BB-FEA3421B660B}"/>
                  </a:ext>
                </a:extLst>
              </p:cNvPr>
              <p:cNvSpPr/>
              <p:nvPr/>
            </p:nvSpPr>
            <p:spPr>
              <a:xfrm>
                <a:off x="3616384" y="3215387"/>
                <a:ext cx="2220261" cy="343433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pic>
            <p:nvPicPr>
              <p:cNvPr id="1125" name="Picture 2" descr="Github Logo - Free social media icons">
                <a:extLst>
                  <a:ext uri="{FF2B5EF4-FFF2-40B4-BE49-F238E27FC236}">
                    <a16:creationId xmlns:a16="http://schemas.microsoft.com/office/drawing/2014/main" id="{C1F3E9F4-B901-F129-7114-58EAD825DE8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7723" y="3266136"/>
                <a:ext cx="241935" cy="241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6B4D8898-D659-DE91-95B1-D00B4593341B}"/>
                </a:ext>
              </a:extLst>
            </p:cNvPr>
            <p:cNvSpPr txBox="1"/>
            <p:nvPr/>
          </p:nvSpPr>
          <p:spPr>
            <a:xfrm>
              <a:off x="7442009" y="2782804"/>
              <a:ext cx="188249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remla25-team20/lib-ml</a:t>
              </a:r>
              <a:endParaRPr lang="nl-NL" sz="1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23" name="TextBox 1122">
              <a:extLst>
                <a:ext uri="{FF2B5EF4-FFF2-40B4-BE49-F238E27FC236}">
                  <a16:creationId xmlns:a16="http://schemas.microsoft.com/office/drawing/2014/main" id="{50E7867A-6B17-4B5F-4C10-142CE9B934A1}"/>
                </a:ext>
              </a:extLst>
            </p:cNvPr>
            <p:cNvSpPr txBox="1"/>
            <p:nvPr/>
          </p:nvSpPr>
          <p:spPr>
            <a:xfrm>
              <a:off x="7442009" y="2939719"/>
              <a:ext cx="1555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cs typeface="Courier New" panose="02070309020205020404" pitchFamily="49" charset="0"/>
                </a:rPr>
                <a:t> Tag:             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v0.1.5</a:t>
              </a:r>
              <a:endParaRPr lang="nl-NL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18235A4D-8880-E162-BEC3-02B4AE30BC31}"/>
              </a:ext>
            </a:extLst>
          </p:cNvPr>
          <p:cNvCxnSpPr>
            <a:cxnSpLocks/>
          </p:cNvCxnSpPr>
          <p:nvPr/>
        </p:nvCxnSpPr>
        <p:spPr>
          <a:xfrm>
            <a:off x="7369770" y="5311169"/>
            <a:ext cx="0" cy="464299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94C71041-B71D-F127-E8F5-97BCB0F3E40C}"/>
              </a:ext>
            </a:extLst>
          </p:cNvPr>
          <p:cNvGrpSpPr/>
          <p:nvPr/>
        </p:nvGrpSpPr>
        <p:grpSpPr>
          <a:xfrm>
            <a:off x="7542553" y="5757278"/>
            <a:ext cx="2209460" cy="403136"/>
            <a:chOff x="7343425" y="2345550"/>
            <a:chExt cx="2209460" cy="403136"/>
          </a:xfrm>
        </p:grpSpPr>
        <p:grpSp>
          <p:nvGrpSpPr>
            <p:cNvPr id="1128" name="Group 1127">
              <a:extLst>
                <a:ext uri="{FF2B5EF4-FFF2-40B4-BE49-F238E27FC236}">
                  <a16:creationId xmlns:a16="http://schemas.microsoft.com/office/drawing/2014/main" id="{67C9506F-2BE0-F323-2A2C-7BF2BF1DA05C}"/>
                </a:ext>
              </a:extLst>
            </p:cNvPr>
            <p:cNvGrpSpPr/>
            <p:nvPr/>
          </p:nvGrpSpPr>
          <p:grpSpPr>
            <a:xfrm>
              <a:off x="7343425" y="2363740"/>
              <a:ext cx="2209460" cy="343433"/>
              <a:chOff x="3616385" y="3215387"/>
              <a:chExt cx="2209460" cy="343433"/>
            </a:xfrm>
          </p:grpSpPr>
          <p:sp>
            <p:nvSpPr>
              <p:cNvPr id="1131" name="Rectangle: Rounded Corners 1130">
                <a:extLst>
                  <a:ext uri="{FF2B5EF4-FFF2-40B4-BE49-F238E27FC236}">
                    <a16:creationId xmlns:a16="http://schemas.microsoft.com/office/drawing/2014/main" id="{90B31524-E1F8-B065-6486-F643CC1D68B4}"/>
                  </a:ext>
                </a:extLst>
              </p:cNvPr>
              <p:cNvSpPr/>
              <p:nvPr/>
            </p:nvSpPr>
            <p:spPr>
              <a:xfrm>
                <a:off x="3616385" y="3215387"/>
                <a:ext cx="2209460" cy="343433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dirty="0"/>
              </a:p>
            </p:txBody>
          </p:sp>
          <p:pic>
            <p:nvPicPr>
              <p:cNvPr id="1132" name="Picture 2" descr="Github Logo - Free social media icons">
                <a:extLst>
                  <a:ext uri="{FF2B5EF4-FFF2-40B4-BE49-F238E27FC236}">
                    <a16:creationId xmlns:a16="http://schemas.microsoft.com/office/drawing/2014/main" id="{4369EAE5-9F2B-265F-FB8E-CA501971A7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77723" y="3266136"/>
                <a:ext cx="241935" cy="2419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29" name="TextBox 1128">
              <a:extLst>
                <a:ext uri="{FF2B5EF4-FFF2-40B4-BE49-F238E27FC236}">
                  <a16:creationId xmlns:a16="http://schemas.microsoft.com/office/drawing/2014/main" id="{88D89701-F817-A573-9094-8D44A692C1A9}"/>
                </a:ext>
              </a:extLst>
            </p:cNvPr>
            <p:cNvSpPr txBox="1"/>
            <p:nvPr/>
          </p:nvSpPr>
          <p:spPr>
            <a:xfrm>
              <a:off x="7594409" y="2345550"/>
              <a:ext cx="195847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remla25-team20/model-training</a:t>
              </a:r>
              <a:endParaRPr lang="nl-NL" sz="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D1AA6092-036B-2EB0-E431-5BE7F672742A}"/>
                </a:ext>
              </a:extLst>
            </p:cNvPr>
            <p:cNvSpPr txBox="1"/>
            <p:nvPr/>
          </p:nvSpPr>
          <p:spPr>
            <a:xfrm>
              <a:off x="7594409" y="2502465"/>
              <a:ext cx="15555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000" dirty="0">
                  <a:cs typeface="Courier New" panose="02070309020205020404" pitchFamily="49" charset="0"/>
                </a:rPr>
                <a:t> Tag:              </a:t>
              </a:r>
              <a:r>
                <a:rPr lang="en-GB" sz="1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v0.1.5</a:t>
              </a:r>
              <a:endParaRPr lang="nl-NL" sz="1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133" name="Straight Arrow Connector 1132">
            <a:extLst>
              <a:ext uri="{FF2B5EF4-FFF2-40B4-BE49-F238E27FC236}">
                <a16:creationId xmlns:a16="http://schemas.microsoft.com/office/drawing/2014/main" id="{F9DB03BB-555C-798A-0745-9C00C5698C77}"/>
              </a:ext>
            </a:extLst>
          </p:cNvPr>
          <p:cNvCxnSpPr>
            <a:cxnSpLocks/>
          </p:cNvCxnSpPr>
          <p:nvPr/>
        </p:nvCxnSpPr>
        <p:spPr>
          <a:xfrm>
            <a:off x="7369770" y="5779818"/>
            <a:ext cx="145455" cy="116653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18C68EFD-1318-3369-1909-9B9EC46949F7}"/>
              </a:ext>
            </a:extLst>
          </p:cNvPr>
          <p:cNvCxnSpPr>
            <a:cxnSpLocks/>
          </p:cNvCxnSpPr>
          <p:nvPr/>
        </p:nvCxnSpPr>
        <p:spPr>
          <a:xfrm>
            <a:off x="7369770" y="5367359"/>
            <a:ext cx="145455" cy="116653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6" name="Rectangle: Rounded Corners 1135">
            <a:extLst>
              <a:ext uri="{FF2B5EF4-FFF2-40B4-BE49-F238E27FC236}">
                <a16:creationId xmlns:a16="http://schemas.microsoft.com/office/drawing/2014/main" id="{81FBBE19-283A-6D34-99AD-627829374744}"/>
              </a:ext>
            </a:extLst>
          </p:cNvPr>
          <p:cNvSpPr/>
          <p:nvPr/>
        </p:nvSpPr>
        <p:spPr>
          <a:xfrm>
            <a:off x="4388574" y="1005818"/>
            <a:ext cx="1864444" cy="10849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APP-V1</a:t>
            </a:r>
            <a:endParaRPr lang="nl-NL" sz="1200" dirty="0"/>
          </a:p>
        </p:txBody>
      </p:sp>
      <p:pic>
        <p:nvPicPr>
          <p:cNvPr id="1105" name="Graphic 1104" descr="Web design">
            <a:extLst>
              <a:ext uri="{FF2B5EF4-FFF2-40B4-BE49-F238E27FC236}">
                <a16:creationId xmlns:a16="http://schemas.microsoft.com/office/drawing/2014/main" id="{F5B2C099-A074-CD99-6A64-679D2BA5FF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0550" y="1763225"/>
            <a:ext cx="294168" cy="294168"/>
          </a:xfrm>
          <a:prstGeom prst="rect">
            <a:avLst/>
          </a:prstGeom>
        </p:spPr>
      </p:pic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4762342A-EEB1-EA8B-A411-C3E8E191651C}"/>
              </a:ext>
            </a:extLst>
          </p:cNvPr>
          <p:cNvGrpSpPr/>
          <p:nvPr/>
        </p:nvGrpSpPr>
        <p:grpSpPr>
          <a:xfrm>
            <a:off x="4382815" y="5577329"/>
            <a:ext cx="1795831" cy="343433"/>
            <a:chOff x="3616385" y="3215387"/>
            <a:chExt cx="1795831" cy="343433"/>
          </a:xfrm>
        </p:grpSpPr>
        <p:sp>
          <p:nvSpPr>
            <p:cNvPr id="1139" name="Rectangle: Rounded Corners 1138">
              <a:extLst>
                <a:ext uri="{FF2B5EF4-FFF2-40B4-BE49-F238E27FC236}">
                  <a16:creationId xmlns:a16="http://schemas.microsoft.com/office/drawing/2014/main" id="{10177501-12C1-7256-C7DE-FE5477753B6C}"/>
                </a:ext>
              </a:extLst>
            </p:cNvPr>
            <p:cNvSpPr/>
            <p:nvPr/>
          </p:nvSpPr>
          <p:spPr>
            <a:xfrm>
              <a:off x="3616385" y="3215387"/>
              <a:ext cx="1795831" cy="34343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1140" name="Picture 2" descr="Github Logo - Free social media icons">
              <a:extLst>
                <a:ext uri="{FF2B5EF4-FFF2-40B4-BE49-F238E27FC236}">
                  <a16:creationId xmlns:a16="http://schemas.microsoft.com/office/drawing/2014/main" id="{14A82DDF-26AB-47AE-F5BF-599710D7DA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723" y="3266136"/>
              <a:ext cx="241935" cy="2419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41" name="TextBox 1140">
            <a:extLst>
              <a:ext uri="{FF2B5EF4-FFF2-40B4-BE49-F238E27FC236}">
                <a16:creationId xmlns:a16="http://schemas.microsoft.com/office/drawing/2014/main" id="{C720D081-2779-CF87-4085-B4092C7CC202}"/>
              </a:ext>
            </a:extLst>
          </p:cNvPr>
          <p:cNvSpPr txBox="1"/>
          <p:nvPr/>
        </p:nvSpPr>
        <p:spPr>
          <a:xfrm>
            <a:off x="4608398" y="5587714"/>
            <a:ext cx="17598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remla25-team20/lib-version</a:t>
            </a:r>
            <a:endParaRPr lang="nl-NL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42" name="TextBox 1141">
            <a:extLst>
              <a:ext uri="{FF2B5EF4-FFF2-40B4-BE49-F238E27FC236}">
                <a16:creationId xmlns:a16="http://schemas.microsoft.com/office/drawing/2014/main" id="{30836A33-E284-3090-DC27-611ECF3626FF}"/>
              </a:ext>
            </a:extLst>
          </p:cNvPr>
          <p:cNvSpPr txBox="1"/>
          <p:nvPr/>
        </p:nvSpPr>
        <p:spPr>
          <a:xfrm>
            <a:off x="4633799" y="5703354"/>
            <a:ext cx="1555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cs typeface="Courier New" panose="02070309020205020404" pitchFamily="49" charset="0"/>
              </a:rPr>
              <a:t> Image:        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v1.1.0</a:t>
            </a:r>
            <a:endParaRPr lang="nl-NL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43" name="Straight Arrow Connector 1142">
            <a:extLst>
              <a:ext uri="{FF2B5EF4-FFF2-40B4-BE49-F238E27FC236}">
                <a16:creationId xmlns:a16="http://schemas.microsoft.com/office/drawing/2014/main" id="{31429E16-1646-D214-E83E-BE8CA606515D}"/>
              </a:ext>
            </a:extLst>
          </p:cNvPr>
          <p:cNvCxnSpPr>
            <a:cxnSpLocks/>
          </p:cNvCxnSpPr>
          <p:nvPr/>
        </p:nvCxnSpPr>
        <p:spPr>
          <a:xfrm>
            <a:off x="4556720" y="5367200"/>
            <a:ext cx="0" cy="180975"/>
          </a:xfrm>
          <a:prstGeom prst="straightConnector1">
            <a:avLst/>
          </a:prstGeom>
          <a:ln w="28575" cap="rnd">
            <a:solidFill>
              <a:schemeClr val="tx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4" name="Rectangle: Rounded Corners 1143">
            <a:extLst>
              <a:ext uri="{FF2B5EF4-FFF2-40B4-BE49-F238E27FC236}">
                <a16:creationId xmlns:a16="http://schemas.microsoft.com/office/drawing/2014/main" id="{00662C36-730C-4B48-C824-C43C2D8D47A3}"/>
              </a:ext>
            </a:extLst>
          </p:cNvPr>
          <p:cNvSpPr/>
          <p:nvPr/>
        </p:nvSpPr>
        <p:spPr>
          <a:xfrm>
            <a:off x="7191026" y="3805631"/>
            <a:ext cx="2560984" cy="10849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MODEL-SERVICE-CANARY</a:t>
            </a:r>
            <a:endParaRPr lang="nl-NL" sz="1200" dirty="0"/>
          </a:p>
        </p:txBody>
      </p:sp>
      <p:cxnSp>
        <p:nvCxnSpPr>
          <p:cNvPr id="1145" name="Straight Arrow Connector 1144">
            <a:extLst>
              <a:ext uri="{FF2B5EF4-FFF2-40B4-BE49-F238E27FC236}">
                <a16:creationId xmlns:a16="http://schemas.microsoft.com/office/drawing/2014/main" id="{F59934BA-9367-888C-B64B-EB9CA65B481A}"/>
              </a:ext>
            </a:extLst>
          </p:cNvPr>
          <p:cNvCxnSpPr>
            <a:cxnSpLocks/>
          </p:cNvCxnSpPr>
          <p:nvPr/>
        </p:nvCxnSpPr>
        <p:spPr>
          <a:xfrm>
            <a:off x="6353175" y="4349185"/>
            <a:ext cx="7493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6" name="Graphic 1145" descr="Robot">
            <a:extLst>
              <a:ext uri="{FF2B5EF4-FFF2-40B4-BE49-F238E27FC236}">
                <a16:creationId xmlns:a16="http://schemas.microsoft.com/office/drawing/2014/main" id="{5FE12786-AD48-68BA-BC9C-D8547A0FC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9545" y="4501887"/>
            <a:ext cx="346430" cy="346430"/>
          </a:xfrm>
          <a:prstGeom prst="rect">
            <a:avLst/>
          </a:prstGeom>
        </p:spPr>
      </p:pic>
      <p:sp>
        <p:nvSpPr>
          <p:cNvPr id="1147" name="Rectangle: Rounded Corners 1146">
            <a:extLst>
              <a:ext uri="{FF2B5EF4-FFF2-40B4-BE49-F238E27FC236}">
                <a16:creationId xmlns:a16="http://schemas.microsoft.com/office/drawing/2014/main" id="{080D4650-51B5-A0C4-FF47-F1CDD9364F1E}"/>
              </a:ext>
            </a:extLst>
          </p:cNvPr>
          <p:cNvSpPr/>
          <p:nvPr/>
        </p:nvSpPr>
        <p:spPr>
          <a:xfrm>
            <a:off x="4388574" y="3804341"/>
            <a:ext cx="1864444" cy="10849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APP-CANARY</a:t>
            </a:r>
            <a:endParaRPr lang="nl-NL" sz="1200" dirty="0"/>
          </a:p>
        </p:txBody>
      </p:sp>
      <p:pic>
        <p:nvPicPr>
          <p:cNvPr id="1148" name="Graphic 1147" descr="Web design">
            <a:extLst>
              <a:ext uri="{FF2B5EF4-FFF2-40B4-BE49-F238E27FC236}">
                <a16:creationId xmlns:a16="http://schemas.microsoft.com/office/drawing/2014/main" id="{E0D73877-FEA1-9FD3-4096-C8F9B32046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30550" y="4561748"/>
            <a:ext cx="294168" cy="294168"/>
          </a:xfrm>
          <a:prstGeom prst="rect">
            <a:avLst/>
          </a:prstGeom>
        </p:spPr>
      </p:pic>
      <p:sp>
        <p:nvSpPr>
          <p:cNvPr id="1154" name="TextBox 1153">
            <a:extLst>
              <a:ext uri="{FF2B5EF4-FFF2-40B4-BE49-F238E27FC236}">
                <a16:creationId xmlns:a16="http://schemas.microsoft.com/office/drawing/2014/main" id="{584B5287-7AC1-0B7D-EE7A-B06106925827}"/>
              </a:ext>
            </a:extLst>
          </p:cNvPr>
          <p:cNvSpPr txBox="1"/>
          <p:nvPr/>
        </p:nvSpPr>
        <p:spPr>
          <a:xfrm>
            <a:off x="558905" y="3318342"/>
            <a:ext cx="9369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app.local</a:t>
            </a:r>
            <a:endParaRPr lang="nl-NL" sz="10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55" name="TextBox 1154">
            <a:extLst>
              <a:ext uri="{FF2B5EF4-FFF2-40B4-BE49-F238E27FC236}">
                <a16:creationId xmlns:a16="http://schemas.microsoft.com/office/drawing/2014/main" id="{1399C70C-A788-0254-FA19-EB4E000F084B}"/>
              </a:ext>
            </a:extLst>
          </p:cNvPr>
          <p:cNvSpPr txBox="1"/>
          <p:nvPr/>
        </p:nvSpPr>
        <p:spPr>
          <a:xfrm>
            <a:off x="613545" y="4393376"/>
            <a:ext cx="93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app-</a:t>
            </a:r>
            <a:r>
              <a:rPr lang="en-GB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istio</a:t>
            </a:r>
            <a:endParaRPr lang="en-GB" sz="10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.local</a:t>
            </a:r>
            <a:endParaRPr lang="nl-NL" sz="1000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490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118</Words>
  <Application>Microsoft Office PowerPoint</Application>
  <PresentationFormat>Widescreen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D. Remmelzwaal</dc:creator>
  <cp:lastModifiedBy>D. Remmelzwaal</cp:lastModifiedBy>
  <cp:revision>1</cp:revision>
  <dcterms:created xsi:type="dcterms:W3CDTF">2025-06-02T18:32:23Z</dcterms:created>
  <dcterms:modified xsi:type="dcterms:W3CDTF">2025-06-02T18:34:21Z</dcterms:modified>
</cp:coreProperties>
</file>