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763C0-7F81-4B6B-ADC4-E81DB6B31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E0F1F-7FF0-489F-9176-9C9D83D41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5914F-292C-46BE-83E1-115DD590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C9012-BB87-47FF-9FBE-5FE18465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43D-A1E5-4135-8CD5-E1C4FEE5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6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DA162-12C3-4460-813C-0AEB1298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616DFE-856A-4DDC-8D61-E9CDD219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2FDCC-7714-448F-A442-89C9FEB2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0D9DA-5F30-4768-8ABE-736D582E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D1458-251A-4EBB-A0FF-CF58B0BB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3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38C8DE-A13D-4FD1-B24F-0C0509F86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2D827-184C-4068-9884-378BA8854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DDB44-E5D4-44AB-9B39-3BDD9477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89445-C38A-49EE-A834-61889F23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48C1B-7785-40B2-8AA2-BAD7160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802B0-66C5-45B9-8200-D680C6F8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BCC32-4D05-4DEE-8E02-36A045D4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FDC4F-C716-478D-88E1-C734AC0A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AE5E6-80CE-4DCE-81DC-242D2882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C430E-87E3-499B-8C72-11BB21E6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6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C495-F655-4E61-B15A-E20B45E8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3E683-F46E-47D7-BB0D-0F7306E3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8462F-FC74-4772-854E-37B9E422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15FD7-1280-478D-8531-1AF2E787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E97F6-7590-47F6-A990-6A636FFA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4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D580C-C225-4F5C-9C86-0A312BF7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E0057-66BA-4F07-BDD9-C80D6B87E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45F0F7-31F9-4682-9A12-6F6206E5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A7883-0002-42C6-A975-8E460E83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32621-2CB9-4069-AF7F-54E1C58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430B1-CE8C-4BED-A408-1BFB0DF6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2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38834-B192-4C7A-A55A-953AE5DA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E05A8B-BAA2-44EF-AFD3-E2F621933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F3151B-5E78-4C3A-8B5C-B0ADC6364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9099FB-6ECA-4952-A023-A196C763C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C7C8DF-7ED4-480E-9831-1D685038F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FAEEBA-6163-442D-B6FF-5259F873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CEB145-EAB8-4F53-A4B9-4FB79128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38281D-8180-44CF-8E3E-11F3AF34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2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134-EA42-4941-9E27-33F26B79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EBCD66-C832-4026-B009-6DBF843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14168-401B-4D40-BF69-A4E3AD57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EE1636-9307-4351-8D90-F20E12A6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8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614973-5B2B-4A09-9553-53F9600A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215004-2B3B-493C-9134-C0C44D50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2E616-47C7-4152-AFDC-952513C4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1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B6A3-F2E4-4418-B728-5420112A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214CB-436C-4E86-966C-0893DEE8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887949-186C-47E7-A623-2B5912EB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6B9DE-B2AC-4A35-882C-4CE07ED6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221E9-24D1-4352-8FCF-D6D48C9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D7D17-BDC5-4B36-A166-733D0A97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2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41175-A71C-4B21-B678-C9CD4E4B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B9D385-EF63-49BC-BAC2-913D43354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9AF89-303D-46A4-A931-6B2B01F16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3B5B21-77DA-4E3A-82DA-EEA90A9B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191B8D-9A79-4496-AB0D-57F53D28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4D607-FD00-448A-96E4-E83AEC8D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2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EC4C38-21B5-4398-B4B1-CD26104C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9A178-BF9B-48CE-AD9A-87302E87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99BB8-231E-4A77-BE03-C0298037C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2473-B7EF-458F-AAE8-8CFD7AB1E1F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04EDA-3C01-4BEA-95EE-1BC822B7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FE581-4115-485F-B36F-B83452E3C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CEBCC-3489-4D70-A9AC-F7126D1B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3B34C8-1AC2-4714-A8C8-9ECDAF6C91D2}"/>
              </a:ext>
            </a:extLst>
          </p:cNvPr>
          <p:cNvSpPr/>
          <p:nvPr/>
        </p:nvSpPr>
        <p:spPr>
          <a:xfrm>
            <a:off x="5201249" y="1942420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4FD108E-E123-4CC2-AC7F-6F38285A95FF}"/>
              </a:ext>
            </a:extLst>
          </p:cNvPr>
          <p:cNvSpPr/>
          <p:nvPr/>
        </p:nvSpPr>
        <p:spPr>
          <a:xfrm>
            <a:off x="5413806" y="2652283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67A3D8A-7B91-45B4-BBA0-802561FBE2D4}"/>
              </a:ext>
            </a:extLst>
          </p:cNvPr>
          <p:cNvSpPr/>
          <p:nvPr/>
        </p:nvSpPr>
        <p:spPr>
          <a:xfrm>
            <a:off x="5413806" y="3168388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346988E-F6EF-49E6-8B49-010413A482B0}"/>
              </a:ext>
            </a:extLst>
          </p:cNvPr>
          <p:cNvSpPr/>
          <p:nvPr/>
        </p:nvSpPr>
        <p:spPr>
          <a:xfrm flipH="1">
            <a:off x="4563574" y="1872988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BB6C5BE-C6BE-43DB-9594-1407FF41B491}"/>
              </a:ext>
            </a:extLst>
          </p:cNvPr>
          <p:cNvSpPr/>
          <p:nvPr/>
        </p:nvSpPr>
        <p:spPr>
          <a:xfrm>
            <a:off x="7617207" y="1942420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82362E9-CE02-4D2D-84F0-895CF778DE73}"/>
              </a:ext>
            </a:extLst>
          </p:cNvPr>
          <p:cNvSpPr/>
          <p:nvPr/>
        </p:nvSpPr>
        <p:spPr>
          <a:xfrm>
            <a:off x="7829764" y="2652283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DD8850A-788D-4A10-A4B3-B5259369F7E3}"/>
              </a:ext>
            </a:extLst>
          </p:cNvPr>
          <p:cNvSpPr/>
          <p:nvPr/>
        </p:nvSpPr>
        <p:spPr>
          <a:xfrm>
            <a:off x="7829764" y="3168388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7AEF1A3-075C-4AF2-B59F-CEC57CAAA01C}"/>
              </a:ext>
            </a:extLst>
          </p:cNvPr>
          <p:cNvSpPr/>
          <p:nvPr/>
        </p:nvSpPr>
        <p:spPr>
          <a:xfrm flipH="1">
            <a:off x="6979532" y="1872988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95F736-B13A-49DB-BB5C-8C4EA43A9B5A}"/>
              </a:ext>
            </a:extLst>
          </p:cNvPr>
          <p:cNvSpPr/>
          <p:nvPr/>
        </p:nvSpPr>
        <p:spPr>
          <a:xfrm>
            <a:off x="2787944" y="1940033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A27AC1-7E08-49B8-A92D-58AB8B768678}"/>
              </a:ext>
            </a:extLst>
          </p:cNvPr>
          <p:cNvSpPr/>
          <p:nvPr/>
        </p:nvSpPr>
        <p:spPr>
          <a:xfrm>
            <a:off x="3000501" y="2649896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B9F8F8E-E2A8-4DCA-885F-EDB36C70A3CF}"/>
              </a:ext>
            </a:extLst>
          </p:cNvPr>
          <p:cNvSpPr/>
          <p:nvPr/>
        </p:nvSpPr>
        <p:spPr>
          <a:xfrm>
            <a:off x="3000501" y="316600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95D148F-F535-4A06-9BBE-B635D2FDB6B8}"/>
              </a:ext>
            </a:extLst>
          </p:cNvPr>
          <p:cNvSpPr/>
          <p:nvPr/>
        </p:nvSpPr>
        <p:spPr>
          <a:xfrm flipH="1">
            <a:off x="2150269" y="187060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2C19C55-48DD-443A-96F0-45B30C5479F9}"/>
              </a:ext>
            </a:extLst>
          </p:cNvPr>
          <p:cNvSpPr/>
          <p:nvPr/>
        </p:nvSpPr>
        <p:spPr>
          <a:xfrm>
            <a:off x="10007890" y="3297596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530E920-8463-4B18-8045-4F47425A478F}"/>
              </a:ext>
            </a:extLst>
          </p:cNvPr>
          <p:cNvSpPr/>
          <p:nvPr/>
        </p:nvSpPr>
        <p:spPr>
          <a:xfrm>
            <a:off x="797102" y="2002196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E9C14ECC-C233-45CD-85A6-203468955036}"/>
              </a:ext>
            </a:extLst>
          </p:cNvPr>
          <p:cNvSpPr/>
          <p:nvPr/>
        </p:nvSpPr>
        <p:spPr>
          <a:xfrm>
            <a:off x="7829764" y="4039423"/>
            <a:ext cx="1163056" cy="8487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FC5BA8A-6A44-43E9-A134-448F9D914B6D}"/>
              </a:ext>
            </a:extLst>
          </p:cNvPr>
          <p:cNvSpPr/>
          <p:nvPr/>
        </p:nvSpPr>
        <p:spPr>
          <a:xfrm>
            <a:off x="3000498" y="4014728"/>
            <a:ext cx="1163056" cy="8487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head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6582B6-B878-4D6E-B45B-0C1EAC79D578}"/>
              </a:ext>
            </a:extLst>
          </p:cNvPr>
          <p:cNvSpPr/>
          <p:nvPr/>
        </p:nvSpPr>
        <p:spPr>
          <a:xfrm>
            <a:off x="6929306" y="198969"/>
            <a:ext cx="50921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선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형 노드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82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3B34C8-1AC2-4714-A8C8-9ECDAF6C91D2}"/>
              </a:ext>
            </a:extLst>
          </p:cNvPr>
          <p:cNvSpPr/>
          <p:nvPr/>
        </p:nvSpPr>
        <p:spPr>
          <a:xfrm>
            <a:off x="964808" y="1497803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4FD108E-E123-4CC2-AC7F-6F38285A95FF}"/>
              </a:ext>
            </a:extLst>
          </p:cNvPr>
          <p:cNvSpPr/>
          <p:nvPr/>
        </p:nvSpPr>
        <p:spPr>
          <a:xfrm>
            <a:off x="1177365" y="2207666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67A3D8A-7B91-45B4-BBA0-802561FBE2D4}"/>
              </a:ext>
            </a:extLst>
          </p:cNvPr>
          <p:cNvSpPr/>
          <p:nvPr/>
        </p:nvSpPr>
        <p:spPr>
          <a:xfrm>
            <a:off x="1177365" y="272377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346988E-F6EF-49E6-8B49-010413A482B0}"/>
              </a:ext>
            </a:extLst>
          </p:cNvPr>
          <p:cNvSpPr/>
          <p:nvPr/>
        </p:nvSpPr>
        <p:spPr>
          <a:xfrm flipH="1">
            <a:off x="327133" y="142837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258A71-D581-4317-803A-6CFB0967B31E}"/>
              </a:ext>
            </a:extLst>
          </p:cNvPr>
          <p:cNvSpPr/>
          <p:nvPr/>
        </p:nvSpPr>
        <p:spPr>
          <a:xfrm>
            <a:off x="6929306" y="198969"/>
            <a:ext cx="50921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맨끝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노드 삭제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194E51-C44F-47D9-85E4-F18CDB31C7D3}"/>
              </a:ext>
            </a:extLst>
          </p:cNvPr>
          <p:cNvSpPr/>
          <p:nvPr/>
        </p:nvSpPr>
        <p:spPr>
          <a:xfrm>
            <a:off x="964808" y="379583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84A98A-546D-4097-9F61-785AEC052B1E}"/>
              </a:ext>
            </a:extLst>
          </p:cNvPr>
          <p:cNvSpPr/>
          <p:nvPr/>
        </p:nvSpPr>
        <p:spPr>
          <a:xfrm>
            <a:off x="1177365" y="4505697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0AB771-806C-4851-BCF4-CAB12477EEC3}"/>
              </a:ext>
            </a:extLst>
          </p:cNvPr>
          <p:cNvSpPr/>
          <p:nvPr/>
        </p:nvSpPr>
        <p:spPr>
          <a:xfrm>
            <a:off x="1177365" y="5021802"/>
            <a:ext cx="2013285" cy="848727"/>
          </a:xfrm>
          <a:prstGeom prst="rightArrow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97BB1EA-E70C-425A-9DA5-65325A51821F}"/>
              </a:ext>
            </a:extLst>
          </p:cNvPr>
          <p:cNvSpPr/>
          <p:nvPr/>
        </p:nvSpPr>
        <p:spPr>
          <a:xfrm flipH="1">
            <a:off x="327133" y="3726402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0A8F5F-3F47-4188-9AA1-335CA8D79C65}"/>
              </a:ext>
            </a:extLst>
          </p:cNvPr>
          <p:cNvSpPr/>
          <p:nvPr/>
        </p:nvSpPr>
        <p:spPr>
          <a:xfrm>
            <a:off x="3378964" y="1497803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B560CB-B1EA-4479-9ADB-ABEE664231D1}"/>
              </a:ext>
            </a:extLst>
          </p:cNvPr>
          <p:cNvSpPr/>
          <p:nvPr/>
        </p:nvSpPr>
        <p:spPr>
          <a:xfrm>
            <a:off x="3591521" y="2207666"/>
            <a:ext cx="1163053" cy="585536"/>
          </a:xfrm>
          <a:prstGeom prst="round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A3A9C74-27D0-4D10-B7EC-0FFD9796A800}"/>
              </a:ext>
            </a:extLst>
          </p:cNvPr>
          <p:cNvSpPr/>
          <p:nvPr/>
        </p:nvSpPr>
        <p:spPr>
          <a:xfrm>
            <a:off x="3591521" y="2723771"/>
            <a:ext cx="2013285" cy="848727"/>
          </a:xfrm>
          <a:prstGeom prst="rightArrow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4DB0687-4B5A-44E2-BD20-DA465EE92C1D}"/>
              </a:ext>
            </a:extLst>
          </p:cNvPr>
          <p:cNvSpPr/>
          <p:nvPr/>
        </p:nvSpPr>
        <p:spPr>
          <a:xfrm flipH="1">
            <a:off x="2741289" y="1428371"/>
            <a:ext cx="2013285" cy="848727"/>
          </a:xfrm>
          <a:prstGeom prst="rightArrow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6B4AD5-8BD8-418E-B1A6-F392CCC9AC12}"/>
              </a:ext>
            </a:extLst>
          </p:cNvPr>
          <p:cNvSpPr/>
          <p:nvPr/>
        </p:nvSpPr>
        <p:spPr>
          <a:xfrm>
            <a:off x="10692323" y="1497803"/>
            <a:ext cx="979413" cy="46754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2C36118-D92D-4E7D-8F31-000CDA79A410}"/>
              </a:ext>
            </a:extLst>
          </p:cNvPr>
          <p:cNvSpPr/>
          <p:nvPr/>
        </p:nvSpPr>
        <p:spPr>
          <a:xfrm>
            <a:off x="10692322" y="2043327"/>
            <a:ext cx="979413" cy="46754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887185-AAD2-4B44-93A7-9E246715F588}"/>
              </a:ext>
            </a:extLst>
          </p:cNvPr>
          <p:cNvSpPr/>
          <p:nvPr/>
        </p:nvSpPr>
        <p:spPr>
          <a:xfrm>
            <a:off x="10692322" y="2588851"/>
            <a:ext cx="979413" cy="4675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2BD47A-5CEF-402A-B7E2-6D61A8899738}"/>
              </a:ext>
            </a:extLst>
          </p:cNvPr>
          <p:cNvSpPr/>
          <p:nvPr/>
        </p:nvSpPr>
        <p:spPr>
          <a:xfrm>
            <a:off x="9244668" y="3330429"/>
            <a:ext cx="2427067" cy="3246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맨 끝의 경우 테일 포인트까지 수정을 해 줘야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당연히 하나남은 노드의 경우는 </a:t>
            </a:r>
            <a:r>
              <a:rPr lang="ko-KR" altLang="en-US" dirty="0" err="1">
                <a:solidFill>
                  <a:schemeClr val="tx1"/>
                </a:solidFill>
              </a:rPr>
              <a:t>맨앞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맨뒤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둘다</a:t>
            </a:r>
            <a:r>
              <a:rPr lang="ko-KR" altLang="en-US" dirty="0">
                <a:solidFill>
                  <a:schemeClr val="tx1"/>
                </a:solidFill>
              </a:rPr>
              <a:t> 해당하므로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헤드와 테일 둘 다 수정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AB4C0D1-D5CB-4760-A61A-160D88E929A9}"/>
              </a:ext>
            </a:extLst>
          </p:cNvPr>
          <p:cNvSpPr/>
          <p:nvPr/>
        </p:nvSpPr>
        <p:spPr>
          <a:xfrm>
            <a:off x="5817363" y="2855366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A20A28B-AE25-4AD8-A704-8309A3965C52}"/>
              </a:ext>
            </a:extLst>
          </p:cNvPr>
          <p:cNvSpPr/>
          <p:nvPr/>
        </p:nvSpPr>
        <p:spPr>
          <a:xfrm>
            <a:off x="3378964" y="5153397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0A7BAAB0-C55E-4918-AFA4-B31D5E70B433}"/>
              </a:ext>
            </a:extLst>
          </p:cNvPr>
          <p:cNvSpPr/>
          <p:nvPr/>
        </p:nvSpPr>
        <p:spPr>
          <a:xfrm>
            <a:off x="1177365" y="5823406"/>
            <a:ext cx="1163056" cy="848727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5EFF88F1-7697-48D4-AAF0-0424D330FB14}"/>
              </a:ext>
            </a:extLst>
          </p:cNvPr>
          <p:cNvSpPr/>
          <p:nvPr/>
        </p:nvSpPr>
        <p:spPr>
          <a:xfrm>
            <a:off x="3591518" y="614360"/>
            <a:ext cx="1163056" cy="8487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6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37358DC-40F0-45E9-9576-2C53F8995D7E}"/>
              </a:ext>
            </a:extLst>
          </p:cNvPr>
          <p:cNvSpPr/>
          <p:nvPr/>
        </p:nvSpPr>
        <p:spPr>
          <a:xfrm>
            <a:off x="1644243" y="1509281"/>
            <a:ext cx="5142448" cy="31806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258A71-D581-4317-803A-6CFB0967B31E}"/>
              </a:ext>
            </a:extLst>
          </p:cNvPr>
          <p:cNvSpPr/>
          <p:nvPr/>
        </p:nvSpPr>
        <p:spPr>
          <a:xfrm>
            <a:off x="6929306" y="198969"/>
            <a:ext cx="50921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원형 노드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6B4AD5-8BD8-418E-B1A6-F392CCC9AC12}"/>
              </a:ext>
            </a:extLst>
          </p:cNvPr>
          <p:cNvSpPr/>
          <p:nvPr/>
        </p:nvSpPr>
        <p:spPr>
          <a:xfrm>
            <a:off x="10692323" y="1497803"/>
            <a:ext cx="979413" cy="46754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2C36118-D92D-4E7D-8F31-000CDA79A410}"/>
              </a:ext>
            </a:extLst>
          </p:cNvPr>
          <p:cNvSpPr/>
          <p:nvPr/>
        </p:nvSpPr>
        <p:spPr>
          <a:xfrm>
            <a:off x="10692322" y="2043327"/>
            <a:ext cx="979413" cy="46754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887185-AAD2-4B44-93A7-9E246715F588}"/>
              </a:ext>
            </a:extLst>
          </p:cNvPr>
          <p:cNvSpPr/>
          <p:nvPr/>
        </p:nvSpPr>
        <p:spPr>
          <a:xfrm>
            <a:off x="10692322" y="2588851"/>
            <a:ext cx="979413" cy="4675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2BD47A-5CEF-402A-B7E2-6D61A8899738}"/>
              </a:ext>
            </a:extLst>
          </p:cNvPr>
          <p:cNvSpPr/>
          <p:nvPr/>
        </p:nvSpPr>
        <p:spPr>
          <a:xfrm>
            <a:off x="9244668" y="3330429"/>
            <a:ext cx="2427067" cy="3246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기존 선형 노드의 </a:t>
            </a:r>
            <a:r>
              <a:rPr lang="en-US" altLang="ko-KR" dirty="0">
                <a:solidFill>
                  <a:schemeClr val="tx1"/>
                </a:solidFill>
              </a:rPr>
              <a:t>tail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head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이 아닌 서로를 연결하면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순환하는 원형 노드가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또는 선형 상태에서 </a:t>
            </a:r>
            <a:r>
              <a:rPr lang="en-US" altLang="ko-KR" dirty="0">
                <a:solidFill>
                  <a:schemeClr val="tx1"/>
                </a:solidFill>
              </a:rPr>
              <a:t>head</a:t>
            </a:r>
            <a:r>
              <a:rPr lang="ko-KR" altLang="en-US" dirty="0">
                <a:solidFill>
                  <a:schemeClr val="tx1"/>
                </a:solidFill>
              </a:rPr>
              <a:t>노드를 계속 </a:t>
            </a:r>
            <a:r>
              <a:rPr lang="en-US" altLang="ko-KR" dirty="0">
                <a:solidFill>
                  <a:schemeClr val="tx1"/>
                </a:solidFill>
              </a:rPr>
              <a:t>tail </a:t>
            </a:r>
            <a:r>
              <a:rPr lang="ko-KR" altLang="en-US" dirty="0">
                <a:solidFill>
                  <a:schemeClr val="tx1"/>
                </a:solidFill>
              </a:rPr>
              <a:t>뒤로 이동하면서 순환하는 경우도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59D7EF-7EC4-4C4E-90D1-BBA0E149BC8D}"/>
              </a:ext>
            </a:extLst>
          </p:cNvPr>
          <p:cNvSpPr/>
          <p:nvPr/>
        </p:nvSpPr>
        <p:spPr>
          <a:xfrm>
            <a:off x="1921076" y="1379810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85B3070-B351-49FE-975D-25327421FDC6}"/>
              </a:ext>
            </a:extLst>
          </p:cNvPr>
          <p:cNvSpPr/>
          <p:nvPr/>
        </p:nvSpPr>
        <p:spPr>
          <a:xfrm>
            <a:off x="2509704" y="1379812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670727-95EA-4E00-B1E9-46A89F98B026}"/>
              </a:ext>
            </a:extLst>
          </p:cNvPr>
          <p:cNvSpPr/>
          <p:nvPr/>
        </p:nvSpPr>
        <p:spPr>
          <a:xfrm>
            <a:off x="3098332" y="1379811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D898841-1838-4E64-820E-03A157D8DD22}"/>
              </a:ext>
            </a:extLst>
          </p:cNvPr>
          <p:cNvSpPr/>
          <p:nvPr/>
        </p:nvSpPr>
        <p:spPr>
          <a:xfrm>
            <a:off x="3686960" y="1379810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B4B4CC-7C13-4E50-927C-E867526CB255}"/>
              </a:ext>
            </a:extLst>
          </p:cNvPr>
          <p:cNvSpPr/>
          <p:nvPr/>
        </p:nvSpPr>
        <p:spPr>
          <a:xfrm>
            <a:off x="4275588" y="1379808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BB29EF0-E51A-49A7-9859-16AC3D62473B}"/>
              </a:ext>
            </a:extLst>
          </p:cNvPr>
          <p:cNvSpPr/>
          <p:nvPr/>
        </p:nvSpPr>
        <p:spPr>
          <a:xfrm>
            <a:off x="4864216" y="1379810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147D673-251C-461E-BD78-7096D017A388}"/>
              </a:ext>
            </a:extLst>
          </p:cNvPr>
          <p:cNvSpPr/>
          <p:nvPr/>
        </p:nvSpPr>
        <p:spPr>
          <a:xfrm>
            <a:off x="5452844" y="1379809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5C6AC47-A655-4E72-854C-B8972EA0AE68}"/>
              </a:ext>
            </a:extLst>
          </p:cNvPr>
          <p:cNvSpPr/>
          <p:nvPr/>
        </p:nvSpPr>
        <p:spPr>
          <a:xfrm>
            <a:off x="6041472" y="1379808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EFB669E9-EF8D-491F-B098-0B62C4F25AF9}"/>
              </a:ext>
            </a:extLst>
          </p:cNvPr>
          <p:cNvSpPr/>
          <p:nvPr/>
        </p:nvSpPr>
        <p:spPr>
          <a:xfrm>
            <a:off x="3042228" y="3686786"/>
            <a:ext cx="2233048" cy="2233048"/>
          </a:xfrm>
          <a:prstGeom prst="donut">
            <a:avLst>
              <a:gd name="adj" fmla="val 862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458A995-EE96-4C95-979E-5FA5BB3C14DB}"/>
              </a:ext>
            </a:extLst>
          </p:cNvPr>
          <p:cNvSpPr/>
          <p:nvPr/>
        </p:nvSpPr>
        <p:spPr>
          <a:xfrm>
            <a:off x="423864" y="1371287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5647510-18F8-4C09-9990-1DEE5C23A279}"/>
              </a:ext>
            </a:extLst>
          </p:cNvPr>
          <p:cNvSpPr/>
          <p:nvPr/>
        </p:nvSpPr>
        <p:spPr>
          <a:xfrm>
            <a:off x="6850163" y="1379808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51FCCC34-06E6-48C9-B0A4-20FA16FEA13A}"/>
              </a:ext>
            </a:extLst>
          </p:cNvPr>
          <p:cNvSpPr/>
          <p:nvPr/>
        </p:nvSpPr>
        <p:spPr>
          <a:xfrm>
            <a:off x="5658374" y="445476"/>
            <a:ext cx="1163056" cy="8487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02E842AF-930C-4F34-B56D-18C710A37DB3}"/>
              </a:ext>
            </a:extLst>
          </p:cNvPr>
          <p:cNvSpPr/>
          <p:nvPr/>
        </p:nvSpPr>
        <p:spPr>
          <a:xfrm>
            <a:off x="1553361" y="445476"/>
            <a:ext cx="1163056" cy="8487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head</a:t>
            </a:r>
            <a:endParaRPr lang="ko-KR" altLang="en-US" dirty="0"/>
          </a:p>
        </p:txBody>
      </p:sp>
      <p:sp>
        <p:nvSpPr>
          <p:cNvPr id="18" name="화살표: 아래로 구부러짐 17">
            <a:extLst>
              <a:ext uri="{FF2B5EF4-FFF2-40B4-BE49-F238E27FC236}">
                <a16:creationId xmlns:a16="http://schemas.microsoft.com/office/drawing/2014/main" id="{1B8147AE-5C4E-45E2-BD57-6395594FF3FD}"/>
              </a:ext>
            </a:extLst>
          </p:cNvPr>
          <p:cNvSpPr/>
          <p:nvPr/>
        </p:nvSpPr>
        <p:spPr>
          <a:xfrm rot="10800000">
            <a:off x="1291904" y="2069643"/>
            <a:ext cx="5558257" cy="681943"/>
          </a:xfrm>
          <a:prstGeom prst="curvedDownArrow">
            <a:avLst>
              <a:gd name="adj1" fmla="val 37109"/>
              <a:gd name="adj2" fmla="val 1244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E0B2DBA-24AE-4382-8E38-85B6F534FDD2}"/>
              </a:ext>
            </a:extLst>
          </p:cNvPr>
          <p:cNvSpPr/>
          <p:nvPr/>
        </p:nvSpPr>
        <p:spPr>
          <a:xfrm>
            <a:off x="3941426" y="3531959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54C3A6B-8EC1-4697-87B0-1B1C851C800C}"/>
              </a:ext>
            </a:extLst>
          </p:cNvPr>
          <p:cNvSpPr/>
          <p:nvPr/>
        </p:nvSpPr>
        <p:spPr>
          <a:xfrm rot="2700000">
            <a:off x="4651898" y="3820466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BE02308-6C0B-419F-95CB-F327CE54793C}"/>
              </a:ext>
            </a:extLst>
          </p:cNvPr>
          <p:cNvSpPr/>
          <p:nvPr/>
        </p:nvSpPr>
        <p:spPr>
          <a:xfrm rot="5400000">
            <a:off x="4940405" y="4508970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2B06739-E7D6-4BBC-BBA4-4A6DD99A1C20}"/>
              </a:ext>
            </a:extLst>
          </p:cNvPr>
          <p:cNvSpPr/>
          <p:nvPr/>
        </p:nvSpPr>
        <p:spPr>
          <a:xfrm rot="18900000">
            <a:off x="3235351" y="3820465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BED18C2-ED3A-4A0A-B2CA-1A9C45D967C5}"/>
              </a:ext>
            </a:extLst>
          </p:cNvPr>
          <p:cNvSpPr/>
          <p:nvPr/>
        </p:nvSpPr>
        <p:spPr>
          <a:xfrm rot="5400000">
            <a:off x="2946843" y="4508971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DC40596-EE2B-49D8-8795-2879C1C83D29}"/>
              </a:ext>
            </a:extLst>
          </p:cNvPr>
          <p:cNvSpPr/>
          <p:nvPr/>
        </p:nvSpPr>
        <p:spPr>
          <a:xfrm flipV="1">
            <a:off x="3941426" y="5541833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BF5BE22-100F-44F6-837B-8488A7D66F1F}"/>
              </a:ext>
            </a:extLst>
          </p:cNvPr>
          <p:cNvSpPr/>
          <p:nvPr/>
        </p:nvSpPr>
        <p:spPr>
          <a:xfrm rot="18900000" flipV="1">
            <a:off x="4651898" y="5192496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0192C91-7BF7-40D0-A864-FBCCABF9DBD6}"/>
              </a:ext>
            </a:extLst>
          </p:cNvPr>
          <p:cNvSpPr/>
          <p:nvPr/>
        </p:nvSpPr>
        <p:spPr>
          <a:xfrm rot="2700000" flipV="1">
            <a:off x="3235350" y="5192497"/>
            <a:ext cx="411060" cy="57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19028564-E5BD-4376-A452-1C43658B6BEB}"/>
              </a:ext>
            </a:extLst>
          </p:cNvPr>
          <p:cNvSpPr/>
          <p:nvPr/>
        </p:nvSpPr>
        <p:spPr>
          <a:xfrm rot="2700000">
            <a:off x="4816393" y="3154396"/>
            <a:ext cx="1163056" cy="8487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focus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8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3B34C8-1AC2-4714-A8C8-9ECDAF6C91D2}"/>
              </a:ext>
            </a:extLst>
          </p:cNvPr>
          <p:cNvSpPr/>
          <p:nvPr/>
        </p:nvSpPr>
        <p:spPr>
          <a:xfrm>
            <a:off x="3430663" y="1778669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4FD108E-E123-4CC2-AC7F-6F38285A95FF}"/>
              </a:ext>
            </a:extLst>
          </p:cNvPr>
          <p:cNvSpPr/>
          <p:nvPr/>
        </p:nvSpPr>
        <p:spPr>
          <a:xfrm>
            <a:off x="3643220" y="2488532"/>
            <a:ext cx="1163053" cy="585536"/>
          </a:xfrm>
          <a:prstGeom prst="roundRect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67A3D8A-7B91-45B4-BBA0-802561FBE2D4}"/>
              </a:ext>
            </a:extLst>
          </p:cNvPr>
          <p:cNvSpPr/>
          <p:nvPr/>
        </p:nvSpPr>
        <p:spPr>
          <a:xfrm>
            <a:off x="3643220" y="3004637"/>
            <a:ext cx="2013285" cy="848727"/>
          </a:xfrm>
          <a:prstGeom prst="rightArrow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346988E-F6EF-49E6-8B49-010413A482B0}"/>
              </a:ext>
            </a:extLst>
          </p:cNvPr>
          <p:cNvSpPr/>
          <p:nvPr/>
        </p:nvSpPr>
        <p:spPr>
          <a:xfrm flipH="1">
            <a:off x="2792988" y="1709237"/>
            <a:ext cx="2013285" cy="848727"/>
          </a:xfrm>
          <a:prstGeom prst="rightArrow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A85A42-2337-4DF5-8530-95B9A97E4FFC}"/>
              </a:ext>
            </a:extLst>
          </p:cNvPr>
          <p:cNvSpPr/>
          <p:nvPr/>
        </p:nvSpPr>
        <p:spPr>
          <a:xfrm>
            <a:off x="10692323" y="1497803"/>
            <a:ext cx="979413" cy="46754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CF65F5-54B2-4129-89E2-327A3DA30101}"/>
              </a:ext>
            </a:extLst>
          </p:cNvPr>
          <p:cNvSpPr/>
          <p:nvPr/>
        </p:nvSpPr>
        <p:spPr>
          <a:xfrm>
            <a:off x="10692322" y="2043327"/>
            <a:ext cx="979413" cy="46754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F582FB1-9E00-43F6-B730-2D9DE17E6C23}"/>
              </a:ext>
            </a:extLst>
          </p:cNvPr>
          <p:cNvSpPr/>
          <p:nvPr/>
        </p:nvSpPr>
        <p:spPr>
          <a:xfrm>
            <a:off x="10692322" y="2588851"/>
            <a:ext cx="979413" cy="4675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6D1E73-A5BC-4139-846E-8D36542F38C6}"/>
              </a:ext>
            </a:extLst>
          </p:cNvPr>
          <p:cNvSpPr/>
          <p:nvPr/>
        </p:nvSpPr>
        <p:spPr>
          <a:xfrm>
            <a:off x="8741675" y="19896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노드 생성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8350CB2-D825-4FBE-B45E-E11B23B9EF75}"/>
              </a:ext>
            </a:extLst>
          </p:cNvPr>
          <p:cNvSpPr/>
          <p:nvPr/>
        </p:nvSpPr>
        <p:spPr>
          <a:xfrm>
            <a:off x="5869062" y="3136232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BC7167-03E5-4743-87BB-8495CE2C464F}"/>
              </a:ext>
            </a:extLst>
          </p:cNvPr>
          <p:cNvSpPr/>
          <p:nvPr/>
        </p:nvSpPr>
        <p:spPr>
          <a:xfrm>
            <a:off x="1426271" y="1840832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F9C73B7-D229-4807-9ADC-B93FE7A7BBA2}"/>
              </a:ext>
            </a:extLst>
          </p:cNvPr>
          <p:cNvSpPr/>
          <p:nvPr/>
        </p:nvSpPr>
        <p:spPr>
          <a:xfrm>
            <a:off x="4113002" y="3679785"/>
            <a:ext cx="1163056" cy="848727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207402E-F946-479E-8542-F2587FF1C55F}"/>
              </a:ext>
            </a:extLst>
          </p:cNvPr>
          <p:cNvSpPr/>
          <p:nvPr/>
        </p:nvSpPr>
        <p:spPr>
          <a:xfrm>
            <a:off x="3142903" y="3679785"/>
            <a:ext cx="1163056" cy="848727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FF0F69-EDEC-48C9-9F18-48EC749EF1F9}"/>
              </a:ext>
            </a:extLst>
          </p:cNvPr>
          <p:cNvSpPr/>
          <p:nvPr/>
        </p:nvSpPr>
        <p:spPr>
          <a:xfrm>
            <a:off x="8145710" y="3330429"/>
            <a:ext cx="3526025" cy="3246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노드를 처음 생성하면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연결되어 있는 노드가 없고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Head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tail</a:t>
            </a:r>
            <a:r>
              <a:rPr lang="ko-KR" altLang="en-US" dirty="0">
                <a:solidFill>
                  <a:schemeClr val="tx1"/>
                </a:solidFill>
              </a:rPr>
              <a:t>이 같은 위치를 나타낸다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2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3B34C8-1AC2-4714-A8C8-9ECDAF6C91D2}"/>
              </a:ext>
            </a:extLst>
          </p:cNvPr>
          <p:cNvSpPr/>
          <p:nvPr/>
        </p:nvSpPr>
        <p:spPr>
          <a:xfrm>
            <a:off x="964808" y="1497803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4FD108E-E123-4CC2-AC7F-6F38285A95FF}"/>
              </a:ext>
            </a:extLst>
          </p:cNvPr>
          <p:cNvSpPr/>
          <p:nvPr/>
        </p:nvSpPr>
        <p:spPr>
          <a:xfrm>
            <a:off x="1177365" y="2207666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67A3D8A-7B91-45B4-BBA0-802561FBE2D4}"/>
              </a:ext>
            </a:extLst>
          </p:cNvPr>
          <p:cNvSpPr/>
          <p:nvPr/>
        </p:nvSpPr>
        <p:spPr>
          <a:xfrm>
            <a:off x="1177365" y="272377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346988E-F6EF-49E6-8B49-010413A482B0}"/>
              </a:ext>
            </a:extLst>
          </p:cNvPr>
          <p:cNvSpPr/>
          <p:nvPr/>
        </p:nvSpPr>
        <p:spPr>
          <a:xfrm flipH="1">
            <a:off x="327133" y="142837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258A71-D581-4317-803A-6CFB0967B31E}"/>
              </a:ext>
            </a:extLst>
          </p:cNvPr>
          <p:cNvSpPr/>
          <p:nvPr/>
        </p:nvSpPr>
        <p:spPr>
          <a:xfrm>
            <a:off x="8741675" y="19896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노드 추가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194E51-C44F-47D9-85E4-F18CDB31C7D3}"/>
              </a:ext>
            </a:extLst>
          </p:cNvPr>
          <p:cNvSpPr/>
          <p:nvPr/>
        </p:nvSpPr>
        <p:spPr>
          <a:xfrm>
            <a:off x="964808" y="379583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84A98A-546D-4097-9F61-785AEC052B1E}"/>
              </a:ext>
            </a:extLst>
          </p:cNvPr>
          <p:cNvSpPr/>
          <p:nvPr/>
        </p:nvSpPr>
        <p:spPr>
          <a:xfrm>
            <a:off x="1177365" y="4505697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0AB771-806C-4851-BCF4-CAB12477EEC3}"/>
              </a:ext>
            </a:extLst>
          </p:cNvPr>
          <p:cNvSpPr/>
          <p:nvPr/>
        </p:nvSpPr>
        <p:spPr>
          <a:xfrm>
            <a:off x="1177365" y="5021802"/>
            <a:ext cx="2013285" cy="848727"/>
          </a:xfrm>
          <a:prstGeom prst="rightArrow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97BB1EA-E70C-425A-9DA5-65325A51821F}"/>
              </a:ext>
            </a:extLst>
          </p:cNvPr>
          <p:cNvSpPr/>
          <p:nvPr/>
        </p:nvSpPr>
        <p:spPr>
          <a:xfrm flipH="1">
            <a:off x="327133" y="3726402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0A8F5F-3F47-4188-9AA1-335CA8D79C65}"/>
              </a:ext>
            </a:extLst>
          </p:cNvPr>
          <p:cNvSpPr/>
          <p:nvPr/>
        </p:nvSpPr>
        <p:spPr>
          <a:xfrm>
            <a:off x="3397544" y="379583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B560CB-B1EA-4479-9ADB-ABEE664231D1}"/>
              </a:ext>
            </a:extLst>
          </p:cNvPr>
          <p:cNvSpPr/>
          <p:nvPr/>
        </p:nvSpPr>
        <p:spPr>
          <a:xfrm>
            <a:off x="3610101" y="4505697"/>
            <a:ext cx="1163053" cy="585536"/>
          </a:xfrm>
          <a:prstGeom prst="roundRect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A3A9C74-27D0-4D10-B7EC-0FFD9796A800}"/>
              </a:ext>
            </a:extLst>
          </p:cNvPr>
          <p:cNvSpPr/>
          <p:nvPr/>
        </p:nvSpPr>
        <p:spPr>
          <a:xfrm>
            <a:off x="3610101" y="5021802"/>
            <a:ext cx="2013285" cy="848727"/>
          </a:xfrm>
          <a:prstGeom prst="rightArrow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4DB0687-4B5A-44E2-BD20-DA465EE92C1D}"/>
              </a:ext>
            </a:extLst>
          </p:cNvPr>
          <p:cNvSpPr/>
          <p:nvPr/>
        </p:nvSpPr>
        <p:spPr>
          <a:xfrm flipH="1">
            <a:off x="2759869" y="3726402"/>
            <a:ext cx="2013285" cy="848727"/>
          </a:xfrm>
          <a:prstGeom prst="rightArrow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D3F04B-AC48-4580-A610-9678A27481CB}"/>
              </a:ext>
            </a:extLst>
          </p:cNvPr>
          <p:cNvSpPr/>
          <p:nvPr/>
        </p:nvSpPr>
        <p:spPr>
          <a:xfrm>
            <a:off x="3397434" y="2855366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6BEF3F8-2CFC-404D-92B6-5F6A72AF3C61}"/>
              </a:ext>
            </a:extLst>
          </p:cNvPr>
          <p:cNvSpPr/>
          <p:nvPr/>
        </p:nvSpPr>
        <p:spPr>
          <a:xfrm>
            <a:off x="5830280" y="5153397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6B4AD5-8BD8-418E-B1A6-F392CCC9AC12}"/>
              </a:ext>
            </a:extLst>
          </p:cNvPr>
          <p:cNvSpPr/>
          <p:nvPr/>
        </p:nvSpPr>
        <p:spPr>
          <a:xfrm>
            <a:off x="10692323" y="1497803"/>
            <a:ext cx="979413" cy="46754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2C36118-D92D-4E7D-8F31-000CDA79A410}"/>
              </a:ext>
            </a:extLst>
          </p:cNvPr>
          <p:cNvSpPr/>
          <p:nvPr/>
        </p:nvSpPr>
        <p:spPr>
          <a:xfrm>
            <a:off x="10692322" y="2043327"/>
            <a:ext cx="979413" cy="46754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887185-AAD2-4B44-93A7-9E246715F588}"/>
              </a:ext>
            </a:extLst>
          </p:cNvPr>
          <p:cNvSpPr/>
          <p:nvPr/>
        </p:nvSpPr>
        <p:spPr>
          <a:xfrm>
            <a:off x="10692322" y="2588851"/>
            <a:ext cx="979413" cy="4675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D1F6594-0361-45CF-BE4F-8AB31A9B89DE}"/>
              </a:ext>
            </a:extLst>
          </p:cNvPr>
          <p:cNvSpPr/>
          <p:nvPr/>
        </p:nvSpPr>
        <p:spPr>
          <a:xfrm>
            <a:off x="1177362" y="572124"/>
            <a:ext cx="1163056" cy="8487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3AB86EC-B5B9-4407-B948-C80E6D8E3B04}"/>
              </a:ext>
            </a:extLst>
          </p:cNvPr>
          <p:cNvSpPr/>
          <p:nvPr/>
        </p:nvSpPr>
        <p:spPr>
          <a:xfrm>
            <a:off x="3610098" y="5892837"/>
            <a:ext cx="1163056" cy="848727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2BD47A-5CEF-402A-B7E2-6D61A8899738}"/>
              </a:ext>
            </a:extLst>
          </p:cNvPr>
          <p:cNvSpPr/>
          <p:nvPr/>
        </p:nvSpPr>
        <p:spPr>
          <a:xfrm>
            <a:off x="8145710" y="3330429"/>
            <a:ext cx="3526025" cy="3246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기존에 노드에 새로운 노드를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추가하려면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Tail</a:t>
            </a:r>
            <a:r>
              <a:rPr lang="ko-KR" altLang="en-US" dirty="0">
                <a:solidFill>
                  <a:schemeClr val="tx1"/>
                </a:solidFill>
              </a:rPr>
              <a:t>포인터로 이동하여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새로운 노드를 연결하고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Tail</a:t>
            </a:r>
            <a:r>
              <a:rPr lang="ko-KR" altLang="en-US" dirty="0">
                <a:solidFill>
                  <a:schemeClr val="tx1"/>
                </a:solidFill>
              </a:rPr>
              <a:t>포인터를 수정한다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4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3B34C8-1AC2-4714-A8C8-9ECDAF6C91D2}"/>
              </a:ext>
            </a:extLst>
          </p:cNvPr>
          <p:cNvSpPr/>
          <p:nvPr/>
        </p:nvSpPr>
        <p:spPr>
          <a:xfrm>
            <a:off x="964808" y="1497803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4FD108E-E123-4CC2-AC7F-6F38285A95FF}"/>
              </a:ext>
            </a:extLst>
          </p:cNvPr>
          <p:cNvSpPr/>
          <p:nvPr/>
        </p:nvSpPr>
        <p:spPr>
          <a:xfrm>
            <a:off x="1177365" y="2207666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67A3D8A-7B91-45B4-BBA0-802561FBE2D4}"/>
              </a:ext>
            </a:extLst>
          </p:cNvPr>
          <p:cNvSpPr/>
          <p:nvPr/>
        </p:nvSpPr>
        <p:spPr>
          <a:xfrm>
            <a:off x="1177365" y="272377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346988E-F6EF-49E6-8B49-010413A482B0}"/>
              </a:ext>
            </a:extLst>
          </p:cNvPr>
          <p:cNvSpPr/>
          <p:nvPr/>
        </p:nvSpPr>
        <p:spPr>
          <a:xfrm flipH="1">
            <a:off x="327133" y="142837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258A71-D581-4317-803A-6CFB0967B31E}"/>
              </a:ext>
            </a:extLst>
          </p:cNvPr>
          <p:cNvSpPr/>
          <p:nvPr/>
        </p:nvSpPr>
        <p:spPr>
          <a:xfrm>
            <a:off x="8741675" y="19896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노드 추가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194E51-C44F-47D9-85E4-F18CDB31C7D3}"/>
              </a:ext>
            </a:extLst>
          </p:cNvPr>
          <p:cNvSpPr/>
          <p:nvPr/>
        </p:nvSpPr>
        <p:spPr>
          <a:xfrm>
            <a:off x="964808" y="379583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84A98A-546D-4097-9F61-785AEC052B1E}"/>
              </a:ext>
            </a:extLst>
          </p:cNvPr>
          <p:cNvSpPr/>
          <p:nvPr/>
        </p:nvSpPr>
        <p:spPr>
          <a:xfrm>
            <a:off x="1177365" y="4505697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0AB771-806C-4851-BCF4-CAB12477EEC3}"/>
              </a:ext>
            </a:extLst>
          </p:cNvPr>
          <p:cNvSpPr/>
          <p:nvPr/>
        </p:nvSpPr>
        <p:spPr>
          <a:xfrm>
            <a:off x="1177365" y="5021802"/>
            <a:ext cx="2013285" cy="848727"/>
          </a:xfrm>
          <a:prstGeom prst="rightArrow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97BB1EA-E70C-425A-9DA5-65325A51821F}"/>
              </a:ext>
            </a:extLst>
          </p:cNvPr>
          <p:cNvSpPr/>
          <p:nvPr/>
        </p:nvSpPr>
        <p:spPr>
          <a:xfrm flipH="1">
            <a:off x="327133" y="3726402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0A8F5F-3F47-4188-9AA1-335CA8D79C65}"/>
              </a:ext>
            </a:extLst>
          </p:cNvPr>
          <p:cNvSpPr/>
          <p:nvPr/>
        </p:nvSpPr>
        <p:spPr>
          <a:xfrm>
            <a:off x="3397544" y="379583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B560CB-B1EA-4479-9ADB-ABEE664231D1}"/>
              </a:ext>
            </a:extLst>
          </p:cNvPr>
          <p:cNvSpPr/>
          <p:nvPr/>
        </p:nvSpPr>
        <p:spPr>
          <a:xfrm>
            <a:off x="3610101" y="4505697"/>
            <a:ext cx="1163053" cy="585536"/>
          </a:xfrm>
          <a:prstGeom prst="roundRect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A3A9C74-27D0-4D10-B7EC-0FFD9796A800}"/>
              </a:ext>
            </a:extLst>
          </p:cNvPr>
          <p:cNvSpPr/>
          <p:nvPr/>
        </p:nvSpPr>
        <p:spPr>
          <a:xfrm>
            <a:off x="3610101" y="5021802"/>
            <a:ext cx="2013285" cy="848727"/>
          </a:xfrm>
          <a:prstGeom prst="rightArrow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4DB0687-4B5A-44E2-BD20-DA465EE92C1D}"/>
              </a:ext>
            </a:extLst>
          </p:cNvPr>
          <p:cNvSpPr/>
          <p:nvPr/>
        </p:nvSpPr>
        <p:spPr>
          <a:xfrm flipH="1">
            <a:off x="2759869" y="3726402"/>
            <a:ext cx="2013285" cy="848727"/>
          </a:xfrm>
          <a:prstGeom prst="rightArrow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D3F04B-AC48-4580-A610-9678A27481CB}"/>
              </a:ext>
            </a:extLst>
          </p:cNvPr>
          <p:cNvSpPr/>
          <p:nvPr/>
        </p:nvSpPr>
        <p:spPr>
          <a:xfrm>
            <a:off x="3397434" y="2855366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6BEF3F8-2CFC-404D-92B6-5F6A72AF3C61}"/>
              </a:ext>
            </a:extLst>
          </p:cNvPr>
          <p:cNvSpPr/>
          <p:nvPr/>
        </p:nvSpPr>
        <p:spPr>
          <a:xfrm>
            <a:off x="5830280" y="5153397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6B4AD5-8BD8-418E-B1A6-F392CCC9AC12}"/>
              </a:ext>
            </a:extLst>
          </p:cNvPr>
          <p:cNvSpPr/>
          <p:nvPr/>
        </p:nvSpPr>
        <p:spPr>
          <a:xfrm>
            <a:off x="10692323" y="1497803"/>
            <a:ext cx="979413" cy="46754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2C36118-D92D-4E7D-8F31-000CDA79A410}"/>
              </a:ext>
            </a:extLst>
          </p:cNvPr>
          <p:cNvSpPr/>
          <p:nvPr/>
        </p:nvSpPr>
        <p:spPr>
          <a:xfrm>
            <a:off x="10692322" y="2043327"/>
            <a:ext cx="979413" cy="46754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887185-AAD2-4B44-93A7-9E246715F588}"/>
              </a:ext>
            </a:extLst>
          </p:cNvPr>
          <p:cNvSpPr/>
          <p:nvPr/>
        </p:nvSpPr>
        <p:spPr>
          <a:xfrm>
            <a:off x="10692322" y="2588851"/>
            <a:ext cx="979413" cy="4675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D1F6594-0361-45CF-BE4F-8AB31A9B89DE}"/>
              </a:ext>
            </a:extLst>
          </p:cNvPr>
          <p:cNvSpPr/>
          <p:nvPr/>
        </p:nvSpPr>
        <p:spPr>
          <a:xfrm>
            <a:off x="1177362" y="572124"/>
            <a:ext cx="1163056" cy="8487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3AB86EC-B5B9-4407-B948-C80E6D8E3B04}"/>
              </a:ext>
            </a:extLst>
          </p:cNvPr>
          <p:cNvSpPr/>
          <p:nvPr/>
        </p:nvSpPr>
        <p:spPr>
          <a:xfrm>
            <a:off x="3610098" y="5892837"/>
            <a:ext cx="1163056" cy="848727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B4BCA03-E66D-4235-9755-0E80D28D70F2}"/>
              </a:ext>
            </a:extLst>
          </p:cNvPr>
          <p:cNvSpPr/>
          <p:nvPr/>
        </p:nvSpPr>
        <p:spPr>
          <a:xfrm>
            <a:off x="1177365" y="118183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749AB2-8F44-4D13-A67D-F4D88A270B03}"/>
              </a:ext>
            </a:extLst>
          </p:cNvPr>
          <p:cNvSpPr/>
          <p:nvPr/>
        </p:nvSpPr>
        <p:spPr>
          <a:xfrm>
            <a:off x="822035" y="1405358"/>
            <a:ext cx="1865747" cy="2190151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6A99A94-A9D3-494E-9D69-ECD608E2BC66}"/>
              </a:ext>
            </a:extLst>
          </p:cNvPr>
          <p:cNvSpPr/>
          <p:nvPr/>
        </p:nvSpPr>
        <p:spPr>
          <a:xfrm>
            <a:off x="822035" y="3680378"/>
            <a:ext cx="1865747" cy="2190151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ADEFA9-65F6-4ED8-A3F9-EAAB60D5E12D}"/>
              </a:ext>
            </a:extLst>
          </p:cNvPr>
          <p:cNvSpPr/>
          <p:nvPr/>
        </p:nvSpPr>
        <p:spPr>
          <a:xfrm>
            <a:off x="8145710" y="3330429"/>
            <a:ext cx="3526025" cy="3246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이때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기존의 </a:t>
            </a:r>
            <a:r>
              <a:rPr lang="en-US" altLang="ko-KR" dirty="0">
                <a:solidFill>
                  <a:schemeClr val="tx1"/>
                </a:solidFill>
              </a:rPr>
              <a:t>Tail </a:t>
            </a:r>
            <a:r>
              <a:rPr lang="ko-KR" altLang="en-US" dirty="0">
                <a:solidFill>
                  <a:schemeClr val="tx1"/>
                </a:solidFill>
              </a:rPr>
              <a:t>포인터에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을 넣으면</a:t>
            </a:r>
          </a:p>
        </p:txBody>
      </p:sp>
    </p:spTree>
    <p:extLst>
      <p:ext uri="{BB962C8B-B14F-4D97-AF65-F5344CB8AC3E}">
        <p14:creationId xmlns:p14="http://schemas.microsoft.com/office/powerpoint/2010/main" val="119562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58A71-D581-4317-803A-6CFB0967B31E}"/>
              </a:ext>
            </a:extLst>
          </p:cNvPr>
          <p:cNvSpPr/>
          <p:nvPr/>
        </p:nvSpPr>
        <p:spPr>
          <a:xfrm>
            <a:off x="8741675" y="19896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노드 추가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194E51-C44F-47D9-85E4-F18CDB31C7D3}"/>
              </a:ext>
            </a:extLst>
          </p:cNvPr>
          <p:cNvSpPr/>
          <p:nvPr/>
        </p:nvSpPr>
        <p:spPr>
          <a:xfrm>
            <a:off x="964808" y="379583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84A98A-546D-4097-9F61-785AEC052B1E}"/>
              </a:ext>
            </a:extLst>
          </p:cNvPr>
          <p:cNvSpPr/>
          <p:nvPr/>
        </p:nvSpPr>
        <p:spPr>
          <a:xfrm>
            <a:off x="1177365" y="4505697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0AB771-806C-4851-BCF4-CAB12477EEC3}"/>
              </a:ext>
            </a:extLst>
          </p:cNvPr>
          <p:cNvSpPr/>
          <p:nvPr/>
        </p:nvSpPr>
        <p:spPr>
          <a:xfrm>
            <a:off x="1177365" y="5021802"/>
            <a:ext cx="2013285" cy="848727"/>
          </a:xfrm>
          <a:prstGeom prst="rightArrow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97BB1EA-E70C-425A-9DA5-65325A51821F}"/>
              </a:ext>
            </a:extLst>
          </p:cNvPr>
          <p:cNvSpPr/>
          <p:nvPr/>
        </p:nvSpPr>
        <p:spPr>
          <a:xfrm flipH="1">
            <a:off x="327133" y="3726402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0A8F5F-3F47-4188-9AA1-335CA8D79C65}"/>
              </a:ext>
            </a:extLst>
          </p:cNvPr>
          <p:cNvSpPr/>
          <p:nvPr/>
        </p:nvSpPr>
        <p:spPr>
          <a:xfrm>
            <a:off x="3397544" y="379583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B560CB-B1EA-4479-9ADB-ABEE664231D1}"/>
              </a:ext>
            </a:extLst>
          </p:cNvPr>
          <p:cNvSpPr/>
          <p:nvPr/>
        </p:nvSpPr>
        <p:spPr>
          <a:xfrm>
            <a:off x="3610101" y="4505697"/>
            <a:ext cx="1163053" cy="585536"/>
          </a:xfrm>
          <a:prstGeom prst="roundRect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A3A9C74-27D0-4D10-B7EC-0FFD9796A800}"/>
              </a:ext>
            </a:extLst>
          </p:cNvPr>
          <p:cNvSpPr/>
          <p:nvPr/>
        </p:nvSpPr>
        <p:spPr>
          <a:xfrm>
            <a:off x="3610101" y="5021802"/>
            <a:ext cx="2013285" cy="848727"/>
          </a:xfrm>
          <a:prstGeom prst="rightArrow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4DB0687-4B5A-44E2-BD20-DA465EE92C1D}"/>
              </a:ext>
            </a:extLst>
          </p:cNvPr>
          <p:cNvSpPr/>
          <p:nvPr/>
        </p:nvSpPr>
        <p:spPr>
          <a:xfrm flipH="1">
            <a:off x="2759869" y="3726402"/>
            <a:ext cx="2013285" cy="848727"/>
          </a:xfrm>
          <a:prstGeom prst="rightArrow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6BEF3F8-2CFC-404D-92B6-5F6A72AF3C61}"/>
              </a:ext>
            </a:extLst>
          </p:cNvPr>
          <p:cNvSpPr/>
          <p:nvPr/>
        </p:nvSpPr>
        <p:spPr>
          <a:xfrm>
            <a:off x="5830280" y="5153397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6B4AD5-8BD8-418E-B1A6-F392CCC9AC12}"/>
              </a:ext>
            </a:extLst>
          </p:cNvPr>
          <p:cNvSpPr/>
          <p:nvPr/>
        </p:nvSpPr>
        <p:spPr>
          <a:xfrm>
            <a:off x="10692323" y="1497803"/>
            <a:ext cx="979413" cy="46754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2C36118-D92D-4E7D-8F31-000CDA79A410}"/>
              </a:ext>
            </a:extLst>
          </p:cNvPr>
          <p:cNvSpPr/>
          <p:nvPr/>
        </p:nvSpPr>
        <p:spPr>
          <a:xfrm>
            <a:off x="10692322" y="2043327"/>
            <a:ext cx="979413" cy="46754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887185-AAD2-4B44-93A7-9E246715F588}"/>
              </a:ext>
            </a:extLst>
          </p:cNvPr>
          <p:cNvSpPr/>
          <p:nvPr/>
        </p:nvSpPr>
        <p:spPr>
          <a:xfrm>
            <a:off x="10692322" y="2588851"/>
            <a:ext cx="979413" cy="4675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3AB86EC-B5B9-4407-B948-C80E6D8E3B04}"/>
              </a:ext>
            </a:extLst>
          </p:cNvPr>
          <p:cNvSpPr/>
          <p:nvPr/>
        </p:nvSpPr>
        <p:spPr>
          <a:xfrm>
            <a:off x="3610098" y="5892837"/>
            <a:ext cx="1163056" cy="848727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6A99A94-A9D3-494E-9D69-ECD608E2BC66}"/>
              </a:ext>
            </a:extLst>
          </p:cNvPr>
          <p:cNvSpPr/>
          <p:nvPr/>
        </p:nvSpPr>
        <p:spPr>
          <a:xfrm>
            <a:off x="822035" y="3680378"/>
            <a:ext cx="1865747" cy="2190151"/>
          </a:xfrm>
          <a:prstGeom prst="roundRect">
            <a:avLst/>
          </a:prstGeom>
          <a:solidFill>
            <a:srgbClr val="FF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2F10B00-B08A-410B-BF50-591D2A578A90}"/>
              </a:ext>
            </a:extLst>
          </p:cNvPr>
          <p:cNvSpPr/>
          <p:nvPr/>
        </p:nvSpPr>
        <p:spPr>
          <a:xfrm>
            <a:off x="3397544" y="604269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8F3B22-AC6B-45C4-BE9E-555947D543D7}"/>
              </a:ext>
            </a:extLst>
          </p:cNvPr>
          <p:cNvSpPr/>
          <p:nvPr/>
        </p:nvSpPr>
        <p:spPr>
          <a:xfrm>
            <a:off x="3610101" y="1314132"/>
            <a:ext cx="1163053" cy="585536"/>
          </a:xfrm>
          <a:prstGeom prst="roundRect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5D87D2A-B42E-4D87-BD33-50B7536EF5E5}"/>
              </a:ext>
            </a:extLst>
          </p:cNvPr>
          <p:cNvSpPr/>
          <p:nvPr/>
        </p:nvSpPr>
        <p:spPr>
          <a:xfrm>
            <a:off x="3610101" y="1830237"/>
            <a:ext cx="2013285" cy="848727"/>
          </a:xfrm>
          <a:prstGeom prst="rightArrow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B20747D-B072-48A2-B30D-EC94904F7981}"/>
              </a:ext>
            </a:extLst>
          </p:cNvPr>
          <p:cNvSpPr/>
          <p:nvPr/>
        </p:nvSpPr>
        <p:spPr>
          <a:xfrm flipH="1">
            <a:off x="2759869" y="534837"/>
            <a:ext cx="2013285" cy="848727"/>
          </a:xfrm>
          <a:prstGeom prst="rightArrow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A45B5AD-00FE-485C-B07A-7F0893EF6E7A}"/>
              </a:ext>
            </a:extLst>
          </p:cNvPr>
          <p:cNvSpPr/>
          <p:nvPr/>
        </p:nvSpPr>
        <p:spPr>
          <a:xfrm>
            <a:off x="5835943" y="1961832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95A2AC3-3AD4-43EA-9C73-69E8828B293F}"/>
              </a:ext>
            </a:extLst>
          </p:cNvPr>
          <p:cNvSpPr/>
          <p:nvPr/>
        </p:nvSpPr>
        <p:spPr>
          <a:xfrm>
            <a:off x="1393152" y="666432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6E1E3A89-834F-4420-A65B-20A9F8175EF2}"/>
              </a:ext>
            </a:extLst>
          </p:cNvPr>
          <p:cNvSpPr/>
          <p:nvPr/>
        </p:nvSpPr>
        <p:spPr>
          <a:xfrm>
            <a:off x="4079883" y="2505385"/>
            <a:ext cx="1163056" cy="848727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B01AEAD8-DA96-4283-877D-984106C23DD0}"/>
              </a:ext>
            </a:extLst>
          </p:cNvPr>
          <p:cNvSpPr/>
          <p:nvPr/>
        </p:nvSpPr>
        <p:spPr>
          <a:xfrm>
            <a:off x="3109784" y="2505385"/>
            <a:ext cx="1163056" cy="848727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FF81E3-DB44-416E-8F8D-62F346C22654}"/>
              </a:ext>
            </a:extLst>
          </p:cNvPr>
          <p:cNvSpPr/>
          <p:nvPr/>
        </p:nvSpPr>
        <p:spPr>
          <a:xfrm>
            <a:off x="8145710" y="3330429"/>
            <a:ext cx="3526025" cy="3246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노드 생성과 </a:t>
            </a:r>
            <a:r>
              <a:rPr lang="ko-KR" altLang="en-US" dirty="0" err="1">
                <a:solidFill>
                  <a:schemeClr val="tx1"/>
                </a:solidFill>
              </a:rPr>
              <a:t>비교했을때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Head</a:t>
            </a:r>
            <a:r>
              <a:rPr lang="ko-KR" altLang="en-US" dirty="0">
                <a:solidFill>
                  <a:schemeClr val="tx1"/>
                </a:solidFill>
              </a:rPr>
              <a:t>포인터 외에 차이가 없다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9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3B34C8-1AC2-4714-A8C8-9ECDAF6C91D2}"/>
              </a:ext>
            </a:extLst>
          </p:cNvPr>
          <p:cNvSpPr/>
          <p:nvPr/>
        </p:nvSpPr>
        <p:spPr>
          <a:xfrm>
            <a:off x="964808" y="1497803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4FD108E-E123-4CC2-AC7F-6F38285A95FF}"/>
              </a:ext>
            </a:extLst>
          </p:cNvPr>
          <p:cNvSpPr/>
          <p:nvPr/>
        </p:nvSpPr>
        <p:spPr>
          <a:xfrm>
            <a:off x="1177365" y="2207666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67A3D8A-7B91-45B4-BBA0-802561FBE2D4}"/>
              </a:ext>
            </a:extLst>
          </p:cNvPr>
          <p:cNvSpPr/>
          <p:nvPr/>
        </p:nvSpPr>
        <p:spPr>
          <a:xfrm>
            <a:off x="1177365" y="272377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346988E-F6EF-49E6-8B49-010413A482B0}"/>
              </a:ext>
            </a:extLst>
          </p:cNvPr>
          <p:cNvSpPr/>
          <p:nvPr/>
        </p:nvSpPr>
        <p:spPr>
          <a:xfrm flipH="1">
            <a:off x="327133" y="142837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258A71-D581-4317-803A-6CFB0967B31E}"/>
              </a:ext>
            </a:extLst>
          </p:cNvPr>
          <p:cNvSpPr/>
          <p:nvPr/>
        </p:nvSpPr>
        <p:spPr>
          <a:xfrm>
            <a:off x="6929306" y="198969"/>
            <a:ext cx="50921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중간 노드 삭제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194E51-C44F-47D9-85E4-F18CDB31C7D3}"/>
              </a:ext>
            </a:extLst>
          </p:cNvPr>
          <p:cNvSpPr/>
          <p:nvPr/>
        </p:nvSpPr>
        <p:spPr>
          <a:xfrm>
            <a:off x="964808" y="379583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84A98A-546D-4097-9F61-785AEC052B1E}"/>
              </a:ext>
            </a:extLst>
          </p:cNvPr>
          <p:cNvSpPr/>
          <p:nvPr/>
        </p:nvSpPr>
        <p:spPr>
          <a:xfrm>
            <a:off x="1177365" y="4505697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0AB771-806C-4851-BCF4-CAB12477EEC3}"/>
              </a:ext>
            </a:extLst>
          </p:cNvPr>
          <p:cNvSpPr/>
          <p:nvPr/>
        </p:nvSpPr>
        <p:spPr>
          <a:xfrm>
            <a:off x="1177365" y="5021802"/>
            <a:ext cx="4535538" cy="848727"/>
          </a:xfrm>
          <a:prstGeom prst="rightArrow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97BB1EA-E70C-425A-9DA5-65325A51821F}"/>
              </a:ext>
            </a:extLst>
          </p:cNvPr>
          <p:cNvSpPr/>
          <p:nvPr/>
        </p:nvSpPr>
        <p:spPr>
          <a:xfrm flipH="1">
            <a:off x="327133" y="3726402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0A8F5F-3F47-4188-9AA1-335CA8D79C65}"/>
              </a:ext>
            </a:extLst>
          </p:cNvPr>
          <p:cNvSpPr/>
          <p:nvPr/>
        </p:nvSpPr>
        <p:spPr>
          <a:xfrm>
            <a:off x="3378964" y="1497803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B560CB-B1EA-4479-9ADB-ABEE664231D1}"/>
              </a:ext>
            </a:extLst>
          </p:cNvPr>
          <p:cNvSpPr/>
          <p:nvPr/>
        </p:nvSpPr>
        <p:spPr>
          <a:xfrm>
            <a:off x="3591521" y="2207666"/>
            <a:ext cx="1163053" cy="585536"/>
          </a:xfrm>
          <a:prstGeom prst="round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A3A9C74-27D0-4D10-B7EC-0FFD9796A800}"/>
              </a:ext>
            </a:extLst>
          </p:cNvPr>
          <p:cNvSpPr/>
          <p:nvPr/>
        </p:nvSpPr>
        <p:spPr>
          <a:xfrm>
            <a:off x="3591521" y="2723771"/>
            <a:ext cx="2013285" cy="848727"/>
          </a:xfrm>
          <a:prstGeom prst="rightArrow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4DB0687-4B5A-44E2-BD20-DA465EE92C1D}"/>
              </a:ext>
            </a:extLst>
          </p:cNvPr>
          <p:cNvSpPr/>
          <p:nvPr/>
        </p:nvSpPr>
        <p:spPr>
          <a:xfrm flipH="1">
            <a:off x="2741289" y="1428371"/>
            <a:ext cx="2013285" cy="848727"/>
          </a:xfrm>
          <a:prstGeom prst="rightArrow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6B4AD5-8BD8-418E-B1A6-F392CCC9AC12}"/>
              </a:ext>
            </a:extLst>
          </p:cNvPr>
          <p:cNvSpPr/>
          <p:nvPr/>
        </p:nvSpPr>
        <p:spPr>
          <a:xfrm>
            <a:off x="10692323" y="1497803"/>
            <a:ext cx="979413" cy="46754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2C36118-D92D-4E7D-8F31-000CDA79A410}"/>
              </a:ext>
            </a:extLst>
          </p:cNvPr>
          <p:cNvSpPr/>
          <p:nvPr/>
        </p:nvSpPr>
        <p:spPr>
          <a:xfrm>
            <a:off x="10692322" y="2043327"/>
            <a:ext cx="979413" cy="46754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887185-AAD2-4B44-93A7-9E246715F588}"/>
              </a:ext>
            </a:extLst>
          </p:cNvPr>
          <p:cNvSpPr/>
          <p:nvPr/>
        </p:nvSpPr>
        <p:spPr>
          <a:xfrm>
            <a:off x="10692322" y="2588851"/>
            <a:ext cx="979413" cy="4675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2BD47A-5CEF-402A-B7E2-6D61A8899738}"/>
              </a:ext>
            </a:extLst>
          </p:cNvPr>
          <p:cNvSpPr/>
          <p:nvPr/>
        </p:nvSpPr>
        <p:spPr>
          <a:xfrm>
            <a:off x="9244668" y="3330429"/>
            <a:ext cx="2427067" cy="3246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노드를 삭제하려면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양 옆의 노드의 연결을 수정 한 뒤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할당해제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할당해제부터 해 버리면 양 옆 노드로 이동할 길이 없어질 수도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FD5396-2097-4D6C-9791-803644BC5FF5}"/>
              </a:ext>
            </a:extLst>
          </p:cNvPr>
          <p:cNvSpPr/>
          <p:nvPr/>
        </p:nvSpPr>
        <p:spPr>
          <a:xfrm>
            <a:off x="5793111" y="1497802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4FD2789-0642-480E-91F9-9B6C377A8694}"/>
              </a:ext>
            </a:extLst>
          </p:cNvPr>
          <p:cNvSpPr/>
          <p:nvPr/>
        </p:nvSpPr>
        <p:spPr>
          <a:xfrm>
            <a:off x="6005668" y="2207665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74C020B-3B71-42EC-874D-F7DB7AEE3632}"/>
              </a:ext>
            </a:extLst>
          </p:cNvPr>
          <p:cNvSpPr/>
          <p:nvPr/>
        </p:nvSpPr>
        <p:spPr>
          <a:xfrm>
            <a:off x="6005668" y="2723770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26C6102-1FF5-406B-B895-0525DFD958AF}"/>
              </a:ext>
            </a:extLst>
          </p:cNvPr>
          <p:cNvSpPr/>
          <p:nvPr/>
        </p:nvSpPr>
        <p:spPr>
          <a:xfrm flipH="1">
            <a:off x="5155436" y="1428370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3486CCC-D425-4B20-84BD-7D6355A7C3B9}"/>
              </a:ext>
            </a:extLst>
          </p:cNvPr>
          <p:cNvSpPr/>
          <p:nvPr/>
        </p:nvSpPr>
        <p:spPr>
          <a:xfrm>
            <a:off x="5793111" y="379583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046384-9EE4-468D-A3B0-44D4C988C4B4}"/>
              </a:ext>
            </a:extLst>
          </p:cNvPr>
          <p:cNvSpPr/>
          <p:nvPr/>
        </p:nvSpPr>
        <p:spPr>
          <a:xfrm>
            <a:off x="6005668" y="4505697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00762C7-7B3D-415B-A82E-9FFD49D4BB11}"/>
              </a:ext>
            </a:extLst>
          </p:cNvPr>
          <p:cNvSpPr/>
          <p:nvPr/>
        </p:nvSpPr>
        <p:spPr>
          <a:xfrm>
            <a:off x="6005668" y="5021802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10B51D9-FA02-4A17-A6E2-5BC4FC8D2AAE}"/>
              </a:ext>
            </a:extLst>
          </p:cNvPr>
          <p:cNvSpPr/>
          <p:nvPr/>
        </p:nvSpPr>
        <p:spPr>
          <a:xfrm flipH="1">
            <a:off x="2633181" y="3726402"/>
            <a:ext cx="4535539" cy="848727"/>
          </a:xfrm>
          <a:prstGeom prst="rightArrow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F8DE607-5CE0-47C0-A3C4-FD2F23E1A2CF}"/>
              </a:ext>
            </a:extLst>
          </p:cNvPr>
          <p:cNvSpPr/>
          <p:nvPr/>
        </p:nvSpPr>
        <p:spPr>
          <a:xfrm>
            <a:off x="6039220" y="5870529"/>
            <a:ext cx="1163056" cy="848727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focus</a:t>
            </a:r>
            <a:endParaRPr lang="ko-KR" altLang="en-US" sz="1200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DB2EDC5-3D12-4668-821F-922EE8975170}"/>
              </a:ext>
            </a:extLst>
          </p:cNvPr>
          <p:cNvSpPr/>
          <p:nvPr/>
        </p:nvSpPr>
        <p:spPr>
          <a:xfrm>
            <a:off x="3604608" y="614360"/>
            <a:ext cx="1163056" cy="8487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focus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542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3B34C8-1AC2-4714-A8C8-9ECDAF6C91D2}"/>
              </a:ext>
            </a:extLst>
          </p:cNvPr>
          <p:cNvSpPr/>
          <p:nvPr/>
        </p:nvSpPr>
        <p:spPr>
          <a:xfrm>
            <a:off x="964808" y="1497803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4FD108E-E123-4CC2-AC7F-6F38285A95FF}"/>
              </a:ext>
            </a:extLst>
          </p:cNvPr>
          <p:cNvSpPr/>
          <p:nvPr/>
        </p:nvSpPr>
        <p:spPr>
          <a:xfrm>
            <a:off x="1177365" y="2207666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67A3D8A-7B91-45B4-BBA0-802561FBE2D4}"/>
              </a:ext>
            </a:extLst>
          </p:cNvPr>
          <p:cNvSpPr/>
          <p:nvPr/>
        </p:nvSpPr>
        <p:spPr>
          <a:xfrm>
            <a:off x="1177365" y="272377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346988E-F6EF-49E6-8B49-010413A482B0}"/>
              </a:ext>
            </a:extLst>
          </p:cNvPr>
          <p:cNvSpPr/>
          <p:nvPr/>
        </p:nvSpPr>
        <p:spPr>
          <a:xfrm flipH="1">
            <a:off x="327133" y="142837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258A71-D581-4317-803A-6CFB0967B31E}"/>
              </a:ext>
            </a:extLst>
          </p:cNvPr>
          <p:cNvSpPr/>
          <p:nvPr/>
        </p:nvSpPr>
        <p:spPr>
          <a:xfrm>
            <a:off x="6929306" y="198969"/>
            <a:ext cx="50921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중간 노드 삭제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194E51-C44F-47D9-85E4-F18CDB31C7D3}"/>
              </a:ext>
            </a:extLst>
          </p:cNvPr>
          <p:cNvSpPr/>
          <p:nvPr/>
        </p:nvSpPr>
        <p:spPr>
          <a:xfrm>
            <a:off x="964808" y="379583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84A98A-546D-4097-9F61-785AEC052B1E}"/>
              </a:ext>
            </a:extLst>
          </p:cNvPr>
          <p:cNvSpPr/>
          <p:nvPr/>
        </p:nvSpPr>
        <p:spPr>
          <a:xfrm>
            <a:off x="1177365" y="4505697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0AB771-806C-4851-BCF4-CAB12477EEC3}"/>
              </a:ext>
            </a:extLst>
          </p:cNvPr>
          <p:cNvSpPr/>
          <p:nvPr/>
        </p:nvSpPr>
        <p:spPr>
          <a:xfrm>
            <a:off x="1177365" y="5021802"/>
            <a:ext cx="4535538" cy="848727"/>
          </a:xfrm>
          <a:prstGeom prst="rightArrow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97BB1EA-E70C-425A-9DA5-65325A51821F}"/>
              </a:ext>
            </a:extLst>
          </p:cNvPr>
          <p:cNvSpPr/>
          <p:nvPr/>
        </p:nvSpPr>
        <p:spPr>
          <a:xfrm flipH="1">
            <a:off x="327133" y="3726402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0A8F5F-3F47-4188-9AA1-335CA8D79C65}"/>
              </a:ext>
            </a:extLst>
          </p:cNvPr>
          <p:cNvSpPr/>
          <p:nvPr/>
        </p:nvSpPr>
        <p:spPr>
          <a:xfrm>
            <a:off x="3378964" y="1497803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B560CB-B1EA-4479-9ADB-ABEE664231D1}"/>
              </a:ext>
            </a:extLst>
          </p:cNvPr>
          <p:cNvSpPr/>
          <p:nvPr/>
        </p:nvSpPr>
        <p:spPr>
          <a:xfrm>
            <a:off x="3591521" y="2207666"/>
            <a:ext cx="1163053" cy="585536"/>
          </a:xfrm>
          <a:prstGeom prst="round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A3A9C74-27D0-4D10-B7EC-0FFD9796A800}"/>
              </a:ext>
            </a:extLst>
          </p:cNvPr>
          <p:cNvSpPr/>
          <p:nvPr/>
        </p:nvSpPr>
        <p:spPr>
          <a:xfrm>
            <a:off x="3591521" y="2723771"/>
            <a:ext cx="2013285" cy="848727"/>
          </a:xfrm>
          <a:prstGeom prst="rightArrow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4DB0687-4B5A-44E2-BD20-DA465EE92C1D}"/>
              </a:ext>
            </a:extLst>
          </p:cNvPr>
          <p:cNvSpPr/>
          <p:nvPr/>
        </p:nvSpPr>
        <p:spPr>
          <a:xfrm flipH="1">
            <a:off x="2741289" y="1428371"/>
            <a:ext cx="2013285" cy="848727"/>
          </a:xfrm>
          <a:prstGeom prst="rightArrow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6B4AD5-8BD8-418E-B1A6-F392CCC9AC12}"/>
              </a:ext>
            </a:extLst>
          </p:cNvPr>
          <p:cNvSpPr/>
          <p:nvPr/>
        </p:nvSpPr>
        <p:spPr>
          <a:xfrm>
            <a:off x="10692323" y="1497803"/>
            <a:ext cx="979413" cy="46754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2C36118-D92D-4E7D-8F31-000CDA79A410}"/>
              </a:ext>
            </a:extLst>
          </p:cNvPr>
          <p:cNvSpPr/>
          <p:nvPr/>
        </p:nvSpPr>
        <p:spPr>
          <a:xfrm>
            <a:off x="10692322" y="2043327"/>
            <a:ext cx="979413" cy="46754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887185-AAD2-4B44-93A7-9E246715F588}"/>
              </a:ext>
            </a:extLst>
          </p:cNvPr>
          <p:cNvSpPr/>
          <p:nvPr/>
        </p:nvSpPr>
        <p:spPr>
          <a:xfrm>
            <a:off x="10692322" y="2588851"/>
            <a:ext cx="979413" cy="4675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2BD47A-5CEF-402A-B7E2-6D61A8899738}"/>
              </a:ext>
            </a:extLst>
          </p:cNvPr>
          <p:cNvSpPr/>
          <p:nvPr/>
        </p:nvSpPr>
        <p:spPr>
          <a:xfrm>
            <a:off x="9244668" y="3330429"/>
            <a:ext cx="2427067" cy="3246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만약 위치를 기억해 놓을 필요가 있으면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포커스 포인터 수정 또한 잊지 말도록 하자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FD5396-2097-4D6C-9791-803644BC5FF5}"/>
              </a:ext>
            </a:extLst>
          </p:cNvPr>
          <p:cNvSpPr/>
          <p:nvPr/>
        </p:nvSpPr>
        <p:spPr>
          <a:xfrm>
            <a:off x="5793111" y="1497802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4FD2789-0642-480E-91F9-9B6C377A8694}"/>
              </a:ext>
            </a:extLst>
          </p:cNvPr>
          <p:cNvSpPr/>
          <p:nvPr/>
        </p:nvSpPr>
        <p:spPr>
          <a:xfrm>
            <a:off x="6005668" y="2207665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74C020B-3B71-42EC-874D-F7DB7AEE3632}"/>
              </a:ext>
            </a:extLst>
          </p:cNvPr>
          <p:cNvSpPr/>
          <p:nvPr/>
        </p:nvSpPr>
        <p:spPr>
          <a:xfrm>
            <a:off x="6005668" y="2723770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26C6102-1FF5-406B-B895-0525DFD958AF}"/>
              </a:ext>
            </a:extLst>
          </p:cNvPr>
          <p:cNvSpPr/>
          <p:nvPr/>
        </p:nvSpPr>
        <p:spPr>
          <a:xfrm flipH="1">
            <a:off x="5155436" y="1428370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3486CCC-D425-4B20-84BD-7D6355A7C3B9}"/>
              </a:ext>
            </a:extLst>
          </p:cNvPr>
          <p:cNvSpPr/>
          <p:nvPr/>
        </p:nvSpPr>
        <p:spPr>
          <a:xfrm>
            <a:off x="5793111" y="379583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046384-9EE4-468D-A3B0-44D4C988C4B4}"/>
              </a:ext>
            </a:extLst>
          </p:cNvPr>
          <p:cNvSpPr/>
          <p:nvPr/>
        </p:nvSpPr>
        <p:spPr>
          <a:xfrm>
            <a:off x="6005668" y="4505697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00762C7-7B3D-415B-A82E-9FFD49D4BB11}"/>
              </a:ext>
            </a:extLst>
          </p:cNvPr>
          <p:cNvSpPr/>
          <p:nvPr/>
        </p:nvSpPr>
        <p:spPr>
          <a:xfrm>
            <a:off x="6005668" y="5021802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10B51D9-FA02-4A17-A6E2-5BC4FC8D2AAE}"/>
              </a:ext>
            </a:extLst>
          </p:cNvPr>
          <p:cNvSpPr/>
          <p:nvPr/>
        </p:nvSpPr>
        <p:spPr>
          <a:xfrm flipH="1">
            <a:off x="2633181" y="3726402"/>
            <a:ext cx="4535539" cy="848727"/>
          </a:xfrm>
          <a:prstGeom prst="rightArrow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F8DE607-5CE0-47C0-A3C4-FD2F23E1A2CF}"/>
              </a:ext>
            </a:extLst>
          </p:cNvPr>
          <p:cNvSpPr/>
          <p:nvPr/>
        </p:nvSpPr>
        <p:spPr>
          <a:xfrm>
            <a:off x="6039220" y="5870529"/>
            <a:ext cx="1163056" cy="848727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focus</a:t>
            </a:r>
            <a:endParaRPr lang="ko-KR" altLang="en-US" sz="1200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DB2EDC5-3D12-4668-821F-922EE8975170}"/>
              </a:ext>
            </a:extLst>
          </p:cNvPr>
          <p:cNvSpPr/>
          <p:nvPr/>
        </p:nvSpPr>
        <p:spPr>
          <a:xfrm>
            <a:off x="3604608" y="614360"/>
            <a:ext cx="1163056" cy="8487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focus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39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3B34C8-1AC2-4714-A8C8-9ECDAF6C91D2}"/>
              </a:ext>
            </a:extLst>
          </p:cNvPr>
          <p:cNvSpPr/>
          <p:nvPr/>
        </p:nvSpPr>
        <p:spPr>
          <a:xfrm>
            <a:off x="4879421" y="1578793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4FD108E-E123-4CC2-AC7F-6F38285A95FF}"/>
              </a:ext>
            </a:extLst>
          </p:cNvPr>
          <p:cNvSpPr/>
          <p:nvPr/>
        </p:nvSpPr>
        <p:spPr>
          <a:xfrm>
            <a:off x="5091978" y="2288656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67A3D8A-7B91-45B4-BBA0-802561FBE2D4}"/>
              </a:ext>
            </a:extLst>
          </p:cNvPr>
          <p:cNvSpPr/>
          <p:nvPr/>
        </p:nvSpPr>
        <p:spPr>
          <a:xfrm>
            <a:off x="5091978" y="280476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346988E-F6EF-49E6-8B49-010413A482B0}"/>
              </a:ext>
            </a:extLst>
          </p:cNvPr>
          <p:cNvSpPr/>
          <p:nvPr/>
        </p:nvSpPr>
        <p:spPr>
          <a:xfrm flipH="1">
            <a:off x="4241746" y="1509361"/>
            <a:ext cx="2013285" cy="848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258A71-D581-4317-803A-6CFB0967B31E}"/>
              </a:ext>
            </a:extLst>
          </p:cNvPr>
          <p:cNvSpPr/>
          <p:nvPr/>
        </p:nvSpPr>
        <p:spPr>
          <a:xfrm>
            <a:off x="6929306" y="198969"/>
            <a:ext cx="50921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맨앞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노드 삭제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194E51-C44F-47D9-85E4-F18CDB31C7D3}"/>
              </a:ext>
            </a:extLst>
          </p:cNvPr>
          <p:cNvSpPr/>
          <p:nvPr/>
        </p:nvSpPr>
        <p:spPr>
          <a:xfrm>
            <a:off x="4879421" y="3688204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84A98A-546D-4097-9F61-785AEC052B1E}"/>
              </a:ext>
            </a:extLst>
          </p:cNvPr>
          <p:cNvSpPr/>
          <p:nvPr/>
        </p:nvSpPr>
        <p:spPr>
          <a:xfrm>
            <a:off x="5091978" y="4398067"/>
            <a:ext cx="1163053" cy="58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0AB771-806C-4851-BCF4-CAB12477EEC3}"/>
              </a:ext>
            </a:extLst>
          </p:cNvPr>
          <p:cNvSpPr/>
          <p:nvPr/>
        </p:nvSpPr>
        <p:spPr>
          <a:xfrm>
            <a:off x="5091978" y="4914172"/>
            <a:ext cx="2013285" cy="848727"/>
          </a:xfrm>
          <a:prstGeom prst="rightArrow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97BB1EA-E70C-425A-9DA5-65325A51821F}"/>
              </a:ext>
            </a:extLst>
          </p:cNvPr>
          <p:cNvSpPr/>
          <p:nvPr/>
        </p:nvSpPr>
        <p:spPr>
          <a:xfrm flipH="1">
            <a:off x="4241746" y="3618772"/>
            <a:ext cx="2013285" cy="848727"/>
          </a:xfrm>
          <a:prstGeom prst="rightArrow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0A8F5F-3F47-4188-9AA1-335CA8D79C65}"/>
              </a:ext>
            </a:extLst>
          </p:cNvPr>
          <p:cNvSpPr/>
          <p:nvPr/>
        </p:nvSpPr>
        <p:spPr>
          <a:xfrm>
            <a:off x="2465274" y="1544077"/>
            <a:ext cx="1588169" cy="200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B560CB-B1EA-4479-9ADB-ABEE664231D1}"/>
              </a:ext>
            </a:extLst>
          </p:cNvPr>
          <p:cNvSpPr/>
          <p:nvPr/>
        </p:nvSpPr>
        <p:spPr>
          <a:xfrm>
            <a:off x="2677831" y="2253940"/>
            <a:ext cx="1163053" cy="585536"/>
          </a:xfrm>
          <a:prstGeom prst="round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A3A9C74-27D0-4D10-B7EC-0FFD9796A800}"/>
              </a:ext>
            </a:extLst>
          </p:cNvPr>
          <p:cNvSpPr/>
          <p:nvPr/>
        </p:nvSpPr>
        <p:spPr>
          <a:xfrm>
            <a:off x="2677831" y="2770045"/>
            <a:ext cx="2013285" cy="848727"/>
          </a:xfrm>
          <a:prstGeom prst="rightArrow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Nextnode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4DB0687-4B5A-44E2-BD20-DA465EE92C1D}"/>
              </a:ext>
            </a:extLst>
          </p:cNvPr>
          <p:cNvSpPr/>
          <p:nvPr/>
        </p:nvSpPr>
        <p:spPr>
          <a:xfrm flipH="1">
            <a:off x="1827599" y="1474645"/>
            <a:ext cx="2013285" cy="848727"/>
          </a:xfrm>
          <a:prstGeom prst="rightArrow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Prevnode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6B4AD5-8BD8-418E-B1A6-F392CCC9AC12}"/>
              </a:ext>
            </a:extLst>
          </p:cNvPr>
          <p:cNvSpPr/>
          <p:nvPr/>
        </p:nvSpPr>
        <p:spPr>
          <a:xfrm>
            <a:off x="10692323" y="1497803"/>
            <a:ext cx="979413" cy="46754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2C36118-D92D-4E7D-8F31-000CDA79A410}"/>
              </a:ext>
            </a:extLst>
          </p:cNvPr>
          <p:cNvSpPr/>
          <p:nvPr/>
        </p:nvSpPr>
        <p:spPr>
          <a:xfrm>
            <a:off x="10692322" y="2043327"/>
            <a:ext cx="979413" cy="46754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887185-AAD2-4B44-93A7-9E246715F588}"/>
              </a:ext>
            </a:extLst>
          </p:cNvPr>
          <p:cNvSpPr/>
          <p:nvPr/>
        </p:nvSpPr>
        <p:spPr>
          <a:xfrm>
            <a:off x="10692322" y="2588851"/>
            <a:ext cx="979413" cy="4675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2BD47A-5CEF-402A-B7E2-6D61A8899738}"/>
              </a:ext>
            </a:extLst>
          </p:cNvPr>
          <p:cNvSpPr/>
          <p:nvPr/>
        </p:nvSpPr>
        <p:spPr>
          <a:xfrm>
            <a:off x="9244668" y="3330429"/>
            <a:ext cx="2427067" cy="3246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맨 앞의 경우 헤드 포인터까지 수정을 해 줘야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AB4C0D1-D5CB-4760-A61A-160D88E929A9}"/>
              </a:ext>
            </a:extLst>
          </p:cNvPr>
          <p:cNvSpPr/>
          <p:nvPr/>
        </p:nvSpPr>
        <p:spPr>
          <a:xfrm>
            <a:off x="520264" y="1611466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A20A28B-AE25-4AD8-A704-8309A3965C52}"/>
              </a:ext>
            </a:extLst>
          </p:cNvPr>
          <p:cNvSpPr/>
          <p:nvPr/>
        </p:nvSpPr>
        <p:spPr>
          <a:xfrm>
            <a:off x="2890390" y="3750367"/>
            <a:ext cx="1163053" cy="58553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0A7BAAB0-C55E-4918-AFA4-B31D5E70B433}"/>
              </a:ext>
            </a:extLst>
          </p:cNvPr>
          <p:cNvSpPr/>
          <p:nvPr/>
        </p:nvSpPr>
        <p:spPr>
          <a:xfrm>
            <a:off x="5091978" y="5774516"/>
            <a:ext cx="1163056" cy="848727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5EFF88F1-7697-48D4-AAF0-0424D330FB14}"/>
              </a:ext>
            </a:extLst>
          </p:cNvPr>
          <p:cNvSpPr/>
          <p:nvPr/>
        </p:nvSpPr>
        <p:spPr>
          <a:xfrm>
            <a:off x="2677828" y="660634"/>
            <a:ext cx="1163056" cy="8487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17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358</Words>
  <Application>Microsoft Office PowerPoint</Application>
  <PresentationFormat>와이드스크린</PresentationFormat>
  <Paragraphs>204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plm2034@naver.com</dc:creator>
  <cp:lastModifiedBy>plm2034@naver.com</cp:lastModifiedBy>
  <cp:revision>8</cp:revision>
  <dcterms:created xsi:type="dcterms:W3CDTF">2019-07-18T03:44:49Z</dcterms:created>
  <dcterms:modified xsi:type="dcterms:W3CDTF">2019-07-18T06:36:31Z</dcterms:modified>
</cp:coreProperties>
</file>