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4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EB16-48E1-5376-5215-8ABA56A1D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01A3D-A822-C894-7569-4099507FF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85B7B-DF23-3761-5410-153A0F91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AB9C-A6D2-487F-8053-5F26A9C80869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E90E6-8143-5E3A-A501-19028557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25BF4-3318-FDED-8051-F35AE1B4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0B85-2365-4AA7-BA35-DB5DB3BDAF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91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A00D-23D7-8B0F-6EA6-AC3A2333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F2A46-1B50-20C1-D54F-3C96D392C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0BCAB-CC94-B65B-F6CF-8F372924C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AB9C-A6D2-487F-8053-5F26A9C80869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9E828-AE20-9A70-9D24-77D6CB6B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B1128-3489-3655-29B3-691104A3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0B85-2365-4AA7-BA35-DB5DB3BDAF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22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80446-46F1-0AAC-1215-2FE5C954B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AA8E0-1002-7138-1970-F4DD6AE1A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23CCF-62DF-F962-79C6-9F06E80F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AB9C-A6D2-487F-8053-5F26A9C80869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D458B-AA6A-9E31-EDE7-AE3A703C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14BC-9670-CB58-FBDA-1E2E8AD6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0B85-2365-4AA7-BA35-DB5DB3BDAF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54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E95D-9318-BD0C-2228-9ACEA185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C8F5A-6565-A41B-332B-1E7C7278E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3F25F-4B79-9085-16FA-70D1CFC1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AB9C-A6D2-487F-8053-5F26A9C80869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283BD-DCD2-873D-1ED4-3DFF739C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09BB7-6031-F0CD-D60A-188E241F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0B85-2365-4AA7-BA35-DB5DB3BDAF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8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C38B-605A-F70A-ABB1-B9E802F32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76D3A-9E35-3465-1B10-59F8BADC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32088-E4F0-9EDB-EC82-62DA9937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AB9C-A6D2-487F-8053-5F26A9C80869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B08ED-A310-0533-1C0D-396EE7A5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BFADF-37E0-9D9C-3CBA-8B0CEB04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0B85-2365-4AA7-BA35-DB5DB3BDAF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13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1EAB-5F0B-65A3-22FE-4CB219D2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4420-CDB8-1DAB-D843-6C9204648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09115-E439-DA0D-9DB2-CF8577AE9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DE8A6-8A4D-4EED-C967-9A4D0C45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AB9C-A6D2-487F-8053-5F26A9C80869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3C7DE-BAB7-5BA4-6D84-F35F5B25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57E8-5523-54D8-5361-67543F0F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0B85-2365-4AA7-BA35-DB5DB3BDAF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87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D65E-C1F5-0050-334D-BD35BC592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6B2F3-1F2E-DE2C-8472-5BDF20C99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FD66A-F00F-9ABE-D23D-C353D6FC5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AFD51-D8E0-3F10-CF02-66F82D8C7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0FB7B-3F8E-6278-61B2-AB448AE60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D6CD8-8AAF-9279-7857-DC580427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AB9C-A6D2-487F-8053-5F26A9C80869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F92A0-B4FB-7D2C-80E6-17E6621A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AFA7E-F157-F3B1-E33C-2A011B17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0B85-2365-4AA7-BA35-DB5DB3BDAF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19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8962-38D2-EFFF-8A49-9FEB4758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B1B09-B257-D2B1-7924-42DD6A7A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AB9C-A6D2-487F-8053-5F26A9C80869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865F3-E801-9516-F08B-DEFAC8C4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1F51B-7298-E337-60DA-194EA48C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0B85-2365-4AA7-BA35-DB5DB3BDAF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5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FC79F-5F8E-CF64-877D-73CD10BC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AB9C-A6D2-487F-8053-5F26A9C80869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4D47E-9174-F01C-E217-76ED29E9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3455A-95A2-D857-734F-2C04951C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0B85-2365-4AA7-BA35-DB5DB3BDAF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43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1EB5-0FAF-B4C7-AEC9-D2103B9A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3E58-85F8-C6CA-596A-77A7EDC1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84626-D220-3CDB-FA2D-10C984E6D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C955C-C181-8E71-54AC-A7691426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AB9C-A6D2-487F-8053-5F26A9C80869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B9145-E2D4-FD63-E8B0-BE4C221C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1DE3E-D571-F833-3FD2-FEE43811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0B85-2365-4AA7-BA35-DB5DB3BDAF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89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D0157-788F-869D-BC50-7A4D63EF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2A27B-2D88-2616-73A5-21BD1D9BD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F2CBA-AD04-E945-3021-7DACE98DB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D3681-AF8F-BCFF-4A14-BA012976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AB9C-A6D2-487F-8053-5F26A9C80869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69420-BDE6-EC0D-DF7F-BCF0ADD9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197EB-22FA-E920-8273-B5A5A6F0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0B85-2365-4AA7-BA35-DB5DB3BDAF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59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A8C70-8B5E-E6C5-D44B-6F8829A6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8A267-F847-7E7C-2D47-4EC959B8A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86008-8539-EF8D-7072-FF27633F4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01AB9C-A6D2-487F-8053-5F26A9C80869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A48FB-8C97-C587-2B46-5EF54B5AA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D41D1-46B0-C8A9-78B6-B711DBFB6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D10B85-2365-4AA7-BA35-DB5DB3BDAF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74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0FD5EB-4E95-3666-4D5C-578564873312}"/>
              </a:ext>
            </a:extLst>
          </p:cNvPr>
          <p:cNvSpPr/>
          <p:nvPr/>
        </p:nvSpPr>
        <p:spPr>
          <a:xfrm>
            <a:off x="618436" y="525670"/>
            <a:ext cx="8198994" cy="1262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Graphics.Layer</a:t>
            </a:r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8433AB-D093-5135-1953-00A93CFDD078}"/>
              </a:ext>
            </a:extLst>
          </p:cNvPr>
          <p:cNvSpPr/>
          <p:nvPr/>
        </p:nvSpPr>
        <p:spPr>
          <a:xfrm>
            <a:off x="618436" y="2204791"/>
            <a:ext cx="5141468" cy="1262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Window.Layer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56A8B3-8E59-2A9D-935B-67EC3FA52D3A}"/>
              </a:ext>
            </a:extLst>
          </p:cNvPr>
          <p:cNvSpPr/>
          <p:nvPr/>
        </p:nvSpPr>
        <p:spPr>
          <a:xfrm>
            <a:off x="618436" y="3883912"/>
            <a:ext cx="5141468" cy="1262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GraphicApplication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3F9868-A275-5AD0-DC2B-54C6265C73AE}"/>
              </a:ext>
            </a:extLst>
          </p:cNvPr>
          <p:cNvSpPr/>
          <p:nvPr/>
        </p:nvSpPr>
        <p:spPr>
          <a:xfrm>
            <a:off x="5959238" y="2204790"/>
            <a:ext cx="2858191" cy="29414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Input.Layer</a:t>
            </a:r>
            <a:endParaRPr lang="de-DE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7D07EB0-0C9D-5194-36C6-B9EAECC93E4E}"/>
              </a:ext>
            </a:extLst>
          </p:cNvPr>
          <p:cNvSpPr/>
          <p:nvPr/>
        </p:nvSpPr>
        <p:spPr>
          <a:xfrm>
            <a:off x="9372600" y="525670"/>
            <a:ext cx="1077686" cy="45892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51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Pavlenko</dc:creator>
  <cp:lastModifiedBy>Patrick Pavlenko</cp:lastModifiedBy>
  <cp:revision>1</cp:revision>
  <dcterms:created xsi:type="dcterms:W3CDTF">2024-05-06T17:06:26Z</dcterms:created>
  <dcterms:modified xsi:type="dcterms:W3CDTF">2024-05-06T17:09:55Z</dcterms:modified>
</cp:coreProperties>
</file>