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A7B1-C43A-4799-9ABD-43BDFEA3E3A8}" type="datetimeFigureOut">
              <a:rPr lang="de-CH" smtClean="0"/>
              <a:t>01.11.2011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651A-B04E-4E41-9E08-E4E691F79C0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007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A7B1-C43A-4799-9ABD-43BDFEA3E3A8}" type="datetimeFigureOut">
              <a:rPr lang="de-CH" smtClean="0"/>
              <a:t>01.11.2011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651A-B04E-4E41-9E08-E4E691F79C0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75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A7B1-C43A-4799-9ABD-43BDFEA3E3A8}" type="datetimeFigureOut">
              <a:rPr lang="de-CH" smtClean="0"/>
              <a:t>01.11.2011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651A-B04E-4E41-9E08-E4E691F79C0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546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A7B1-C43A-4799-9ABD-43BDFEA3E3A8}" type="datetimeFigureOut">
              <a:rPr lang="de-CH" smtClean="0"/>
              <a:t>01.11.2011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651A-B04E-4E41-9E08-E4E691F79C0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014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A7B1-C43A-4799-9ABD-43BDFEA3E3A8}" type="datetimeFigureOut">
              <a:rPr lang="de-CH" smtClean="0"/>
              <a:t>01.11.2011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651A-B04E-4E41-9E08-E4E691F79C0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846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A7B1-C43A-4799-9ABD-43BDFEA3E3A8}" type="datetimeFigureOut">
              <a:rPr lang="de-CH" smtClean="0"/>
              <a:t>01.11.2011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651A-B04E-4E41-9E08-E4E691F79C0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985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A7B1-C43A-4799-9ABD-43BDFEA3E3A8}" type="datetimeFigureOut">
              <a:rPr lang="de-CH" smtClean="0"/>
              <a:t>01.11.2011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651A-B04E-4E41-9E08-E4E691F79C0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34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A7B1-C43A-4799-9ABD-43BDFEA3E3A8}" type="datetimeFigureOut">
              <a:rPr lang="de-CH" smtClean="0"/>
              <a:t>01.11.2011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651A-B04E-4E41-9E08-E4E691F79C0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31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A7B1-C43A-4799-9ABD-43BDFEA3E3A8}" type="datetimeFigureOut">
              <a:rPr lang="de-CH" smtClean="0"/>
              <a:t>01.11.2011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651A-B04E-4E41-9E08-E4E691F79C0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571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A7B1-C43A-4799-9ABD-43BDFEA3E3A8}" type="datetimeFigureOut">
              <a:rPr lang="de-CH" smtClean="0"/>
              <a:t>01.11.2011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651A-B04E-4E41-9E08-E4E691F79C0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909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A7B1-C43A-4799-9ABD-43BDFEA3E3A8}" type="datetimeFigureOut">
              <a:rPr lang="de-CH" smtClean="0"/>
              <a:t>01.11.2011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651A-B04E-4E41-9E08-E4E691F79C0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998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6A7B1-C43A-4799-9ABD-43BDFEA3E3A8}" type="datetimeFigureOut">
              <a:rPr lang="de-CH" smtClean="0"/>
              <a:t>01.11.2011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651A-B04E-4E41-9E08-E4E691F79C0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079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Allocation</a:t>
            </a:r>
            <a:endParaRPr lang="de-CH" dirty="0" smtClean="0"/>
          </a:p>
          <a:p>
            <a:r>
              <a:rPr lang="de-CH" dirty="0" smtClean="0"/>
              <a:t>GC </a:t>
            </a:r>
            <a:r>
              <a:rPr lang="de-CH" dirty="0" err="1" smtClean="0"/>
              <a:t>Process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/>
              <a:t>Mark</a:t>
            </a:r>
          </a:p>
          <a:p>
            <a:pPr lvl="1"/>
            <a:r>
              <a:rPr lang="de-CH" dirty="0" err="1" smtClean="0"/>
              <a:t>Sweep</a:t>
            </a:r>
            <a:endParaRPr lang="de-CH" dirty="0" smtClean="0"/>
          </a:p>
          <a:p>
            <a:pPr lvl="1"/>
            <a:r>
              <a:rPr lang="de-CH" dirty="0" smtClean="0"/>
              <a:t>Compact</a:t>
            </a:r>
          </a:p>
        </p:txBody>
      </p:sp>
    </p:spTree>
    <p:extLst>
      <p:ext uri="{BB962C8B-B14F-4D97-AF65-F5344CB8AC3E}">
        <p14:creationId xmlns:p14="http://schemas.microsoft.com/office/powerpoint/2010/main" val="310107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de-CH" dirty="0" smtClean="0"/>
              <a:t>Generations</a:t>
            </a:r>
          </a:p>
          <a:p>
            <a:r>
              <a:rPr lang="de-CH" dirty="0" smtClean="0"/>
              <a:t>10 – 10 – 10 </a:t>
            </a:r>
            <a:r>
              <a:rPr lang="de-CH" dirty="0" err="1" smtClean="0"/>
              <a:t>Rule</a:t>
            </a:r>
            <a:endParaRPr lang="de-CH" dirty="0"/>
          </a:p>
          <a:p>
            <a:r>
              <a:rPr lang="de-CH" dirty="0" smtClean="0"/>
              <a:t>Demo:</a:t>
            </a:r>
          </a:p>
          <a:p>
            <a:pPr lvl="1"/>
            <a:r>
              <a:rPr lang="de-CH" dirty="0" err="1" smtClean="0"/>
              <a:t>ZeroGenerationCollection</a:t>
            </a:r>
            <a:endParaRPr lang="de-CH" dirty="0" smtClean="0"/>
          </a:p>
          <a:p>
            <a:pPr lvl="1"/>
            <a:r>
              <a:rPr lang="de-CH" dirty="0" err="1" smtClean="0"/>
              <a:t>SecondGenerationCollection</a:t>
            </a:r>
            <a:r>
              <a:rPr lang="de-CH" dirty="0" smtClean="0"/>
              <a:t> (</a:t>
            </a:r>
            <a:r>
              <a:rPr lang="de-CH" dirty="0" err="1" smtClean="0"/>
              <a:t>faktor</a:t>
            </a:r>
            <a:r>
              <a:rPr lang="de-CH" dirty="0" smtClean="0"/>
              <a:t> 0.1)</a:t>
            </a:r>
            <a:endParaRPr lang="de-CH" dirty="0"/>
          </a:p>
          <a:p>
            <a:pPr lvl="2"/>
            <a:r>
              <a:rPr lang="de-CH" dirty="0" err="1" smtClean="0"/>
              <a:t>Explain</a:t>
            </a:r>
            <a:r>
              <a:rPr lang="de-CH" dirty="0" smtClean="0"/>
              <a:t> Graph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107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de-CH" dirty="0" err="1" smtClean="0"/>
              <a:t>Intercourse</a:t>
            </a:r>
            <a:r>
              <a:rPr lang="de-CH" dirty="0" smtClean="0"/>
              <a:t> Array Memory Layout</a:t>
            </a:r>
          </a:p>
          <a:p>
            <a:pPr lvl="1"/>
            <a:r>
              <a:rPr lang="de-CH" dirty="0" err="1" smtClean="0"/>
              <a:t>Object</a:t>
            </a:r>
            <a:endParaRPr lang="de-CH" dirty="0"/>
          </a:p>
          <a:p>
            <a:pPr lvl="2"/>
            <a:r>
              <a:rPr lang="de-CH" dirty="0" err="1" smtClean="0"/>
              <a:t>Method</a:t>
            </a:r>
            <a:r>
              <a:rPr lang="de-CH" dirty="0" smtClean="0"/>
              <a:t> Table </a:t>
            </a:r>
            <a:r>
              <a:rPr lang="de-CH" dirty="0" err="1" smtClean="0"/>
              <a:t>Address</a:t>
            </a:r>
            <a:endParaRPr lang="de-CH" dirty="0" smtClean="0"/>
          </a:p>
          <a:p>
            <a:pPr lvl="2"/>
            <a:r>
              <a:rPr lang="de-CH" dirty="0" smtClean="0"/>
              <a:t>Payload</a:t>
            </a:r>
          </a:p>
          <a:p>
            <a:pPr lvl="2"/>
            <a:r>
              <a:rPr lang="de-CH" dirty="0" err="1" smtClean="0"/>
              <a:t>Syncblock</a:t>
            </a:r>
            <a:r>
              <a:rPr lang="de-CH" dirty="0" smtClean="0"/>
              <a:t> </a:t>
            </a:r>
            <a:r>
              <a:rPr lang="de-CH" dirty="0" err="1" smtClean="0"/>
              <a:t>Address</a:t>
            </a:r>
            <a:endParaRPr lang="de-CH" dirty="0"/>
          </a:p>
          <a:p>
            <a:pPr lvl="1"/>
            <a:r>
              <a:rPr lang="de-CH" dirty="0" smtClean="0"/>
              <a:t>Array (</a:t>
            </a:r>
            <a:r>
              <a:rPr lang="de-CH" dirty="0" err="1" smtClean="0"/>
              <a:t>one</a:t>
            </a:r>
            <a:r>
              <a:rPr lang="de-CH" dirty="0" smtClean="0"/>
              <a:t> dimensional) Payload:</a:t>
            </a:r>
          </a:p>
          <a:p>
            <a:pPr lvl="2"/>
            <a:r>
              <a:rPr lang="de-CH" dirty="0" err="1" smtClean="0"/>
              <a:t>Length</a:t>
            </a:r>
            <a:endParaRPr lang="de-CH" dirty="0" smtClean="0"/>
          </a:p>
          <a:p>
            <a:pPr lvl="2"/>
            <a:r>
              <a:rPr lang="de-CH" dirty="0" err="1" smtClean="0"/>
              <a:t>Entries</a:t>
            </a:r>
            <a:endParaRPr lang="de-CH" dirty="0" smtClean="0"/>
          </a:p>
          <a:p>
            <a:pPr lvl="2"/>
            <a:endParaRPr lang="de-CH" dirty="0" smtClean="0"/>
          </a:p>
          <a:p>
            <a:pPr lvl="2"/>
            <a:endParaRPr lang="de-CH" dirty="0" smtClean="0"/>
          </a:p>
          <a:p>
            <a:pPr lvl="2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10107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de-CH" dirty="0" smtClean="0"/>
              <a:t>Large </a:t>
            </a:r>
            <a:r>
              <a:rPr lang="de-CH" dirty="0" err="1" smtClean="0"/>
              <a:t>Object</a:t>
            </a:r>
            <a:r>
              <a:rPr lang="de-CH" dirty="0" smtClean="0"/>
              <a:t> Heap:</a:t>
            </a:r>
          </a:p>
          <a:p>
            <a:pPr lvl="1"/>
            <a:r>
              <a:rPr lang="de-CH" dirty="0" smtClean="0"/>
              <a:t>85000 Bytes</a:t>
            </a:r>
          </a:p>
          <a:p>
            <a:pPr lvl="1"/>
            <a:r>
              <a:rPr lang="de-CH" dirty="0" smtClean="0"/>
              <a:t>2nd Generation </a:t>
            </a:r>
            <a:r>
              <a:rPr lang="de-CH" dirty="0" err="1" smtClean="0"/>
              <a:t>Collection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endParaRPr lang="de-CH" dirty="0" smtClean="0"/>
          </a:p>
          <a:p>
            <a:pPr lvl="1"/>
            <a:r>
              <a:rPr lang="de-CH" dirty="0" err="1" smtClean="0"/>
              <a:t>No</a:t>
            </a:r>
            <a:r>
              <a:rPr lang="de-CH" dirty="0" smtClean="0"/>
              <a:t> Compact</a:t>
            </a:r>
          </a:p>
          <a:p>
            <a:pPr lvl="2"/>
            <a:r>
              <a:rPr lang="de-CH" dirty="0" smtClean="0"/>
              <a:t>=&gt; </a:t>
            </a:r>
            <a:r>
              <a:rPr lang="de-CH" dirty="0" err="1" smtClean="0"/>
              <a:t>Avoid</a:t>
            </a:r>
            <a:r>
              <a:rPr lang="de-CH" dirty="0" smtClean="0"/>
              <a:t> </a:t>
            </a:r>
            <a:r>
              <a:rPr lang="de-CH" dirty="0" err="1" smtClean="0"/>
              <a:t>objects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short</a:t>
            </a:r>
            <a:r>
              <a:rPr lang="de-CH" dirty="0" smtClean="0"/>
              <a:t> </a:t>
            </a:r>
            <a:r>
              <a:rPr lang="de-CH" dirty="0" err="1" smtClean="0"/>
              <a:t>lived</a:t>
            </a:r>
            <a:endParaRPr lang="de-CH" dirty="0" smtClean="0"/>
          </a:p>
          <a:p>
            <a:pPr lvl="2"/>
            <a:endParaRPr lang="de-CH" dirty="0"/>
          </a:p>
          <a:p>
            <a:r>
              <a:rPr lang="de-CH" dirty="0" smtClean="0"/>
              <a:t>Demo</a:t>
            </a:r>
          </a:p>
          <a:p>
            <a:pPr lvl="1"/>
            <a:r>
              <a:rPr lang="de-CH" dirty="0" err="1" smtClean="0"/>
              <a:t>Factor</a:t>
            </a:r>
            <a:r>
              <a:rPr lang="de-CH" dirty="0" smtClean="0"/>
              <a:t>: 0.001</a:t>
            </a:r>
            <a:endParaRPr lang="de-CH" dirty="0"/>
          </a:p>
          <a:p>
            <a:pPr lvl="1"/>
            <a:r>
              <a:rPr lang="de-CH" dirty="0" err="1" smtClean="0"/>
              <a:t>Int</a:t>
            </a:r>
            <a:r>
              <a:rPr lang="de-CH" dirty="0" smtClean="0"/>
              <a:t> Array: (85000 – 12) / 4 = 21247 </a:t>
            </a:r>
            <a:r>
              <a:rPr lang="de-CH" dirty="0" err="1" smtClean="0"/>
              <a:t>Entries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107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433467"/>
          </a:xfrm>
        </p:spPr>
        <p:txBody>
          <a:bodyPr>
            <a:normAutofit lnSpcReduction="10000"/>
          </a:bodyPr>
          <a:lstStyle/>
          <a:p>
            <a:r>
              <a:rPr lang="de-CH" dirty="0" err="1" smtClean="0"/>
              <a:t>Finalizer</a:t>
            </a:r>
            <a:r>
              <a:rPr lang="de-CH" dirty="0" smtClean="0"/>
              <a:t>:</a:t>
            </a:r>
          </a:p>
          <a:p>
            <a:pPr lvl="1"/>
            <a:r>
              <a:rPr lang="de-CH" dirty="0" err="1" smtClean="0"/>
              <a:t>Added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finalizer</a:t>
            </a:r>
            <a:r>
              <a:rPr lang="de-CH" dirty="0" smtClean="0"/>
              <a:t> </a:t>
            </a:r>
            <a:r>
              <a:rPr lang="de-CH" dirty="0" err="1" smtClean="0"/>
              <a:t>queue</a:t>
            </a:r>
            <a:endParaRPr lang="de-CH" dirty="0" smtClean="0"/>
          </a:p>
          <a:p>
            <a:pPr lvl="1"/>
            <a:r>
              <a:rPr lang="de-CH" dirty="0" smtClean="0"/>
              <a:t>On </a:t>
            </a:r>
            <a:r>
              <a:rPr lang="de-CH" dirty="0" err="1" smtClean="0"/>
              <a:t>Collection</a:t>
            </a:r>
            <a:endParaRPr lang="de-CH" dirty="0" smtClean="0"/>
          </a:p>
          <a:p>
            <a:pPr lvl="2"/>
            <a:r>
              <a:rPr lang="de-CH" dirty="0" err="1" smtClean="0"/>
              <a:t>Moved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fetchable</a:t>
            </a:r>
            <a:r>
              <a:rPr lang="de-CH" dirty="0" smtClean="0"/>
              <a:t> </a:t>
            </a:r>
            <a:r>
              <a:rPr lang="de-CH" dirty="0" err="1" smtClean="0"/>
              <a:t>queue</a:t>
            </a:r>
            <a:endParaRPr lang="de-CH" dirty="0" smtClean="0"/>
          </a:p>
          <a:p>
            <a:pPr lvl="2"/>
            <a:r>
              <a:rPr lang="de-CH" dirty="0" err="1" smtClean="0"/>
              <a:t>Moved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next</a:t>
            </a:r>
            <a:r>
              <a:rPr lang="de-CH" dirty="0" smtClean="0"/>
              <a:t> </a:t>
            </a:r>
            <a:r>
              <a:rPr lang="de-CH" dirty="0" err="1" smtClean="0"/>
              <a:t>generation</a:t>
            </a:r>
            <a:endParaRPr lang="de-CH" dirty="0" smtClean="0"/>
          </a:p>
          <a:p>
            <a:pPr lvl="2"/>
            <a:r>
              <a:rPr lang="de-CH" dirty="0" err="1" smtClean="0"/>
              <a:t>Resurect</a:t>
            </a:r>
            <a:endParaRPr lang="de-CH" dirty="0" smtClean="0"/>
          </a:p>
          <a:p>
            <a:r>
              <a:rPr lang="de-CH" dirty="0" smtClean="0"/>
              <a:t>Demo:</a:t>
            </a:r>
          </a:p>
          <a:p>
            <a:pPr lvl="1"/>
            <a:r>
              <a:rPr lang="de-CH" dirty="0" smtClean="0"/>
              <a:t>Show </a:t>
            </a:r>
            <a:r>
              <a:rPr lang="de-CH" dirty="0" err="1" smtClean="0"/>
              <a:t>propagation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1st gen (</a:t>
            </a:r>
            <a:r>
              <a:rPr lang="de-CH" dirty="0" err="1" smtClean="0"/>
              <a:t>Factor</a:t>
            </a:r>
            <a:r>
              <a:rPr lang="de-CH" dirty="0" smtClean="0"/>
              <a:t> 0.001)</a:t>
            </a:r>
          </a:p>
          <a:p>
            <a:pPr lvl="1"/>
            <a:r>
              <a:rPr lang="de-CH" dirty="0" smtClean="0"/>
              <a:t>Add </a:t>
            </a:r>
            <a:r>
              <a:rPr lang="de-CH" dirty="0" err="1" smtClean="0"/>
              <a:t>dispose</a:t>
            </a:r>
            <a:r>
              <a:rPr lang="de-CH" dirty="0" smtClean="0"/>
              <a:t> =&gt; </a:t>
            </a:r>
            <a:r>
              <a:rPr lang="de-CH" dirty="0" err="1" smtClean="0"/>
              <a:t>propagation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2nd gen + </a:t>
            </a:r>
            <a:r>
              <a:rPr lang="de-CH" dirty="0" err="1" smtClean="0"/>
              <a:t>StOV</a:t>
            </a:r>
            <a:r>
              <a:rPr lang="de-CH" dirty="0" smtClean="0"/>
              <a:t> (</a:t>
            </a:r>
            <a:r>
              <a:rPr lang="de-CH" dirty="0" err="1" smtClean="0"/>
              <a:t>Factor</a:t>
            </a:r>
            <a:r>
              <a:rPr lang="de-CH" dirty="0" smtClean="0"/>
              <a:t> 0.001)</a:t>
            </a:r>
          </a:p>
          <a:p>
            <a:pPr lvl="1"/>
            <a:r>
              <a:rPr lang="de-CH" dirty="0" smtClean="0"/>
              <a:t>Call </a:t>
            </a:r>
            <a:r>
              <a:rPr lang="de-CH" dirty="0" err="1" smtClean="0"/>
              <a:t>dispose</a:t>
            </a:r>
            <a:r>
              <a:rPr lang="de-CH" dirty="0" smtClean="0"/>
              <a:t> =&gt; </a:t>
            </a:r>
            <a:r>
              <a:rPr lang="de-CH" dirty="0" err="1" smtClean="0"/>
              <a:t>stays</a:t>
            </a:r>
            <a:r>
              <a:rPr lang="de-CH" dirty="0" smtClean="0"/>
              <a:t> 0 gen </a:t>
            </a:r>
            <a:r>
              <a:rPr lang="de-CH" dirty="0" smtClean="0"/>
              <a:t>(</a:t>
            </a:r>
            <a:r>
              <a:rPr lang="de-CH" dirty="0" err="1" smtClean="0"/>
              <a:t>Factor</a:t>
            </a:r>
            <a:r>
              <a:rPr lang="de-CH" dirty="0" smtClean="0"/>
              <a:t> 0.1)</a:t>
            </a:r>
          </a:p>
        </p:txBody>
      </p:sp>
    </p:spTree>
    <p:extLst>
      <p:ext uri="{BB962C8B-B14F-4D97-AF65-F5344CB8AC3E}">
        <p14:creationId xmlns:p14="http://schemas.microsoft.com/office/powerpoint/2010/main" val="310107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Time </a:t>
            </a:r>
            <a:r>
              <a:rPr lang="de-CH" dirty="0" err="1" smtClean="0"/>
              <a:t>demo</a:t>
            </a:r>
            <a:r>
              <a:rPr lang="de-CH" dirty="0" smtClean="0"/>
              <a:t>,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CH" dirty="0" err="1" smtClean="0"/>
              <a:t>Without</a:t>
            </a:r>
            <a:r>
              <a:rPr lang="de-CH" dirty="0" smtClean="0"/>
              <a:t>,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CH" dirty="0" err="1" smtClean="0"/>
              <a:t>With</a:t>
            </a:r>
            <a:r>
              <a:rPr lang="de-CH" dirty="0" smtClean="0"/>
              <a:t>,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CH" dirty="0" err="1" smtClean="0"/>
              <a:t>Dispose</a:t>
            </a:r>
            <a:endParaRPr lang="de-CH" dirty="0" smtClean="0"/>
          </a:p>
          <a:p>
            <a:pPr marL="457200" lvl="1" indent="0">
              <a:buNone/>
            </a:pPr>
            <a:endParaRPr lang="de-CH" dirty="0" smtClean="0"/>
          </a:p>
          <a:p>
            <a:r>
              <a:rPr lang="de-CH" dirty="0" err="1" smtClean="0"/>
              <a:t>Com</a:t>
            </a:r>
            <a:r>
              <a:rPr lang="de-CH" dirty="0" smtClean="0"/>
              <a:t> </a:t>
            </a:r>
            <a:r>
              <a:rPr lang="de-CH" dirty="0" err="1" smtClean="0"/>
              <a:t>Object</a:t>
            </a:r>
            <a:r>
              <a:rPr lang="de-CH" dirty="0" smtClean="0"/>
              <a:t> Demo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CH" dirty="0" smtClean="0"/>
              <a:t>OOM </a:t>
            </a:r>
            <a:r>
              <a:rPr lang="de-CH" dirty="0" err="1" smtClean="0"/>
              <a:t>exception</a:t>
            </a:r>
            <a:endParaRPr lang="de-CH" dirty="0" smtClean="0"/>
          </a:p>
          <a:p>
            <a:pPr marL="971550" lvl="1" indent="-514350">
              <a:buFont typeface="+mj-lt"/>
              <a:buAutoNum type="arabicPeriod"/>
            </a:pPr>
            <a:r>
              <a:rPr lang="de-CH" dirty="0" err="1" smtClean="0"/>
              <a:t>Dispose</a:t>
            </a:r>
            <a:r>
              <a:rPr lang="de-CH" dirty="0" smtClean="0"/>
              <a:t> </a:t>
            </a:r>
            <a:r>
              <a:rPr lang="de-CH" dirty="0" err="1" smtClean="0"/>
              <a:t>object</a:t>
            </a:r>
            <a:endParaRPr lang="de-CH" dirty="0" smtClean="0"/>
          </a:p>
          <a:p>
            <a:pPr marL="971550" lvl="1" indent="-514350">
              <a:buFont typeface="+mj-lt"/>
              <a:buAutoNum type="arabicPeriod"/>
            </a:pPr>
            <a:r>
              <a:rPr lang="de-CH" dirty="0" err="1" smtClean="0"/>
              <a:t>Dispose</a:t>
            </a:r>
            <a:r>
              <a:rPr lang="de-CH" dirty="0" smtClean="0"/>
              <a:t> </a:t>
            </a:r>
            <a:r>
              <a:rPr lang="de-CH" dirty="0" err="1" smtClean="0"/>
              <a:t>resource</a:t>
            </a:r>
            <a:endParaRPr lang="de-CH" dirty="0" smtClean="0"/>
          </a:p>
          <a:p>
            <a:pPr marL="971550" lvl="1" indent="-514350">
              <a:buFont typeface="+mj-lt"/>
              <a:buAutoNum type="arabicPeriod"/>
            </a:pPr>
            <a:r>
              <a:rPr lang="de-CH" dirty="0" err="1" smtClean="0"/>
              <a:t>Dispose</a:t>
            </a:r>
            <a:r>
              <a:rPr lang="de-CH" dirty="0" smtClean="0"/>
              <a:t> </a:t>
            </a:r>
            <a:r>
              <a:rPr lang="de-CH" dirty="0" err="1" smtClean="0"/>
              <a:t>both</a:t>
            </a:r>
            <a:endParaRPr lang="de-CH" dirty="0" smtClean="0"/>
          </a:p>
          <a:p>
            <a:pPr marL="571500" indent="-514350"/>
            <a:r>
              <a:rPr lang="de-CH" dirty="0" smtClean="0"/>
              <a:t>Child </a:t>
            </a:r>
            <a:r>
              <a:rPr lang="de-CH" dirty="0" err="1" smtClean="0"/>
              <a:t>collection</a:t>
            </a:r>
            <a:endParaRPr lang="de-CH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107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de-CH" dirty="0" smtClean="0"/>
              <a:t>Workstation GC</a:t>
            </a:r>
          </a:p>
          <a:p>
            <a:pPr lvl="1"/>
            <a:r>
              <a:rPr lang="de-CH" dirty="0" err="1" smtClean="0"/>
              <a:t>Concurrent</a:t>
            </a:r>
            <a:r>
              <a:rPr lang="de-CH" dirty="0" smtClean="0"/>
              <a:t>: Default &lt; .NET 3.5</a:t>
            </a:r>
          </a:p>
          <a:p>
            <a:pPr lvl="2"/>
            <a:r>
              <a:rPr lang="de-CH" dirty="0" err="1" smtClean="0"/>
              <a:t>Dedicated</a:t>
            </a:r>
            <a:r>
              <a:rPr lang="de-CH" dirty="0" smtClean="0"/>
              <a:t> Thread</a:t>
            </a:r>
          </a:p>
          <a:p>
            <a:pPr lvl="2"/>
            <a:r>
              <a:rPr lang="de-CH" dirty="0"/>
              <a:t>T</a:t>
            </a:r>
            <a:r>
              <a:rPr lang="de-CH" dirty="0" smtClean="0"/>
              <a:t>hreads </a:t>
            </a:r>
            <a:r>
              <a:rPr lang="de-CH" dirty="0" err="1" smtClean="0"/>
              <a:t>stopped</a:t>
            </a:r>
            <a:r>
              <a:rPr lang="de-CH" dirty="0" smtClean="0"/>
              <a:t> </a:t>
            </a:r>
            <a:r>
              <a:rPr lang="de-CH" dirty="0" err="1" smtClean="0"/>
              <a:t>when</a:t>
            </a:r>
            <a:r>
              <a:rPr lang="de-CH" dirty="0" smtClean="0"/>
              <a:t> </a:t>
            </a:r>
            <a:r>
              <a:rPr lang="de-CH" dirty="0" err="1" smtClean="0"/>
              <a:t>heap</a:t>
            </a:r>
            <a:r>
              <a:rPr lang="de-CH" dirty="0" smtClean="0"/>
              <a:t> </a:t>
            </a:r>
            <a:r>
              <a:rPr lang="de-CH" dirty="0" err="1" smtClean="0"/>
              <a:t>full</a:t>
            </a:r>
            <a:endParaRPr lang="de-CH" dirty="0" smtClean="0"/>
          </a:p>
          <a:p>
            <a:pPr lvl="1"/>
            <a:r>
              <a:rPr lang="de-CH" dirty="0" smtClean="0"/>
              <a:t>Background: </a:t>
            </a:r>
            <a:r>
              <a:rPr lang="de-CH" dirty="0" err="1" smtClean="0"/>
              <a:t>default</a:t>
            </a:r>
            <a:r>
              <a:rPr lang="de-CH" dirty="0" smtClean="0"/>
              <a:t> .NET 4.0</a:t>
            </a:r>
          </a:p>
          <a:p>
            <a:pPr lvl="2"/>
            <a:r>
              <a:rPr lang="de-CH" dirty="0" smtClean="0"/>
              <a:t>As </a:t>
            </a:r>
            <a:r>
              <a:rPr lang="de-CH" dirty="0" err="1" smtClean="0"/>
              <a:t>Concurrent</a:t>
            </a:r>
            <a:r>
              <a:rPr lang="de-CH" dirty="0" smtClean="0"/>
              <a:t> but on 2nd gen </a:t>
            </a:r>
            <a:r>
              <a:rPr lang="de-CH" dirty="0" err="1" smtClean="0"/>
              <a:t>collection</a:t>
            </a:r>
            <a:r>
              <a:rPr lang="de-CH" dirty="0" smtClean="0"/>
              <a:t> </a:t>
            </a:r>
            <a:r>
              <a:rPr lang="de-CH" dirty="0" err="1" smtClean="0"/>
              <a:t>foreground</a:t>
            </a:r>
            <a:r>
              <a:rPr lang="de-CH" dirty="0" smtClean="0"/>
              <a:t> </a:t>
            </a:r>
            <a:r>
              <a:rPr lang="de-CH" dirty="0" err="1" smtClean="0"/>
              <a:t>collection</a:t>
            </a:r>
            <a:r>
              <a:rPr lang="de-CH" dirty="0" smtClean="0"/>
              <a:t> </a:t>
            </a:r>
            <a:r>
              <a:rPr lang="de-CH" dirty="0" err="1" smtClean="0"/>
              <a:t>when</a:t>
            </a:r>
            <a:r>
              <a:rPr lang="de-CH" dirty="0" smtClean="0"/>
              <a:t> </a:t>
            </a:r>
            <a:r>
              <a:rPr lang="de-CH" dirty="0" err="1" smtClean="0"/>
              <a:t>heap</a:t>
            </a:r>
            <a:r>
              <a:rPr lang="de-CH" dirty="0" smtClean="0"/>
              <a:t> </a:t>
            </a:r>
            <a:r>
              <a:rPr lang="de-CH" dirty="0" err="1" smtClean="0"/>
              <a:t>full</a:t>
            </a:r>
            <a:endParaRPr lang="de-CH" dirty="0" smtClean="0"/>
          </a:p>
          <a:p>
            <a:pPr lvl="1"/>
            <a:r>
              <a:rPr lang="de-CH" dirty="0" smtClean="0"/>
              <a:t>Not </a:t>
            </a:r>
            <a:r>
              <a:rPr lang="de-CH" dirty="0" err="1" smtClean="0"/>
              <a:t>concurrent</a:t>
            </a:r>
            <a:r>
              <a:rPr lang="de-CH" dirty="0" smtClean="0"/>
              <a:t>:</a:t>
            </a:r>
          </a:p>
          <a:p>
            <a:pPr lvl="2"/>
            <a:r>
              <a:rPr lang="de-CH" dirty="0" smtClean="0"/>
              <a:t>All </a:t>
            </a:r>
            <a:r>
              <a:rPr lang="de-CH" dirty="0" err="1" smtClean="0"/>
              <a:t>threads</a:t>
            </a:r>
            <a:r>
              <a:rPr lang="de-CH" dirty="0" smtClean="0"/>
              <a:t> </a:t>
            </a:r>
            <a:r>
              <a:rPr lang="de-CH" dirty="0" err="1" smtClean="0"/>
              <a:t>stopped</a:t>
            </a:r>
            <a:r>
              <a:rPr lang="de-CH" dirty="0" smtClean="0"/>
              <a:t> on GC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262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de-CH" dirty="0" smtClean="0"/>
              <a:t>Server GC:</a:t>
            </a:r>
          </a:p>
          <a:p>
            <a:pPr lvl="1"/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/>
              <a:t>H</a:t>
            </a:r>
            <a:r>
              <a:rPr lang="de-CH" dirty="0" smtClean="0"/>
              <a:t>eap per CPU/Core</a:t>
            </a:r>
          </a:p>
          <a:p>
            <a:pPr lvl="1"/>
            <a:r>
              <a:rPr lang="de-CH" dirty="0" err="1" smtClean="0"/>
              <a:t>Dedicated</a:t>
            </a:r>
            <a:r>
              <a:rPr lang="de-CH" dirty="0" smtClean="0"/>
              <a:t> Thread per CPU/Heap</a:t>
            </a:r>
          </a:p>
          <a:p>
            <a:pPr lvl="1"/>
            <a:r>
              <a:rPr lang="de-CH" dirty="0" smtClean="0"/>
              <a:t>Run </a:t>
            </a:r>
            <a:r>
              <a:rPr lang="de-CH" dirty="0" err="1" smtClean="0"/>
              <a:t>together</a:t>
            </a:r>
            <a:r>
              <a:rPr lang="de-CH" dirty="0" smtClean="0"/>
              <a:t>, all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threads</a:t>
            </a:r>
            <a:r>
              <a:rPr lang="de-CH" dirty="0" smtClean="0"/>
              <a:t> </a:t>
            </a:r>
            <a:r>
              <a:rPr lang="de-CH" dirty="0" err="1" smtClean="0"/>
              <a:t>stopped</a:t>
            </a:r>
            <a:endParaRPr lang="de-CH" dirty="0" smtClean="0"/>
          </a:p>
          <a:p>
            <a:pPr lvl="1"/>
            <a:r>
              <a:rPr lang="de-CH" dirty="0" smtClean="0"/>
              <a:t>Multiple </a:t>
            </a:r>
            <a:r>
              <a:rPr lang="de-CH" dirty="0" err="1" smtClean="0"/>
              <a:t>Processes</a:t>
            </a:r>
            <a:r>
              <a:rPr lang="de-CH" dirty="0" smtClean="0"/>
              <a:t> =&gt; Thread Switches, Workstation </a:t>
            </a:r>
            <a:r>
              <a:rPr lang="de-CH" dirty="0" err="1" smtClean="0"/>
              <a:t>better</a:t>
            </a:r>
            <a:endParaRPr lang="de-CH" dirty="0" smtClean="0"/>
          </a:p>
          <a:p>
            <a:pPr lvl="1"/>
            <a:r>
              <a:rPr lang="de-CH" dirty="0" smtClean="0"/>
              <a:t>.NET 4.5 </a:t>
            </a:r>
          </a:p>
          <a:p>
            <a:pPr lvl="1"/>
            <a:r>
              <a:rPr lang="de-CH" dirty="0" smtClean="0"/>
              <a:t>1-3 sec =&gt; 100-300 </a:t>
            </a:r>
            <a:r>
              <a:rPr lang="de-CH" dirty="0" err="1" smtClean="0"/>
              <a:t>ms</a:t>
            </a:r>
            <a:endParaRPr lang="de-CH" dirty="0" smtClean="0"/>
          </a:p>
          <a:p>
            <a:pPr lvl="1"/>
            <a:r>
              <a:rPr lang="de-CH" dirty="0" smtClean="0"/>
              <a:t>Java </a:t>
            </a:r>
            <a:r>
              <a:rPr lang="de-CH" dirty="0" err="1" smtClean="0"/>
              <a:t>uses</a:t>
            </a:r>
            <a:r>
              <a:rPr lang="de-CH" dirty="0" smtClean="0"/>
              <a:t> </a:t>
            </a:r>
            <a:r>
              <a:rPr lang="de-CH" dirty="0" err="1" smtClean="0"/>
              <a:t>continuous</a:t>
            </a:r>
            <a:r>
              <a:rPr lang="de-CH" dirty="0" smtClean="0"/>
              <a:t> </a:t>
            </a:r>
            <a:r>
              <a:rPr lang="de-CH" dirty="0" err="1" smtClean="0"/>
              <a:t>garbage</a:t>
            </a:r>
            <a:r>
              <a:rPr lang="de-CH" dirty="0" smtClean="0"/>
              <a:t> </a:t>
            </a:r>
            <a:r>
              <a:rPr lang="de-CH" dirty="0" err="1" smtClean="0"/>
              <a:t>collection</a:t>
            </a:r>
            <a:endParaRPr lang="de-CH" dirty="0" smtClean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3262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Remo</dc:creator>
  <cp:lastModifiedBy>Remo</cp:lastModifiedBy>
  <cp:revision>14</cp:revision>
  <dcterms:created xsi:type="dcterms:W3CDTF">2011-11-01T22:19:38Z</dcterms:created>
  <dcterms:modified xsi:type="dcterms:W3CDTF">2011-11-03T01:05:29Z</dcterms:modified>
</cp:coreProperties>
</file>