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0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Bild 4" descr="logo_kalaidos_sw_d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8600"/>
            <a:ext cx="1371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feld 7"/>
          <p:cNvSpPr txBox="1">
            <a:spLocks noChangeArrowheads="1"/>
          </p:cNvSpPr>
          <p:nvPr/>
        </p:nvSpPr>
        <p:spPr bwMode="auto">
          <a:xfrm>
            <a:off x="533400" y="228600"/>
            <a:ext cx="4308475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de-DE" altLang="de-DE" sz="1000" b="1"/>
              <a:t>Departement Wirtschaft</a:t>
            </a:r>
          </a:p>
        </p:txBody>
      </p:sp>
    </p:spTree>
    <p:extLst>
      <p:ext uri="{BB962C8B-B14F-4D97-AF65-F5344CB8AC3E}">
        <p14:creationId xmlns:p14="http://schemas.microsoft.com/office/powerpoint/2010/main" val="982575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69850" y="684213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5125" name="Bild 14" descr="logo_kalaidos_sw_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8600"/>
            <a:ext cx="1371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feld 8"/>
          <p:cNvSpPr txBox="1">
            <a:spLocks noChangeArrowheads="1"/>
          </p:cNvSpPr>
          <p:nvPr/>
        </p:nvSpPr>
        <p:spPr bwMode="auto">
          <a:xfrm>
            <a:off x="533400" y="228600"/>
            <a:ext cx="4308475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de-DE" altLang="de-DE" sz="1000" b="1"/>
              <a:t>Departement Wirtschaft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616200" cy="3159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Seite </a:t>
            </a:r>
            <a:fld id="{84E1A66B-920B-4098-B840-0ECD8D4B4B8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8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>
            <a:spLocks noChangeArrowheads="1"/>
          </p:cNvSpPr>
          <p:nvPr/>
        </p:nvSpPr>
        <p:spPr bwMode="auto">
          <a:xfrm>
            <a:off x="0" y="1371600"/>
            <a:ext cx="12192000" cy="5486400"/>
          </a:xfrm>
          <a:prstGeom prst="rect">
            <a:avLst/>
          </a:prstGeom>
          <a:gradFill rotWithShape="1">
            <a:gsLst>
              <a:gs pos="0">
                <a:srgbClr val="EFF3F0"/>
              </a:gs>
              <a:gs pos="64999">
                <a:srgbClr val="D5DED8"/>
              </a:gs>
              <a:gs pos="100000">
                <a:srgbClr val="C4D1C8"/>
              </a:gs>
            </a:gsLst>
            <a:lin ang="5400000" scaled="1"/>
          </a:gradFill>
          <a:ln>
            <a:noFill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pic>
        <p:nvPicPr>
          <p:cNvPr id="11" name="Bild 11">
            <a:extLst>
              <a:ext uri="{FF2B5EF4-FFF2-40B4-BE49-F238E27FC236}">
                <a16:creationId xmlns:a16="http://schemas.microsoft.com/office/drawing/2014/main" id="{06B6EC47-2E1E-4D4C-B264-83991EB3E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" r="202" b="43860"/>
          <a:stretch/>
        </p:blipFill>
        <p:spPr bwMode="auto">
          <a:xfrm>
            <a:off x="-7" y="-39289"/>
            <a:ext cx="12204000" cy="69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11" descr="logo_kalaidos_4c_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406" y="152400"/>
            <a:ext cx="2581226" cy="76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12"/>
          <p:cNvSpPr txBox="1">
            <a:spLocks noChangeArrowheads="1"/>
          </p:cNvSpPr>
          <p:nvPr/>
        </p:nvSpPr>
        <p:spPr bwMode="auto">
          <a:xfrm>
            <a:off x="1422401" y="990600"/>
            <a:ext cx="7651751" cy="20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de-DE" altLang="de-DE" sz="1200" b="1" dirty="0">
                <a:solidFill>
                  <a:srgbClr val="6F8075"/>
                </a:solidFill>
              </a:rPr>
              <a:t>Kalaidos</a:t>
            </a:r>
            <a:r>
              <a:rPr lang="de-DE" altLang="de-DE" sz="1200" b="1" baseline="0" dirty="0">
                <a:solidFill>
                  <a:srgbClr val="6F8075"/>
                </a:solidFill>
              </a:rPr>
              <a:t> Law School</a:t>
            </a:r>
            <a:endParaRPr lang="de-DE" altLang="de-DE" sz="1200" b="1" dirty="0">
              <a:solidFill>
                <a:srgbClr val="6F8075"/>
              </a:solidFill>
            </a:endParaRPr>
          </a:p>
        </p:txBody>
      </p:sp>
      <p:pic>
        <p:nvPicPr>
          <p:cNvPr id="9" name="Bild 17" descr="KAL_claim_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799" y="995364"/>
            <a:ext cx="2629841" cy="2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1678518" y="2708276"/>
            <a:ext cx="6239933" cy="1008063"/>
          </a:xfrm>
        </p:spPr>
        <p:txBody>
          <a:bodyPr tIns="0" anchor="t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78518" y="3860800"/>
            <a:ext cx="6239933" cy="6477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2087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58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76785" y="404813"/>
            <a:ext cx="2880783" cy="590391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4434" y="404813"/>
            <a:ext cx="8439151" cy="590391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770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854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0764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434" y="1557339"/>
            <a:ext cx="5659967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1" y="1557339"/>
            <a:ext cx="5659967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612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336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941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8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9096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885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404814"/>
            <a:ext cx="673523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557339"/>
            <a:ext cx="11523133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hteck 10"/>
          <p:cNvSpPr>
            <a:spLocks noChangeArrowheads="1"/>
          </p:cNvSpPr>
          <p:nvPr/>
        </p:nvSpPr>
        <p:spPr bwMode="auto">
          <a:xfrm>
            <a:off x="334433" y="6400800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CH" altLang="de-DE" sz="1000" b="1">
                <a:solidFill>
                  <a:srgbClr val="6F8075"/>
                </a:solidFill>
                <a:ea typeface="MS PGothic" pitchFamily="34" charset="-128"/>
              </a:rPr>
              <a:t>Folie </a:t>
            </a:r>
            <a:fld id="{CC77B959-2972-4DB7-BC61-90E91BD9BDE8}" type="slidenum">
              <a:rPr lang="de-DE" altLang="de-DE" sz="1000" b="1">
                <a:solidFill>
                  <a:srgbClr val="6F8075"/>
                </a:solidFill>
              </a:rPr>
              <a:pPr eaLnBrk="1" hangingPunct="1"/>
              <a:t>‹Nr.›</a:t>
            </a:fld>
            <a:r>
              <a:rPr lang="de-CH" altLang="de-DE" sz="1000"/>
              <a:t> </a:t>
            </a:r>
            <a:br>
              <a:rPr lang="de-CH" altLang="de-DE" sz="1000" b="1">
                <a:solidFill>
                  <a:srgbClr val="6F8075"/>
                </a:solidFill>
                <a:ea typeface="MS PGothic" pitchFamily="34" charset="-128"/>
              </a:rPr>
            </a:br>
            <a:r>
              <a:rPr lang="de-CH" altLang="de-DE" sz="1000" b="1">
                <a:solidFill>
                  <a:srgbClr val="6F8075"/>
                </a:solidFill>
                <a:ea typeface="MS PGothic" pitchFamily="34" charset="-128"/>
              </a:rPr>
              <a:t>[Datum]</a:t>
            </a:r>
            <a:r>
              <a:rPr lang="de-CH" altLang="de-DE" sz="1000">
                <a:solidFill>
                  <a:srgbClr val="6F8075"/>
                </a:solidFill>
                <a:ea typeface="MS PGothic" pitchFamily="34" charset="-128"/>
              </a:rPr>
              <a:t>	</a:t>
            </a:r>
          </a:p>
        </p:txBody>
      </p:sp>
      <p:sp>
        <p:nvSpPr>
          <p:cNvPr id="1030" name="Rechteck 8"/>
          <p:cNvSpPr>
            <a:spLocks noChangeArrowheads="1"/>
          </p:cNvSpPr>
          <p:nvPr/>
        </p:nvSpPr>
        <p:spPr bwMode="auto">
          <a:xfrm>
            <a:off x="9347200" y="6400801"/>
            <a:ext cx="2438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CH" altLang="de-DE" sz="1000" b="1">
                <a:solidFill>
                  <a:srgbClr val="6F8075"/>
                </a:solidFill>
                <a:ea typeface="MS PGothic" pitchFamily="34" charset="-128"/>
              </a:rPr>
              <a:t>[Fachbereich]</a:t>
            </a:r>
            <a:br>
              <a:rPr lang="de-CH" altLang="de-DE" sz="1000" b="1">
                <a:solidFill>
                  <a:srgbClr val="6F8075"/>
                </a:solidFill>
                <a:ea typeface="MS PGothic" pitchFamily="34" charset="-128"/>
              </a:rPr>
            </a:br>
            <a:r>
              <a:rPr lang="de-CH" altLang="de-DE" sz="1000" b="1">
                <a:solidFill>
                  <a:srgbClr val="6F8075"/>
                </a:solidFill>
                <a:ea typeface="MS PGothic" pitchFamily="34" charset="-128"/>
              </a:rPr>
              <a:t>[Dozent]</a:t>
            </a:r>
          </a:p>
        </p:txBody>
      </p:sp>
      <p:pic>
        <p:nvPicPr>
          <p:cNvPr id="7" name="Bild 11" descr="logo_kalaidos_4c_d.png">
            <a:extLst>
              <a:ext uri="{FF2B5EF4-FFF2-40B4-BE49-F238E27FC236}">
                <a16:creationId xmlns:a16="http://schemas.microsoft.com/office/drawing/2014/main" id="{5613D1D1-35A8-4F7E-A26F-3F2B6EC3B1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406" y="152400"/>
            <a:ext cx="2581226" cy="76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F807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F8075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F8075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F8075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F8075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F8075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F8075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F8075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F8075"/>
          </a:solidFill>
          <a:latin typeface="Arial" pitchFamily="34" charset="0"/>
        </a:defRPr>
      </a:lvl9pPr>
    </p:titleStyle>
    <p:bodyStyle>
      <a:lvl1pPr marL="177800" indent="-177800" algn="l" defTabSz="1435100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187325" algn="l" defTabSz="1435100" rtl="0" eaLnBrk="1" fontAlgn="base" hangingPunct="1">
        <a:spcBef>
          <a:spcPts val="1000"/>
        </a:spcBef>
        <a:spcAft>
          <a:spcPct val="0"/>
        </a:spcAft>
        <a:buClr>
          <a:srgbClr val="0070C0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2pPr>
      <a:lvl3pPr marL="982663" indent="-177800" algn="l" defTabSz="1435100" rtl="0" eaLnBrk="1" fontAlgn="base" hangingPunct="1">
        <a:spcBef>
          <a:spcPts val="1000"/>
        </a:spcBef>
        <a:spcAft>
          <a:spcPct val="0"/>
        </a:spcAft>
        <a:buClr>
          <a:srgbClr val="0070C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339850" indent="-177800" algn="l" defTabSz="1435100" rtl="0" eaLnBrk="1" fontAlgn="base" hangingPunct="1">
        <a:spcBef>
          <a:spcPts val="1000"/>
        </a:spcBef>
        <a:spcAft>
          <a:spcPct val="0"/>
        </a:spcAft>
        <a:buClr>
          <a:srgbClr val="0070C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1698625" indent="-179388" algn="l" defTabSz="1435100" rtl="0" eaLnBrk="1" fontAlgn="base" hangingPunct="1">
        <a:spcBef>
          <a:spcPts val="1000"/>
        </a:spcBef>
        <a:spcAft>
          <a:spcPct val="0"/>
        </a:spcAft>
        <a:buClr>
          <a:srgbClr val="0070C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2155825" indent="-179388" algn="l" defTabSz="1435100" rtl="0" eaLnBrk="1" fontAlgn="base" hangingPunct="1">
        <a:spcBef>
          <a:spcPts val="1000"/>
        </a:spcBef>
        <a:spcAft>
          <a:spcPct val="0"/>
        </a:spcAft>
        <a:buClr>
          <a:srgbClr val="0070C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2613025" indent="-179388" algn="l" defTabSz="1435100" rtl="0" eaLnBrk="1" fontAlgn="base" hangingPunct="1">
        <a:spcBef>
          <a:spcPts val="1000"/>
        </a:spcBef>
        <a:spcAft>
          <a:spcPct val="0"/>
        </a:spcAft>
        <a:buClr>
          <a:srgbClr val="0070C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070225" indent="-179388" algn="l" defTabSz="1435100" rtl="0" eaLnBrk="1" fontAlgn="base" hangingPunct="1">
        <a:spcBef>
          <a:spcPts val="1000"/>
        </a:spcBef>
        <a:spcAft>
          <a:spcPct val="0"/>
        </a:spcAft>
        <a:buClr>
          <a:srgbClr val="0070C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527425" indent="-179388" algn="l" defTabSz="1435100" rtl="0" eaLnBrk="1" fontAlgn="base" hangingPunct="1">
        <a:spcBef>
          <a:spcPts val="1000"/>
        </a:spcBef>
        <a:spcAft>
          <a:spcPct val="0"/>
        </a:spcAft>
        <a:buClr>
          <a:srgbClr val="0070C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de-CH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CH" altLang="de-DE"/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white">
          <a:xfrm>
            <a:off x="2782888" y="4941889"/>
            <a:ext cx="5410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CH" altLang="de-DE"/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white">
          <a:xfrm>
            <a:off x="2782888" y="4953001"/>
            <a:ext cx="54102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CH" altLang="de-DE" sz="1600">
                <a:solidFill>
                  <a:srgbClr val="FFFFFF"/>
                </a:solidFill>
              </a:rPr>
              <a:t>[Datum]</a:t>
            </a:r>
          </a:p>
          <a:p>
            <a:pPr eaLnBrk="1" hangingPunct="1"/>
            <a:r>
              <a:rPr lang="de-CH" altLang="de-DE" sz="1600">
                <a:solidFill>
                  <a:srgbClr val="FFFFFF"/>
                </a:solidFill>
              </a:rPr>
              <a:t>[Dozent]</a:t>
            </a:r>
          </a:p>
          <a:p>
            <a:pPr eaLnBrk="1" hangingPunct="1"/>
            <a:r>
              <a:rPr lang="de-CH" altLang="de-DE" sz="1600">
                <a:solidFill>
                  <a:srgbClr val="FFFFFF"/>
                </a:solidFill>
              </a:rPr>
              <a:t>[Funktion]</a:t>
            </a:r>
            <a:endParaRPr lang="de-DE" alt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CH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CH" alt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LS_Praesentation_d_16_9">
  <a:themeElements>
    <a:clrScheme name="OLD_KAL-FH_W_PPt_d_24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LD_KAL-FH_W_PPt_d_24.3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LD_KAL-FH_W_PPt_d_24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_KAL-FH_W_PPt_d_24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_KAL-FH_W_PPt_d_24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_KAL-FH_W_PPt_d_24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_KAL-FH_W_PPt_d_24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_KAL-FH_W_PPt_d_24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D_KAL-FH_W_PPt_d_24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D_KAL-FH_W_PPt_d_24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D_KAL-FH_W_PPt_d_24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D_KAL-FH_W_PPt_d_24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D_KAL-FH_W_PPt_d_24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D_KAL-FH_W_PPt_d_24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KLS_Praesentation_d_16_9</Template>
  <TotalTime>0</TotalTime>
  <Words>9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Wingdings</vt:lpstr>
      <vt:lpstr>KLS_Praesentation_d_16_9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Pan Aurel Bucher</dc:creator>
  <cp:lastModifiedBy>Matthias</cp:lastModifiedBy>
  <cp:revision>2</cp:revision>
  <dcterms:created xsi:type="dcterms:W3CDTF">2020-06-24T17:03:58Z</dcterms:created>
  <dcterms:modified xsi:type="dcterms:W3CDTF">2023-09-19T07:06:08Z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MS changeuser">
    <vt:lpwstr>Stalder Hanspeter (Kalaidos Fachhochschule)</vt:lpwstr>
  </property>
  <property fmtid="{D5CDD505-2E9C-101B-9397-08002B2CF9AE}" pid="3" name="IMS changedate">
    <vt:lpwstr>23.06.2020</vt:lpwstr>
  </property>
  <property fmtid="{D5CDD505-2E9C-101B-9397-08002B2CF9AE}" pid="4" name="IMS change">
    <vt:lpwstr>-</vt:lpwstr>
  </property>
  <property fmtid="{D5CDD505-2E9C-101B-9397-08002B2CF9AE}" pid="5" name="IMS description">
    <vt:lpwstr>Präsentationsvorlage KLS deutsch im Format 16:9</vt:lpwstr>
  </property>
  <property fmtid="{D5CDD505-2E9C-101B-9397-08002B2CF9AE}" pid="6" name="IMS upldate">
    <vt:lpwstr>23.06.2020</vt:lpwstr>
  </property>
  <property fmtid="{D5CDD505-2E9C-101B-9397-08002B2CF9AE}" pid="7" name="IMS uplpers">
    <vt:lpwstr>Stalder Hanspeter (Kalaidos Fachhochschule)</vt:lpwstr>
  </property>
  <property fmtid="{D5CDD505-2E9C-101B-9397-08002B2CF9AE}" pid="8" name="IMS validto">
    <vt:lpwstr>99.99.9999</vt:lpwstr>
  </property>
  <property fmtid="{D5CDD505-2E9C-101B-9397-08002B2CF9AE}" pid="9" name="IMS validfrom">
    <vt:lpwstr>23.06.2020</vt:lpwstr>
  </property>
  <property fmtid="{D5CDD505-2E9C-101B-9397-08002B2CF9AE}" pid="10" name="IMS status">
    <vt:lpwstr>final</vt:lpwstr>
  </property>
  <property fmtid="{D5CDD505-2E9C-101B-9397-08002B2CF9AE}" pid="11" name="IMS version">
    <vt:lpwstr>1</vt:lpwstr>
  </property>
  <property fmtid="{D5CDD505-2E9C-101B-9397-08002B2CF9AE}" pid="12" name="IMS docname">
    <vt:lpwstr>KLS_Präsentation_d_16_9</vt:lpwstr>
  </property>
  <property fmtid="{D5CDD505-2E9C-101B-9397-08002B2CF9AE}" pid="13" name="IMS language">
    <vt:lpwstr>DE</vt:lpwstr>
  </property>
  <property fmtid="{D5CDD505-2E9C-101B-9397-08002B2CF9AE}" pid="14" name="IMS versionId">
    <vt:lpwstr>9272</vt:lpwstr>
  </property>
  <property fmtid="{D5CDD505-2E9C-101B-9397-08002B2CF9AE}" pid="15" name="IMS docId">
    <vt:lpwstr>6913</vt:lpwstr>
  </property>
</Properties>
</file>