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5" r:id="rId2"/>
    <p:sldId id="303" r:id="rId3"/>
    <p:sldId id="305" r:id="rId4"/>
    <p:sldId id="302" r:id="rId5"/>
    <p:sldId id="304" r:id="rId6"/>
    <p:sldId id="307" r:id="rId7"/>
    <p:sldId id="276" r:id="rId8"/>
    <p:sldId id="258" r:id="rId9"/>
    <p:sldId id="260" r:id="rId10"/>
    <p:sldId id="259" r:id="rId11"/>
    <p:sldId id="261" r:id="rId12"/>
    <p:sldId id="306" r:id="rId13"/>
    <p:sldId id="300" r:id="rId14"/>
    <p:sldId id="265" r:id="rId15"/>
    <p:sldId id="263" r:id="rId16"/>
    <p:sldId id="280" r:id="rId17"/>
    <p:sldId id="272" r:id="rId18"/>
    <p:sldId id="266" r:id="rId19"/>
    <p:sldId id="279" r:id="rId20"/>
    <p:sldId id="286" r:id="rId21"/>
    <p:sldId id="281" r:id="rId22"/>
    <p:sldId id="291" r:id="rId23"/>
    <p:sldId id="293" r:id="rId24"/>
    <p:sldId id="289" r:id="rId25"/>
    <p:sldId id="301" r:id="rId26"/>
    <p:sldId id="290" r:id="rId27"/>
    <p:sldId id="298" r:id="rId28"/>
    <p:sldId id="297" r:id="rId29"/>
    <p:sldId id="296" r:id="rId30"/>
    <p:sldId id="294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E67B8C46-982E-4D68-B4AC-E8B2B432DC24}">
          <p14:sldIdLst>
            <p14:sldId id="275"/>
            <p14:sldId id="303"/>
            <p14:sldId id="305"/>
            <p14:sldId id="302"/>
            <p14:sldId id="304"/>
            <p14:sldId id="307"/>
          </p14:sldIdLst>
        </p14:section>
        <p14:section name="Kwantyfikowalne cechy tekstów" id="{4AAAC2F6-5EA5-42B1-8939-6FE0F8079B10}">
          <p14:sldIdLst>
            <p14:sldId id="276"/>
            <p14:sldId id="258"/>
            <p14:sldId id="260"/>
            <p14:sldId id="259"/>
            <p14:sldId id="261"/>
            <p14:sldId id="306"/>
          </p14:sldIdLst>
        </p14:section>
        <p14:section name="Wyniki" id="{0ECFA763-FDAA-493F-92CF-A3DE21A4461E}">
          <p14:sldIdLst>
            <p14:sldId id="300"/>
            <p14:sldId id="265"/>
            <p14:sldId id="263"/>
            <p14:sldId id="280"/>
            <p14:sldId id="272"/>
            <p14:sldId id="266"/>
          </p14:sldIdLst>
        </p14:section>
        <p14:section name="Agregat autora" id="{CAF428BF-05AD-4D06-BB2E-CA7706DFD43A}">
          <p14:sldIdLst>
            <p14:sldId id="279"/>
            <p14:sldId id="286"/>
          </p14:sldIdLst>
        </p14:section>
        <p14:section name="Fragmenty charakterystyczne" id="{5CB22D0C-5EF0-4EB8-B070-4B6646D972D1}">
          <p14:sldIdLst>
            <p14:sldId id="281"/>
            <p14:sldId id="291"/>
            <p14:sldId id="293"/>
          </p14:sldIdLst>
        </p14:section>
        <p14:section name="Fragmenty mylone" id="{C49FFC7B-7181-468F-B428-AC21BECBFE72}">
          <p14:sldIdLst>
            <p14:sldId id="289"/>
            <p14:sldId id="301"/>
            <p14:sldId id="290"/>
            <p14:sldId id="298"/>
            <p14:sldId id="297"/>
            <p14:sldId id="296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F1"/>
    <a:srgbClr val="EA398F"/>
    <a:srgbClr val="80B1D3"/>
    <a:srgbClr val="FCCDE5"/>
    <a:srgbClr val="FDB462"/>
    <a:srgbClr val="F30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6F593-BF70-4B53-B6DE-AD45B261D07D}" v="4595" dt="2025-06-12T00:23:07.548"/>
    <p1510:client id="{C0AA7453-EF9D-498C-B060-612F0FCB727D}" v="4" dt="2025-06-11T07:26:26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 Ochab" userId="d99404a7-61a3-4cab-9b67-a7f69f12127c" providerId="ADAL" clId="{65C6F593-BF70-4B53-B6DE-AD45B261D07D}"/>
    <pc:docChg chg="undo redo custSel addSld delSld modSld sldOrd modSection">
      <pc:chgData name="Jeremi Ochab" userId="d99404a7-61a3-4cab-9b67-a7f69f12127c" providerId="ADAL" clId="{65C6F593-BF70-4B53-B6DE-AD45B261D07D}" dt="2025-06-12T00:25:19.404" v="4812"/>
      <pc:docMkLst>
        <pc:docMk/>
      </pc:docMkLst>
      <pc:sldChg chg="modSp mod">
        <pc:chgData name="Jeremi Ochab" userId="d99404a7-61a3-4cab-9b67-a7f69f12127c" providerId="ADAL" clId="{65C6F593-BF70-4B53-B6DE-AD45B261D07D}" dt="2025-06-11T08:32:47.006" v="949" actId="20577"/>
        <pc:sldMkLst>
          <pc:docMk/>
          <pc:sldMk cId="302820741" sldId="258"/>
        </pc:sldMkLst>
        <pc:spChg chg="mod">
          <ac:chgData name="Jeremi Ochab" userId="d99404a7-61a3-4cab-9b67-a7f69f12127c" providerId="ADAL" clId="{65C6F593-BF70-4B53-B6DE-AD45B261D07D}" dt="2025-06-11T07:40:18.918" v="322" actId="20577"/>
          <ac:spMkLst>
            <pc:docMk/>
            <pc:sldMk cId="302820741" sldId="258"/>
            <ac:spMk id="2" creationId="{CEE5442B-2704-CACA-33F8-CC13588B7BD8}"/>
          </ac:spMkLst>
        </pc:spChg>
        <pc:spChg chg="mod">
          <ac:chgData name="Jeremi Ochab" userId="d99404a7-61a3-4cab-9b67-a7f69f12127c" providerId="ADAL" clId="{65C6F593-BF70-4B53-B6DE-AD45B261D07D}" dt="2025-06-11T08:32:47.006" v="949" actId="20577"/>
          <ac:spMkLst>
            <pc:docMk/>
            <pc:sldMk cId="302820741" sldId="258"/>
            <ac:spMk id="3" creationId="{8DBA393C-A949-EF2F-41D2-52F60D6E6CBB}"/>
          </ac:spMkLst>
        </pc:spChg>
        <pc:picChg chg="mod">
          <ac:chgData name="Jeremi Ochab" userId="d99404a7-61a3-4cab-9b67-a7f69f12127c" providerId="ADAL" clId="{65C6F593-BF70-4B53-B6DE-AD45B261D07D}" dt="2025-06-11T08:31:01.857" v="852" actId="1036"/>
          <ac:picMkLst>
            <pc:docMk/>
            <pc:sldMk cId="302820741" sldId="258"/>
            <ac:picMk id="6" creationId="{DD11B033-FCDD-4910-3EAB-91A45716D2E6}"/>
          </ac:picMkLst>
        </pc:picChg>
      </pc:sldChg>
      <pc:sldChg chg="modSp mod">
        <pc:chgData name="Jeremi Ochab" userId="d99404a7-61a3-4cab-9b67-a7f69f12127c" providerId="ADAL" clId="{65C6F593-BF70-4B53-B6DE-AD45B261D07D}" dt="2025-06-11T08:50:57.988" v="1202" actId="20577"/>
        <pc:sldMkLst>
          <pc:docMk/>
          <pc:sldMk cId="3874661508" sldId="259"/>
        </pc:sldMkLst>
        <pc:spChg chg="mod">
          <ac:chgData name="Jeremi Ochab" userId="d99404a7-61a3-4cab-9b67-a7f69f12127c" providerId="ADAL" clId="{65C6F593-BF70-4B53-B6DE-AD45B261D07D}" dt="2025-06-11T07:40:27.343" v="324"/>
          <ac:spMkLst>
            <pc:docMk/>
            <pc:sldMk cId="3874661508" sldId="259"/>
            <ac:spMk id="2" creationId="{CEE5442B-2704-CACA-33F8-CC13588B7BD8}"/>
          </ac:spMkLst>
        </pc:spChg>
        <pc:spChg chg="mod">
          <ac:chgData name="Jeremi Ochab" userId="d99404a7-61a3-4cab-9b67-a7f69f12127c" providerId="ADAL" clId="{65C6F593-BF70-4B53-B6DE-AD45B261D07D}" dt="2025-06-11T08:50:57.988" v="1202" actId="20577"/>
          <ac:spMkLst>
            <pc:docMk/>
            <pc:sldMk cId="3874661508" sldId="259"/>
            <ac:spMk id="3" creationId="{8DBA393C-A949-EF2F-41D2-52F60D6E6CBB}"/>
          </ac:spMkLst>
        </pc:spChg>
      </pc:sldChg>
      <pc:sldChg chg="modSp mod">
        <pc:chgData name="Jeremi Ochab" userId="d99404a7-61a3-4cab-9b67-a7f69f12127c" providerId="ADAL" clId="{65C6F593-BF70-4B53-B6DE-AD45B261D07D}" dt="2025-06-11T14:08:04.467" v="3877" actId="20577"/>
        <pc:sldMkLst>
          <pc:docMk/>
          <pc:sldMk cId="1750037569" sldId="260"/>
        </pc:sldMkLst>
        <pc:spChg chg="mod">
          <ac:chgData name="Jeremi Ochab" userId="d99404a7-61a3-4cab-9b67-a7f69f12127c" providerId="ADAL" clId="{65C6F593-BF70-4B53-B6DE-AD45B261D07D}" dt="2025-06-11T07:40:22.775" v="323"/>
          <ac:spMkLst>
            <pc:docMk/>
            <pc:sldMk cId="1750037569" sldId="260"/>
            <ac:spMk id="2" creationId="{113AB4BA-17DB-9017-35DE-7A84B94B3FFF}"/>
          </ac:spMkLst>
        </pc:spChg>
        <pc:spChg chg="mod">
          <ac:chgData name="Jeremi Ochab" userId="d99404a7-61a3-4cab-9b67-a7f69f12127c" providerId="ADAL" clId="{65C6F593-BF70-4B53-B6DE-AD45B261D07D}" dt="2025-06-11T14:08:04.467" v="3877" actId="20577"/>
          <ac:spMkLst>
            <pc:docMk/>
            <pc:sldMk cId="1750037569" sldId="260"/>
            <ac:spMk id="3" creationId="{016A8067-9B27-F537-E0B8-5440E284E959}"/>
          </ac:spMkLst>
        </pc:spChg>
      </pc:sldChg>
      <pc:sldChg chg="modSp mod">
        <pc:chgData name="Jeremi Ochab" userId="d99404a7-61a3-4cab-9b67-a7f69f12127c" providerId="ADAL" clId="{65C6F593-BF70-4B53-B6DE-AD45B261D07D}" dt="2025-06-11T08:54:59.747" v="1295" actId="20577"/>
        <pc:sldMkLst>
          <pc:docMk/>
          <pc:sldMk cId="840119776" sldId="261"/>
        </pc:sldMkLst>
        <pc:spChg chg="mod">
          <ac:chgData name="Jeremi Ochab" userId="d99404a7-61a3-4cab-9b67-a7f69f12127c" providerId="ADAL" clId="{65C6F593-BF70-4B53-B6DE-AD45B261D07D}" dt="2025-06-11T07:44:51.139" v="325"/>
          <ac:spMkLst>
            <pc:docMk/>
            <pc:sldMk cId="840119776" sldId="261"/>
            <ac:spMk id="2" creationId="{A3731E87-7A5D-2D86-01FD-382858DB63C2}"/>
          </ac:spMkLst>
        </pc:spChg>
        <pc:spChg chg="mod">
          <ac:chgData name="Jeremi Ochab" userId="d99404a7-61a3-4cab-9b67-a7f69f12127c" providerId="ADAL" clId="{65C6F593-BF70-4B53-B6DE-AD45B261D07D}" dt="2025-06-11T08:54:59.747" v="1295" actId="20577"/>
          <ac:spMkLst>
            <pc:docMk/>
            <pc:sldMk cId="840119776" sldId="261"/>
            <ac:spMk id="3" creationId="{7CB5DF7B-45AB-9275-C581-D3E8E1E91DF2}"/>
          </ac:spMkLst>
        </pc:spChg>
      </pc:sldChg>
      <pc:sldChg chg="modSp mod">
        <pc:chgData name="Jeremi Ochab" userId="d99404a7-61a3-4cab-9b67-a7f69f12127c" providerId="ADAL" clId="{65C6F593-BF70-4B53-B6DE-AD45B261D07D}" dt="2025-06-11T09:47:58.217" v="1954" actId="20577"/>
        <pc:sldMkLst>
          <pc:docMk/>
          <pc:sldMk cId="1476717072" sldId="263"/>
        </pc:sldMkLst>
        <pc:spChg chg="mod">
          <ac:chgData name="Jeremi Ochab" userId="d99404a7-61a3-4cab-9b67-a7f69f12127c" providerId="ADAL" clId="{65C6F593-BF70-4B53-B6DE-AD45B261D07D}" dt="2025-06-11T07:45:52.177" v="410" actId="20577"/>
          <ac:spMkLst>
            <pc:docMk/>
            <pc:sldMk cId="1476717072" sldId="263"/>
            <ac:spMk id="2" creationId="{A3731E87-7A5D-2D86-01FD-382858DB63C2}"/>
          </ac:spMkLst>
        </pc:spChg>
        <pc:spChg chg="mod">
          <ac:chgData name="Jeremi Ochab" userId="d99404a7-61a3-4cab-9b67-a7f69f12127c" providerId="ADAL" clId="{65C6F593-BF70-4B53-B6DE-AD45B261D07D}" dt="2025-06-11T09:47:58.217" v="1954" actId="20577"/>
          <ac:spMkLst>
            <pc:docMk/>
            <pc:sldMk cId="1476717072" sldId="263"/>
            <ac:spMk id="3" creationId="{7CB5DF7B-45AB-9275-C581-D3E8E1E91DF2}"/>
          </ac:spMkLst>
        </pc:spChg>
      </pc:sldChg>
      <pc:sldChg chg="modSp del mod">
        <pc:chgData name="Jeremi Ochab" userId="d99404a7-61a3-4cab-9b67-a7f69f12127c" providerId="ADAL" clId="{65C6F593-BF70-4B53-B6DE-AD45B261D07D}" dt="2025-06-11T14:05:38.417" v="3855" actId="47"/>
        <pc:sldMkLst>
          <pc:docMk/>
          <pc:sldMk cId="984679260" sldId="264"/>
        </pc:sldMkLst>
        <pc:spChg chg="mod">
          <ac:chgData name="Jeremi Ochab" userId="d99404a7-61a3-4cab-9b67-a7f69f12127c" providerId="ADAL" clId="{65C6F593-BF70-4B53-B6DE-AD45B261D07D}" dt="2025-06-11T08:23:35.244" v="445" actId="20577"/>
          <ac:spMkLst>
            <pc:docMk/>
            <pc:sldMk cId="984679260" sldId="264"/>
            <ac:spMk id="2" creationId="{62CED984-A1D0-349B-23C8-39887CCE83A5}"/>
          </ac:spMkLst>
        </pc:spChg>
        <pc:spChg chg="mod">
          <ac:chgData name="Jeremi Ochab" userId="d99404a7-61a3-4cab-9b67-a7f69f12127c" providerId="ADAL" clId="{65C6F593-BF70-4B53-B6DE-AD45B261D07D}" dt="2025-06-11T08:28:55.709" v="774" actId="20577"/>
          <ac:spMkLst>
            <pc:docMk/>
            <pc:sldMk cId="984679260" sldId="264"/>
            <ac:spMk id="3" creationId="{C7393621-5B0F-F88D-2ADE-5C619546FD40}"/>
          </ac:spMkLst>
        </pc:spChg>
      </pc:sldChg>
      <pc:sldChg chg="modSp mod">
        <pc:chgData name="Jeremi Ochab" userId="d99404a7-61a3-4cab-9b67-a7f69f12127c" providerId="ADAL" clId="{65C6F593-BF70-4B53-B6DE-AD45B261D07D}" dt="2025-06-11T09:02:45.680" v="1574" actId="20577"/>
        <pc:sldMkLst>
          <pc:docMk/>
          <pc:sldMk cId="3972654471" sldId="265"/>
        </pc:sldMkLst>
        <pc:spChg chg="mod">
          <ac:chgData name="Jeremi Ochab" userId="d99404a7-61a3-4cab-9b67-a7f69f12127c" providerId="ADAL" clId="{65C6F593-BF70-4B53-B6DE-AD45B261D07D}" dt="2025-06-11T07:45:35.352" v="389" actId="20577"/>
          <ac:spMkLst>
            <pc:docMk/>
            <pc:sldMk cId="3972654471" sldId="265"/>
            <ac:spMk id="2" creationId="{A0ED902A-DBCC-64E0-C1BB-959967B85101}"/>
          </ac:spMkLst>
        </pc:spChg>
        <pc:spChg chg="mod">
          <ac:chgData name="Jeremi Ochab" userId="d99404a7-61a3-4cab-9b67-a7f69f12127c" providerId="ADAL" clId="{65C6F593-BF70-4B53-B6DE-AD45B261D07D}" dt="2025-06-11T09:02:45.680" v="1574" actId="20577"/>
          <ac:spMkLst>
            <pc:docMk/>
            <pc:sldMk cId="3972654471" sldId="265"/>
            <ac:spMk id="4" creationId="{B733C568-A1A8-4942-B8AF-7100746AEF99}"/>
          </ac:spMkLst>
        </pc:spChg>
      </pc:sldChg>
      <pc:sldChg chg="modSp mod">
        <pc:chgData name="Jeremi Ochab" userId="d99404a7-61a3-4cab-9b67-a7f69f12127c" providerId="ADAL" clId="{65C6F593-BF70-4B53-B6DE-AD45B261D07D}" dt="2025-06-11T10:27:01.128" v="2808" actId="1076"/>
        <pc:sldMkLst>
          <pc:docMk/>
          <pc:sldMk cId="2766615804" sldId="266"/>
        </pc:sldMkLst>
        <pc:spChg chg="mod">
          <ac:chgData name="Jeremi Ochab" userId="d99404a7-61a3-4cab-9b67-a7f69f12127c" providerId="ADAL" clId="{65C6F593-BF70-4B53-B6DE-AD45B261D07D}" dt="2025-06-11T10:23:08.843" v="2644" actId="20577"/>
          <ac:spMkLst>
            <pc:docMk/>
            <pc:sldMk cId="2766615804" sldId="266"/>
            <ac:spMk id="2" creationId="{CB9743D1-6E5C-666C-F5DF-50265B770180}"/>
          </ac:spMkLst>
        </pc:spChg>
        <pc:spChg chg="mod">
          <ac:chgData name="Jeremi Ochab" userId="d99404a7-61a3-4cab-9b67-a7f69f12127c" providerId="ADAL" clId="{65C6F593-BF70-4B53-B6DE-AD45B261D07D}" dt="2025-06-11T10:26:52.140" v="2805" actId="6549"/>
          <ac:spMkLst>
            <pc:docMk/>
            <pc:sldMk cId="2766615804" sldId="266"/>
            <ac:spMk id="10" creationId="{EC3066D3-F3C5-9A26-054C-3B749D062330}"/>
          </ac:spMkLst>
        </pc:spChg>
        <pc:spChg chg="mod">
          <ac:chgData name="Jeremi Ochab" userId="d99404a7-61a3-4cab-9b67-a7f69f12127c" providerId="ADAL" clId="{65C6F593-BF70-4B53-B6DE-AD45B261D07D}" dt="2025-06-11T10:24:36.020" v="2693" actId="14100"/>
          <ac:spMkLst>
            <pc:docMk/>
            <pc:sldMk cId="2766615804" sldId="266"/>
            <ac:spMk id="16" creationId="{ACE8CA2C-5715-4558-B5C6-790AC3F34C7C}"/>
          </ac:spMkLst>
        </pc:spChg>
        <pc:spChg chg="mod">
          <ac:chgData name="Jeremi Ochab" userId="d99404a7-61a3-4cab-9b67-a7f69f12127c" providerId="ADAL" clId="{65C6F593-BF70-4B53-B6DE-AD45B261D07D}" dt="2025-06-11T10:27:01.128" v="2808" actId="1076"/>
          <ac:spMkLst>
            <pc:docMk/>
            <pc:sldMk cId="2766615804" sldId="266"/>
            <ac:spMk id="17" creationId="{9BE5E883-D058-1997-DE0C-421BFEDE354A}"/>
          </ac:spMkLst>
        </pc:spChg>
        <pc:picChg chg="mod">
          <ac:chgData name="Jeremi Ochab" userId="d99404a7-61a3-4cab-9b67-a7f69f12127c" providerId="ADAL" clId="{65C6F593-BF70-4B53-B6DE-AD45B261D07D}" dt="2025-06-11T10:24:16.044" v="2691" actId="14100"/>
          <ac:picMkLst>
            <pc:docMk/>
            <pc:sldMk cId="2766615804" sldId="266"/>
            <ac:picMk id="6" creationId="{673F4FFC-91C2-A906-CA33-6D49BD42C0DB}"/>
          </ac:picMkLst>
        </pc:picChg>
      </pc:sldChg>
      <pc:sldChg chg="modSp mod">
        <pc:chgData name="Jeremi Ochab" userId="d99404a7-61a3-4cab-9b67-a7f69f12127c" providerId="ADAL" clId="{65C6F593-BF70-4B53-B6DE-AD45B261D07D}" dt="2025-06-11T10:28:11.980" v="2830" actId="403"/>
        <pc:sldMkLst>
          <pc:docMk/>
          <pc:sldMk cId="4057897874" sldId="272"/>
        </pc:sldMkLst>
        <pc:spChg chg="mod">
          <ac:chgData name="Jeremi Ochab" userId="d99404a7-61a3-4cab-9b67-a7f69f12127c" providerId="ADAL" clId="{65C6F593-BF70-4B53-B6DE-AD45B261D07D}" dt="2025-06-11T10:15:57.967" v="2316" actId="20577"/>
          <ac:spMkLst>
            <pc:docMk/>
            <pc:sldMk cId="4057897874" sldId="272"/>
            <ac:spMk id="2" creationId="{CB9743D1-6E5C-666C-F5DF-50265B770180}"/>
          </ac:spMkLst>
        </pc:spChg>
        <pc:spChg chg="mod">
          <ac:chgData name="Jeremi Ochab" userId="d99404a7-61a3-4cab-9b67-a7f69f12127c" providerId="ADAL" clId="{65C6F593-BF70-4B53-B6DE-AD45B261D07D}" dt="2025-06-11T10:27:14.967" v="2811" actId="1076"/>
          <ac:spMkLst>
            <pc:docMk/>
            <pc:sldMk cId="4057897874" sldId="272"/>
            <ac:spMk id="6" creationId="{DE1FAD7E-E295-68A7-41C6-D6213D111336}"/>
          </ac:spMkLst>
        </pc:spChg>
        <pc:spChg chg="mod">
          <ac:chgData name="Jeremi Ochab" userId="d99404a7-61a3-4cab-9b67-a7f69f12127c" providerId="ADAL" clId="{65C6F593-BF70-4B53-B6DE-AD45B261D07D}" dt="2025-06-11T10:28:05.606" v="2828" actId="1076"/>
          <ac:spMkLst>
            <pc:docMk/>
            <pc:sldMk cId="4057897874" sldId="272"/>
            <ac:spMk id="7" creationId="{65532B2C-335B-A7D9-B384-081E3EE0531A}"/>
          </ac:spMkLst>
        </pc:spChg>
        <pc:spChg chg="mod">
          <ac:chgData name="Jeremi Ochab" userId="d99404a7-61a3-4cab-9b67-a7f69f12127c" providerId="ADAL" clId="{65C6F593-BF70-4B53-B6DE-AD45B261D07D}" dt="2025-06-11T10:27:40.127" v="2825" actId="1076"/>
          <ac:spMkLst>
            <pc:docMk/>
            <pc:sldMk cId="4057897874" sldId="272"/>
            <ac:spMk id="11" creationId="{1DE26846-9856-1093-CB0D-3330555C6453}"/>
          </ac:spMkLst>
        </pc:spChg>
        <pc:spChg chg="mod">
          <ac:chgData name="Jeremi Ochab" userId="d99404a7-61a3-4cab-9b67-a7f69f12127c" providerId="ADAL" clId="{65C6F593-BF70-4B53-B6DE-AD45B261D07D}" dt="2025-06-11T10:28:11.980" v="2830" actId="403"/>
          <ac:spMkLst>
            <pc:docMk/>
            <pc:sldMk cId="4057897874" sldId="272"/>
            <ac:spMk id="21" creationId="{F076EABB-DDC4-E6FF-AB00-8EBA51E44449}"/>
          </ac:spMkLst>
        </pc:spChg>
      </pc:sldChg>
      <pc:sldChg chg="modSp mod">
        <pc:chgData name="Jeremi Ochab" userId="d99404a7-61a3-4cab-9b67-a7f69f12127c" providerId="ADAL" clId="{65C6F593-BF70-4B53-B6DE-AD45B261D07D}" dt="2025-06-11T07:33:23.949" v="70" actId="404"/>
        <pc:sldMkLst>
          <pc:docMk/>
          <pc:sldMk cId="4091296687" sldId="275"/>
        </pc:sldMkLst>
        <pc:spChg chg="mod">
          <ac:chgData name="Jeremi Ochab" userId="d99404a7-61a3-4cab-9b67-a7f69f12127c" providerId="ADAL" clId="{65C6F593-BF70-4B53-B6DE-AD45B261D07D}" dt="2025-06-11T07:33:23.949" v="70" actId="404"/>
          <ac:spMkLst>
            <pc:docMk/>
            <pc:sldMk cId="4091296687" sldId="275"/>
            <ac:spMk id="2" creationId="{A0ED902A-DBCC-64E0-C1BB-959967B85101}"/>
          </ac:spMkLst>
        </pc:spChg>
      </pc:sldChg>
      <pc:sldChg chg="modSp mod">
        <pc:chgData name="Jeremi Ochab" userId="d99404a7-61a3-4cab-9b67-a7f69f12127c" providerId="ADAL" clId="{65C6F593-BF70-4B53-B6DE-AD45B261D07D}" dt="2025-06-11T07:40:06.510" v="312" actId="20577"/>
        <pc:sldMkLst>
          <pc:docMk/>
          <pc:sldMk cId="2389740828" sldId="276"/>
        </pc:sldMkLst>
        <pc:spChg chg="mod">
          <ac:chgData name="Jeremi Ochab" userId="d99404a7-61a3-4cab-9b67-a7f69f12127c" providerId="ADAL" clId="{65C6F593-BF70-4B53-B6DE-AD45B261D07D}" dt="2025-06-11T07:37:42.329" v="196" actId="20577"/>
          <ac:spMkLst>
            <pc:docMk/>
            <pc:sldMk cId="2389740828" sldId="276"/>
            <ac:spMk id="2" creationId="{A0ED902A-DBCC-64E0-C1BB-959967B85101}"/>
          </ac:spMkLst>
        </pc:spChg>
        <pc:spChg chg="mod">
          <ac:chgData name="Jeremi Ochab" userId="d99404a7-61a3-4cab-9b67-a7f69f12127c" providerId="ADAL" clId="{65C6F593-BF70-4B53-B6DE-AD45B261D07D}" dt="2025-06-11T07:40:06.510" v="312" actId="20577"/>
          <ac:spMkLst>
            <pc:docMk/>
            <pc:sldMk cId="2389740828" sldId="276"/>
            <ac:spMk id="4" creationId="{B733C568-A1A8-4942-B8AF-7100746AEF99}"/>
          </ac:spMkLst>
        </pc:spChg>
      </pc:sldChg>
      <pc:sldChg chg="modSp mod">
        <pc:chgData name="Jeremi Ochab" userId="d99404a7-61a3-4cab-9b67-a7f69f12127c" providerId="ADAL" clId="{65C6F593-BF70-4B53-B6DE-AD45B261D07D}" dt="2025-06-11T13:47:40.011" v="3556" actId="1035"/>
        <pc:sldMkLst>
          <pc:docMk/>
          <pc:sldMk cId="1653164757" sldId="279"/>
        </pc:sldMkLst>
        <pc:spChg chg="mod">
          <ac:chgData name="Jeremi Ochab" userId="d99404a7-61a3-4cab-9b67-a7f69f12127c" providerId="ADAL" clId="{65C6F593-BF70-4B53-B6DE-AD45B261D07D}" dt="2025-06-11T10:28:35.459" v="2850" actId="20577"/>
          <ac:spMkLst>
            <pc:docMk/>
            <pc:sldMk cId="1653164757" sldId="279"/>
            <ac:spMk id="2" creationId="{901B54E3-A12E-F131-FF08-612B5D824730}"/>
          </ac:spMkLst>
        </pc:spChg>
        <pc:spChg chg="mod">
          <ac:chgData name="Jeremi Ochab" userId="d99404a7-61a3-4cab-9b67-a7f69f12127c" providerId="ADAL" clId="{65C6F593-BF70-4B53-B6DE-AD45B261D07D}" dt="2025-06-11T13:47:40.011" v="3556" actId="1035"/>
          <ac:spMkLst>
            <pc:docMk/>
            <pc:sldMk cId="1653164757" sldId="279"/>
            <ac:spMk id="6" creationId="{CD8DA0AC-2102-D40D-1CC7-715C18E423AD}"/>
          </ac:spMkLst>
        </pc:spChg>
        <pc:spChg chg="mod">
          <ac:chgData name="Jeremi Ochab" userId="d99404a7-61a3-4cab-9b67-a7f69f12127c" providerId="ADAL" clId="{65C6F593-BF70-4B53-B6DE-AD45B261D07D}" dt="2025-06-11T13:47:24.986" v="3544" actId="14100"/>
          <ac:spMkLst>
            <pc:docMk/>
            <pc:sldMk cId="1653164757" sldId="279"/>
            <ac:spMk id="7" creationId="{2F375B2E-9566-D7A2-70EB-17A152D7962D}"/>
          </ac:spMkLst>
        </pc:spChg>
        <pc:spChg chg="mod">
          <ac:chgData name="Jeremi Ochab" userId="d99404a7-61a3-4cab-9b67-a7f69f12127c" providerId="ADAL" clId="{65C6F593-BF70-4B53-B6DE-AD45B261D07D}" dt="2025-06-11T13:47:02.901" v="3537" actId="1076"/>
          <ac:spMkLst>
            <pc:docMk/>
            <pc:sldMk cId="1653164757" sldId="279"/>
            <ac:spMk id="8" creationId="{6659FE83-E446-88EA-EDC0-35DA2A123EFB}"/>
          </ac:spMkLst>
        </pc:spChg>
        <pc:spChg chg="mod">
          <ac:chgData name="Jeremi Ochab" userId="d99404a7-61a3-4cab-9b67-a7f69f12127c" providerId="ADAL" clId="{65C6F593-BF70-4B53-B6DE-AD45B261D07D}" dt="2025-06-11T13:47:06.767" v="3538" actId="1076"/>
          <ac:spMkLst>
            <pc:docMk/>
            <pc:sldMk cId="1653164757" sldId="279"/>
            <ac:spMk id="10" creationId="{10438C90-83C3-6EAF-43E8-F1BCF823EDE1}"/>
          </ac:spMkLst>
        </pc:spChg>
        <pc:spChg chg="mod">
          <ac:chgData name="Jeremi Ochab" userId="d99404a7-61a3-4cab-9b67-a7f69f12127c" providerId="ADAL" clId="{65C6F593-BF70-4B53-B6DE-AD45B261D07D}" dt="2025-06-11T13:47:21.525" v="3543" actId="20577"/>
          <ac:spMkLst>
            <pc:docMk/>
            <pc:sldMk cId="1653164757" sldId="279"/>
            <ac:spMk id="11" creationId="{BAAE01AB-6BF6-5D62-778E-3CDF5AA11A8F}"/>
          </ac:spMkLst>
        </pc:spChg>
        <pc:spChg chg="mod">
          <ac:chgData name="Jeremi Ochab" userId="d99404a7-61a3-4cab-9b67-a7f69f12127c" providerId="ADAL" clId="{65C6F593-BF70-4B53-B6DE-AD45B261D07D}" dt="2025-06-11T13:46:56.720" v="3536" actId="1076"/>
          <ac:spMkLst>
            <pc:docMk/>
            <pc:sldMk cId="1653164757" sldId="279"/>
            <ac:spMk id="12" creationId="{3521A5B2-F820-D00F-7435-F3BC5AE1B68D}"/>
          </ac:spMkLst>
        </pc:spChg>
        <pc:spChg chg="mod">
          <ac:chgData name="Jeremi Ochab" userId="d99404a7-61a3-4cab-9b67-a7f69f12127c" providerId="ADAL" clId="{65C6F593-BF70-4B53-B6DE-AD45B261D07D}" dt="2025-06-11T13:46:47.600" v="3535" actId="14100"/>
          <ac:spMkLst>
            <pc:docMk/>
            <pc:sldMk cId="1653164757" sldId="279"/>
            <ac:spMk id="13" creationId="{EAEF4A88-C80D-5916-899E-A4F6F414FB25}"/>
          </ac:spMkLst>
        </pc:spChg>
        <pc:spChg chg="mod">
          <ac:chgData name="Jeremi Ochab" userId="d99404a7-61a3-4cab-9b67-a7f69f12127c" providerId="ADAL" clId="{65C6F593-BF70-4B53-B6DE-AD45B261D07D}" dt="2025-06-11T13:46:40.370" v="3534" actId="1076"/>
          <ac:spMkLst>
            <pc:docMk/>
            <pc:sldMk cId="1653164757" sldId="279"/>
            <ac:spMk id="14" creationId="{3235AE04-2464-4EAF-86A7-34F7F560C02B}"/>
          </ac:spMkLst>
        </pc:spChg>
        <pc:spChg chg="mod">
          <ac:chgData name="Jeremi Ochab" userId="d99404a7-61a3-4cab-9b67-a7f69f12127c" providerId="ADAL" clId="{65C6F593-BF70-4B53-B6DE-AD45B261D07D}" dt="2025-06-11T13:46:29.157" v="3506" actId="1037"/>
          <ac:spMkLst>
            <pc:docMk/>
            <pc:sldMk cId="1653164757" sldId="279"/>
            <ac:spMk id="22" creationId="{D84EC624-D8B4-784F-9A01-C5FC4BE2AD56}"/>
          </ac:spMkLst>
        </pc:spChg>
        <pc:spChg chg="mod">
          <ac:chgData name="Jeremi Ochab" userId="d99404a7-61a3-4cab-9b67-a7f69f12127c" providerId="ADAL" clId="{65C6F593-BF70-4B53-B6DE-AD45B261D07D}" dt="2025-06-11T13:46:25.233" v="3495" actId="1038"/>
          <ac:spMkLst>
            <pc:docMk/>
            <pc:sldMk cId="1653164757" sldId="279"/>
            <ac:spMk id="25" creationId="{D8443502-8F9B-5AF9-EBAD-D6752B95D14C}"/>
          </ac:spMkLst>
        </pc:spChg>
        <pc:picChg chg="mod">
          <ac:chgData name="Jeremi Ochab" userId="d99404a7-61a3-4cab-9b67-a7f69f12127c" providerId="ADAL" clId="{65C6F593-BF70-4B53-B6DE-AD45B261D07D}" dt="2025-06-11T13:46:34.020" v="3533" actId="1037"/>
          <ac:picMkLst>
            <pc:docMk/>
            <pc:sldMk cId="1653164757" sldId="279"/>
            <ac:picMk id="20" creationId="{9802D130-5DDB-99EC-81C6-47E3BAF1ECF7}"/>
          </ac:picMkLst>
        </pc:picChg>
      </pc:sldChg>
      <pc:sldChg chg="modSp mod">
        <pc:chgData name="Jeremi Ochab" userId="d99404a7-61a3-4cab-9b67-a7f69f12127c" providerId="ADAL" clId="{65C6F593-BF70-4B53-B6DE-AD45B261D07D}" dt="2025-06-11T10:14:38.963" v="2229" actId="20577"/>
        <pc:sldMkLst>
          <pc:docMk/>
          <pc:sldMk cId="615279341" sldId="280"/>
        </pc:sldMkLst>
        <pc:spChg chg="mod">
          <ac:chgData name="Jeremi Ochab" userId="d99404a7-61a3-4cab-9b67-a7f69f12127c" providerId="ADAL" clId="{65C6F593-BF70-4B53-B6DE-AD45B261D07D}" dt="2025-06-11T07:46:07.141" v="439" actId="20577"/>
          <ac:spMkLst>
            <pc:docMk/>
            <pc:sldMk cId="615279341" sldId="280"/>
            <ac:spMk id="2" creationId="{A3731E87-7A5D-2D86-01FD-382858DB63C2}"/>
          </ac:spMkLst>
        </pc:spChg>
        <pc:spChg chg="mod">
          <ac:chgData name="Jeremi Ochab" userId="d99404a7-61a3-4cab-9b67-a7f69f12127c" providerId="ADAL" clId="{65C6F593-BF70-4B53-B6DE-AD45B261D07D}" dt="2025-06-11T10:14:38.963" v="2229" actId="20577"/>
          <ac:spMkLst>
            <pc:docMk/>
            <pc:sldMk cId="615279341" sldId="280"/>
            <ac:spMk id="3" creationId="{7CB5DF7B-45AB-9275-C581-D3E8E1E91DF2}"/>
          </ac:spMkLst>
        </pc:spChg>
      </pc:sldChg>
      <pc:sldChg chg="modSp mod">
        <pc:chgData name="Jeremi Ochab" userId="d99404a7-61a3-4cab-9b67-a7f69f12127c" providerId="ADAL" clId="{65C6F593-BF70-4B53-B6DE-AD45B261D07D}" dt="2025-06-11T13:53:47.840" v="3687" actId="20577"/>
        <pc:sldMkLst>
          <pc:docMk/>
          <pc:sldMk cId="2386847305" sldId="281"/>
        </pc:sldMkLst>
        <pc:spChg chg="mod">
          <ac:chgData name="Jeremi Ochab" userId="d99404a7-61a3-4cab-9b67-a7f69f12127c" providerId="ADAL" clId="{65C6F593-BF70-4B53-B6DE-AD45B261D07D}" dt="2025-06-11T13:53:47.840" v="3687" actId="20577"/>
          <ac:spMkLst>
            <pc:docMk/>
            <pc:sldMk cId="2386847305" sldId="281"/>
            <ac:spMk id="2" creationId="{A3731E87-7A5D-2D86-01FD-382858DB63C2}"/>
          </ac:spMkLst>
        </pc:spChg>
      </pc:sldChg>
      <pc:sldChg chg="addSp delSp modSp mod">
        <pc:chgData name="Jeremi Ochab" userId="d99404a7-61a3-4cab-9b67-a7f69f12127c" providerId="ADAL" clId="{65C6F593-BF70-4B53-B6DE-AD45B261D07D}" dt="2025-06-11T13:49:38.695" v="3656" actId="14100"/>
        <pc:sldMkLst>
          <pc:docMk/>
          <pc:sldMk cId="3356060289" sldId="286"/>
        </pc:sldMkLst>
        <pc:spChg chg="mod">
          <ac:chgData name="Jeremi Ochab" userId="d99404a7-61a3-4cab-9b67-a7f69f12127c" providerId="ADAL" clId="{65C6F593-BF70-4B53-B6DE-AD45B261D07D}" dt="2025-06-11T10:28:51.372" v="2872" actId="20577"/>
          <ac:spMkLst>
            <pc:docMk/>
            <pc:sldMk cId="3356060289" sldId="286"/>
            <ac:spMk id="2" creationId="{901B54E3-A12E-F131-FF08-612B5D824730}"/>
          </ac:spMkLst>
        </pc:spChg>
        <pc:spChg chg="mod">
          <ac:chgData name="Jeremi Ochab" userId="d99404a7-61a3-4cab-9b67-a7f69f12127c" providerId="ADAL" clId="{65C6F593-BF70-4B53-B6DE-AD45B261D07D}" dt="2025-06-11T13:48:43.008" v="3594" actId="1076"/>
          <ac:spMkLst>
            <pc:docMk/>
            <pc:sldMk cId="3356060289" sldId="286"/>
            <ac:spMk id="3" creationId="{F831894A-F955-E5D5-24A1-C461537751FC}"/>
          </ac:spMkLst>
        </pc:spChg>
        <pc:spChg chg="mod">
          <ac:chgData name="Jeremi Ochab" userId="d99404a7-61a3-4cab-9b67-a7f69f12127c" providerId="ADAL" clId="{65C6F593-BF70-4B53-B6DE-AD45B261D07D}" dt="2025-06-11T13:48:50.546" v="3597" actId="1076"/>
          <ac:spMkLst>
            <pc:docMk/>
            <pc:sldMk cId="3356060289" sldId="286"/>
            <ac:spMk id="4" creationId="{A8102E95-22DE-9928-C104-7EFBF1961652}"/>
          </ac:spMkLst>
        </pc:spChg>
        <pc:spChg chg="add mod">
          <ac:chgData name="Jeremi Ochab" userId="d99404a7-61a3-4cab-9b67-a7f69f12127c" providerId="ADAL" clId="{65C6F593-BF70-4B53-B6DE-AD45B261D07D}" dt="2025-06-11T13:48:23.332" v="3570" actId="14100"/>
          <ac:spMkLst>
            <pc:docMk/>
            <pc:sldMk cId="3356060289" sldId="286"/>
            <ac:spMk id="6" creationId="{D9A7A1B0-E744-B004-676F-91ACBCFFED50}"/>
          </ac:spMkLst>
        </pc:spChg>
        <pc:spChg chg="mod">
          <ac:chgData name="Jeremi Ochab" userId="d99404a7-61a3-4cab-9b67-a7f69f12127c" providerId="ADAL" clId="{65C6F593-BF70-4B53-B6DE-AD45B261D07D}" dt="2025-06-11T13:49:38.695" v="3656" actId="14100"/>
          <ac:spMkLst>
            <pc:docMk/>
            <pc:sldMk cId="3356060289" sldId="286"/>
            <ac:spMk id="13" creationId="{D7B0CEBA-719E-958B-5F94-F267C9168129}"/>
          </ac:spMkLst>
        </pc:spChg>
        <pc:spChg chg="mod">
          <ac:chgData name="Jeremi Ochab" userId="d99404a7-61a3-4cab-9b67-a7f69f12127c" providerId="ADAL" clId="{65C6F593-BF70-4B53-B6DE-AD45B261D07D}" dt="2025-06-11T13:49:29.177" v="3654" actId="1076"/>
          <ac:spMkLst>
            <pc:docMk/>
            <pc:sldMk cId="3356060289" sldId="286"/>
            <ac:spMk id="14" creationId="{197A562E-989C-EDCA-031A-A8994AD223DB}"/>
          </ac:spMkLst>
        </pc:spChg>
        <pc:spChg chg="del">
          <ac:chgData name="Jeremi Ochab" userId="d99404a7-61a3-4cab-9b67-a7f69f12127c" providerId="ADAL" clId="{65C6F593-BF70-4B53-B6DE-AD45B261D07D}" dt="2025-06-11T13:48:25.491" v="3571" actId="478"/>
          <ac:spMkLst>
            <pc:docMk/>
            <pc:sldMk cId="3356060289" sldId="286"/>
            <ac:spMk id="15" creationId="{93BCF3B8-E320-D833-585E-2AC691A7C909}"/>
          </ac:spMkLst>
        </pc:spChg>
        <pc:picChg chg="mod">
          <ac:chgData name="Jeremi Ochab" userId="d99404a7-61a3-4cab-9b67-a7f69f12127c" providerId="ADAL" clId="{65C6F593-BF70-4B53-B6DE-AD45B261D07D}" dt="2025-06-11T13:49:25.934" v="3653" actId="1076"/>
          <ac:picMkLst>
            <pc:docMk/>
            <pc:sldMk cId="3356060289" sldId="286"/>
            <ac:picMk id="12" creationId="{907A06B3-E8FB-A965-A339-83AC7330611C}"/>
          </ac:picMkLst>
        </pc:picChg>
      </pc:sldChg>
      <pc:sldChg chg="modSp mod ord">
        <pc:chgData name="Jeremi Ochab" userId="d99404a7-61a3-4cab-9b67-a7f69f12127c" providerId="ADAL" clId="{65C6F593-BF70-4B53-B6DE-AD45B261D07D}" dt="2025-06-12T00:25:19.404" v="4812"/>
        <pc:sldMkLst>
          <pc:docMk/>
          <pc:sldMk cId="1546079508" sldId="289"/>
        </pc:sldMkLst>
        <pc:spChg chg="mod">
          <ac:chgData name="Jeremi Ochab" userId="d99404a7-61a3-4cab-9b67-a7f69f12127c" providerId="ADAL" clId="{65C6F593-BF70-4B53-B6DE-AD45B261D07D}" dt="2025-06-12T00:24:03.598" v="4728" actId="20577"/>
          <ac:spMkLst>
            <pc:docMk/>
            <pc:sldMk cId="1546079508" sldId="289"/>
            <ac:spMk id="2" creationId="{A3731E87-7A5D-2D86-01FD-382858DB63C2}"/>
          </ac:spMkLst>
        </pc:spChg>
        <pc:spChg chg="mod">
          <ac:chgData name="Jeremi Ochab" userId="d99404a7-61a3-4cab-9b67-a7f69f12127c" providerId="ADAL" clId="{65C6F593-BF70-4B53-B6DE-AD45B261D07D}" dt="2025-06-12T00:25:13.678" v="4810" actId="14100"/>
          <ac:spMkLst>
            <pc:docMk/>
            <pc:sldMk cId="1546079508" sldId="289"/>
            <ac:spMk id="9" creationId="{0718879C-4D73-D795-92CF-F1B6182C782F}"/>
          </ac:spMkLst>
        </pc:spChg>
        <pc:spChg chg="mod">
          <ac:chgData name="Jeremi Ochab" userId="d99404a7-61a3-4cab-9b67-a7f69f12127c" providerId="ADAL" clId="{65C6F593-BF70-4B53-B6DE-AD45B261D07D}" dt="2025-06-12T00:24:31.817" v="4759" actId="20577"/>
          <ac:spMkLst>
            <pc:docMk/>
            <pc:sldMk cId="1546079508" sldId="289"/>
            <ac:spMk id="27" creationId="{DE33B402-369B-C48F-8980-9BC9A93D4EE5}"/>
          </ac:spMkLst>
        </pc:spChg>
        <pc:spChg chg="mod">
          <ac:chgData name="Jeremi Ochab" userId="d99404a7-61a3-4cab-9b67-a7f69f12127c" providerId="ADAL" clId="{65C6F593-BF70-4B53-B6DE-AD45B261D07D}" dt="2025-06-12T00:24:27.018" v="4751" actId="20577"/>
          <ac:spMkLst>
            <pc:docMk/>
            <pc:sldMk cId="1546079508" sldId="289"/>
            <ac:spMk id="28" creationId="{263B06BB-2166-84BF-CBAD-1E21F6B66707}"/>
          </ac:spMkLst>
        </pc:spChg>
        <pc:spChg chg="mod">
          <ac:chgData name="Jeremi Ochab" userId="d99404a7-61a3-4cab-9b67-a7f69f12127c" providerId="ADAL" clId="{65C6F593-BF70-4B53-B6DE-AD45B261D07D}" dt="2025-06-12T00:24:21.719" v="4744" actId="20577"/>
          <ac:spMkLst>
            <pc:docMk/>
            <pc:sldMk cId="1546079508" sldId="289"/>
            <ac:spMk id="29" creationId="{EA2DBEC8-8FEC-2039-AFCE-DC6FB93F0344}"/>
          </ac:spMkLst>
        </pc:spChg>
        <pc:spChg chg="mod">
          <ac:chgData name="Jeremi Ochab" userId="d99404a7-61a3-4cab-9b67-a7f69f12127c" providerId="ADAL" clId="{65C6F593-BF70-4B53-B6DE-AD45B261D07D}" dt="2025-06-12T00:24:14.726" v="4736" actId="20577"/>
          <ac:spMkLst>
            <pc:docMk/>
            <pc:sldMk cId="1546079508" sldId="289"/>
            <ac:spMk id="30" creationId="{FC441001-4B95-A440-145E-8E86B2FFB098}"/>
          </ac:spMkLst>
        </pc:spChg>
      </pc:sldChg>
      <pc:sldChg chg="ord">
        <pc:chgData name="Jeremi Ochab" userId="d99404a7-61a3-4cab-9b67-a7f69f12127c" providerId="ADAL" clId="{65C6F593-BF70-4B53-B6DE-AD45B261D07D}" dt="2025-06-11T10:30:50.564" v="2879"/>
        <pc:sldMkLst>
          <pc:docMk/>
          <pc:sldMk cId="2458156756" sldId="290"/>
        </pc:sldMkLst>
      </pc:sldChg>
      <pc:sldChg chg="ord">
        <pc:chgData name="Jeremi Ochab" userId="d99404a7-61a3-4cab-9b67-a7f69f12127c" providerId="ADAL" clId="{65C6F593-BF70-4B53-B6DE-AD45B261D07D}" dt="2025-06-12T00:22:47.729" v="4701"/>
        <pc:sldMkLst>
          <pc:docMk/>
          <pc:sldMk cId="3474491038" sldId="293"/>
        </pc:sldMkLst>
      </pc:sldChg>
      <pc:sldChg chg="ord">
        <pc:chgData name="Jeremi Ochab" userId="d99404a7-61a3-4cab-9b67-a7f69f12127c" providerId="ADAL" clId="{65C6F593-BF70-4B53-B6DE-AD45B261D07D}" dt="2025-06-12T00:22:52.506" v="4703"/>
        <pc:sldMkLst>
          <pc:docMk/>
          <pc:sldMk cId="1926710724" sldId="294"/>
        </pc:sldMkLst>
      </pc:sldChg>
      <pc:sldChg chg="ord">
        <pc:chgData name="Jeremi Ochab" userId="d99404a7-61a3-4cab-9b67-a7f69f12127c" providerId="ADAL" clId="{65C6F593-BF70-4B53-B6DE-AD45B261D07D}" dt="2025-06-11T13:50:40.424" v="3658"/>
        <pc:sldMkLst>
          <pc:docMk/>
          <pc:sldMk cId="2632882243" sldId="296"/>
        </pc:sldMkLst>
      </pc:sldChg>
      <pc:sldChg chg="ord">
        <pc:chgData name="Jeremi Ochab" userId="d99404a7-61a3-4cab-9b67-a7f69f12127c" providerId="ADAL" clId="{65C6F593-BF70-4B53-B6DE-AD45B261D07D}" dt="2025-06-11T13:50:40.424" v="3658"/>
        <pc:sldMkLst>
          <pc:docMk/>
          <pc:sldMk cId="183122342" sldId="297"/>
        </pc:sldMkLst>
      </pc:sldChg>
      <pc:sldChg chg="modSp mod ord">
        <pc:chgData name="Jeremi Ochab" userId="d99404a7-61a3-4cab-9b67-a7f69f12127c" providerId="ADAL" clId="{65C6F593-BF70-4B53-B6DE-AD45B261D07D}" dt="2025-06-11T13:50:48.849" v="3660"/>
        <pc:sldMkLst>
          <pc:docMk/>
          <pc:sldMk cId="2426600547" sldId="298"/>
        </pc:sldMkLst>
        <pc:spChg chg="mod">
          <ac:chgData name="Jeremi Ochab" userId="d99404a7-61a3-4cab-9b67-a7f69f12127c" providerId="ADAL" clId="{65C6F593-BF70-4B53-B6DE-AD45B261D07D}" dt="2025-06-11T13:20:14.538" v="2918" actId="20577"/>
          <ac:spMkLst>
            <pc:docMk/>
            <pc:sldMk cId="2426600547" sldId="298"/>
            <ac:spMk id="2" creationId="{A3731E87-7A5D-2D86-01FD-382858DB63C2}"/>
          </ac:spMkLst>
        </pc:spChg>
      </pc:sldChg>
      <pc:sldChg chg="modSp mod ord">
        <pc:chgData name="Jeremi Ochab" userId="d99404a7-61a3-4cab-9b67-a7f69f12127c" providerId="ADAL" clId="{65C6F593-BF70-4B53-B6DE-AD45B261D07D}" dt="2025-06-11T14:07:33.342" v="3874" actId="20577"/>
        <pc:sldMkLst>
          <pc:docMk/>
          <pc:sldMk cId="3116347104" sldId="300"/>
        </pc:sldMkLst>
        <pc:spChg chg="mod">
          <ac:chgData name="Jeremi Ochab" userId="d99404a7-61a3-4cab-9b67-a7f69f12127c" providerId="ADAL" clId="{65C6F593-BF70-4B53-B6DE-AD45B261D07D}" dt="2025-06-11T07:35:42.036" v="184" actId="20577"/>
          <ac:spMkLst>
            <pc:docMk/>
            <pc:sldMk cId="3116347104" sldId="300"/>
            <ac:spMk id="2" creationId="{A0ED902A-DBCC-64E0-C1BB-959967B85101}"/>
          </ac:spMkLst>
        </pc:spChg>
        <pc:spChg chg="mod">
          <ac:chgData name="Jeremi Ochab" userId="d99404a7-61a3-4cab-9b67-a7f69f12127c" providerId="ADAL" clId="{65C6F593-BF70-4B53-B6DE-AD45B261D07D}" dt="2025-06-11T14:07:33.342" v="3874" actId="20577"/>
          <ac:spMkLst>
            <pc:docMk/>
            <pc:sldMk cId="3116347104" sldId="300"/>
            <ac:spMk id="4" creationId="{B733C568-A1A8-4942-B8AF-7100746AEF99}"/>
          </ac:spMkLst>
        </pc:spChg>
      </pc:sldChg>
      <pc:sldChg chg="add del">
        <pc:chgData name="Jeremi Ochab" userId="d99404a7-61a3-4cab-9b67-a7f69f12127c" providerId="ADAL" clId="{65C6F593-BF70-4B53-B6DE-AD45B261D07D}" dt="2025-06-11T07:35:32.864" v="167" actId="47"/>
        <pc:sldMkLst>
          <pc:docMk/>
          <pc:sldMk cId="1587832210" sldId="302"/>
        </pc:sldMkLst>
      </pc:sldChg>
      <pc:sldChg chg="addSp delSp modSp add mod ord">
        <pc:chgData name="Jeremi Ochab" userId="d99404a7-61a3-4cab-9b67-a7f69f12127c" providerId="ADAL" clId="{65C6F593-BF70-4B53-B6DE-AD45B261D07D}" dt="2025-06-11T15:43:55.299" v="4416" actId="207"/>
        <pc:sldMkLst>
          <pc:docMk/>
          <pc:sldMk cId="3361053372" sldId="302"/>
        </pc:sldMkLst>
        <pc:spChg chg="del mod">
          <ac:chgData name="Jeremi Ochab" userId="d99404a7-61a3-4cab-9b67-a7f69f12127c" providerId="ADAL" clId="{65C6F593-BF70-4B53-B6DE-AD45B261D07D}" dt="2025-06-11T14:05:36.414" v="3854" actId="478"/>
          <ac:spMkLst>
            <pc:docMk/>
            <pc:sldMk cId="3361053372" sldId="302"/>
            <ac:spMk id="2" creationId="{0D6E44D7-DDE4-3A4F-5CDF-B027F5CC8A1A}"/>
          </ac:spMkLst>
        </pc:spChg>
        <pc:spChg chg="mod">
          <ac:chgData name="Jeremi Ochab" userId="d99404a7-61a3-4cab-9b67-a7f69f12127c" providerId="ADAL" clId="{65C6F593-BF70-4B53-B6DE-AD45B261D07D}" dt="2025-06-11T15:43:55.299" v="4416" actId="207"/>
          <ac:spMkLst>
            <pc:docMk/>
            <pc:sldMk cId="3361053372" sldId="302"/>
            <ac:spMk id="3" creationId="{C295CE3C-84D3-6674-60AF-4C8434685855}"/>
          </ac:spMkLst>
        </pc:spChg>
        <pc:spChg chg="add del mod">
          <ac:chgData name="Jeremi Ochab" userId="d99404a7-61a3-4cab-9b67-a7f69f12127c" providerId="ADAL" clId="{65C6F593-BF70-4B53-B6DE-AD45B261D07D}" dt="2025-06-11T14:05:58.289" v="3859" actId="478"/>
          <ac:spMkLst>
            <pc:docMk/>
            <pc:sldMk cId="3361053372" sldId="302"/>
            <ac:spMk id="5" creationId="{C94C8D10-F256-878B-EC5E-A8146AD3FDAF}"/>
          </ac:spMkLst>
        </pc:spChg>
      </pc:sldChg>
      <pc:sldChg chg="addSp delSp modSp new mod ord modClrScheme chgLayout">
        <pc:chgData name="Jeremi Ochab" userId="d99404a7-61a3-4cab-9b67-a7f69f12127c" providerId="ADAL" clId="{65C6F593-BF70-4B53-B6DE-AD45B261D07D}" dt="2025-06-12T00:21:44.499" v="4699" actId="403"/>
        <pc:sldMkLst>
          <pc:docMk/>
          <pc:sldMk cId="2527345283" sldId="303"/>
        </pc:sldMkLst>
        <pc:spChg chg="del mod ord">
          <ac:chgData name="Jeremi Ochab" userId="d99404a7-61a3-4cab-9b67-a7f69f12127c" providerId="ADAL" clId="{65C6F593-BF70-4B53-B6DE-AD45B261D07D}" dt="2025-06-11T14:15:25.451" v="3911" actId="700"/>
          <ac:spMkLst>
            <pc:docMk/>
            <pc:sldMk cId="2527345283" sldId="303"/>
            <ac:spMk id="2" creationId="{79EBC921-6A54-88EE-9926-2BF628547B9D}"/>
          </ac:spMkLst>
        </pc:spChg>
        <pc:spChg chg="del">
          <ac:chgData name="Jeremi Ochab" userId="d99404a7-61a3-4cab-9b67-a7f69f12127c" providerId="ADAL" clId="{65C6F593-BF70-4B53-B6DE-AD45B261D07D}" dt="2025-06-11T14:15:25.451" v="3911" actId="700"/>
          <ac:spMkLst>
            <pc:docMk/>
            <pc:sldMk cId="2527345283" sldId="303"/>
            <ac:spMk id="3" creationId="{A8A45583-C13A-80C6-1037-EEB58338A5F8}"/>
          </ac:spMkLst>
        </pc:spChg>
        <pc:spChg chg="add mod ord">
          <ac:chgData name="Jeremi Ochab" userId="d99404a7-61a3-4cab-9b67-a7f69f12127c" providerId="ADAL" clId="{65C6F593-BF70-4B53-B6DE-AD45B261D07D}" dt="2025-06-11T15:19:07.860" v="4215" actId="6264"/>
          <ac:spMkLst>
            <pc:docMk/>
            <pc:sldMk cId="2527345283" sldId="303"/>
            <ac:spMk id="4" creationId="{62ACA460-C865-8DD0-0D7C-2A79A6FAD2DF}"/>
          </ac:spMkLst>
        </pc:spChg>
        <pc:spChg chg="add mod">
          <ac:chgData name="Jeremi Ochab" userId="d99404a7-61a3-4cab-9b67-a7f69f12127c" providerId="ADAL" clId="{65C6F593-BF70-4B53-B6DE-AD45B261D07D}" dt="2025-06-11T14:22:12.614" v="4009" actId="14100"/>
          <ac:spMkLst>
            <pc:docMk/>
            <pc:sldMk cId="2527345283" sldId="303"/>
            <ac:spMk id="6" creationId="{4928BFAB-73F6-B3AD-0E00-7DB20DE76E22}"/>
          </ac:spMkLst>
        </pc:spChg>
        <pc:spChg chg="add mod">
          <ac:chgData name="Jeremi Ochab" userId="d99404a7-61a3-4cab-9b67-a7f69f12127c" providerId="ADAL" clId="{65C6F593-BF70-4B53-B6DE-AD45B261D07D}" dt="2025-06-11T15:13:15.056" v="4203" actId="20577"/>
          <ac:spMkLst>
            <pc:docMk/>
            <pc:sldMk cId="2527345283" sldId="303"/>
            <ac:spMk id="10" creationId="{04B6B8E7-388C-1558-75D2-06D09740DED4}"/>
          </ac:spMkLst>
        </pc:spChg>
        <pc:spChg chg="add del mod">
          <ac:chgData name="Jeremi Ochab" userId="d99404a7-61a3-4cab-9b67-a7f69f12127c" providerId="ADAL" clId="{65C6F593-BF70-4B53-B6DE-AD45B261D07D}" dt="2025-06-11T15:19:07.860" v="4215" actId="6264"/>
          <ac:spMkLst>
            <pc:docMk/>
            <pc:sldMk cId="2527345283" sldId="303"/>
            <ac:spMk id="11" creationId="{42D33779-9189-CC1F-6699-6E12BACD9A4A}"/>
          </ac:spMkLst>
        </pc:spChg>
        <pc:spChg chg="add mod">
          <ac:chgData name="Jeremi Ochab" userId="d99404a7-61a3-4cab-9b67-a7f69f12127c" providerId="ADAL" clId="{65C6F593-BF70-4B53-B6DE-AD45B261D07D}" dt="2025-06-12T00:21:44.499" v="4699" actId="403"/>
          <ac:spMkLst>
            <pc:docMk/>
            <pc:sldMk cId="2527345283" sldId="303"/>
            <ac:spMk id="12" creationId="{2483DFCA-E58A-73D1-9962-8ADA73EDF2A1}"/>
          </ac:spMkLst>
        </pc:spChg>
        <pc:picChg chg="add del">
          <ac:chgData name="Jeremi Ochab" userId="d99404a7-61a3-4cab-9b67-a7f69f12127c" providerId="ADAL" clId="{65C6F593-BF70-4B53-B6DE-AD45B261D07D}" dt="2025-06-11T14:51:27.332" v="4131" actId="22"/>
          <ac:picMkLst>
            <pc:docMk/>
            <pc:sldMk cId="2527345283" sldId="303"/>
            <ac:picMk id="8" creationId="{FFDC04B8-CBF9-BC37-71AF-851895D99583}"/>
          </ac:picMkLst>
        </pc:picChg>
        <pc:picChg chg="add mod">
          <ac:chgData name="Jeremi Ochab" userId="d99404a7-61a3-4cab-9b67-a7f69f12127c" providerId="ADAL" clId="{65C6F593-BF70-4B53-B6DE-AD45B261D07D}" dt="2025-06-11T14:21:54.795" v="4005" actId="1076"/>
          <ac:picMkLst>
            <pc:docMk/>
            <pc:sldMk cId="2527345283" sldId="303"/>
            <ac:picMk id="1026" creationId="{387C3128-518C-C1B1-EC97-DB8D9F577982}"/>
          </ac:picMkLst>
        </pc:picChg>
        <pc:picChg chg="add mod">
          <ac:chgData name="Jeremi Ochab" userId="d99404a7-61a3-4cab-9b67-a7f69f12127c" providerId="ADAL" clId="{65C6F593-BF70-4B53-B6DE-AD45B261D07D}" dt="2025-06-11T15:12:57.457" v="4196" actId="1076"/>
          <ac:picMkLst>
            <pc:docMk/>
            <pc:sldMk cId="2527345283" sldId="303"/>
            <ac:picMk id="1028" creationId="{477B881D-CCE3-B1E7-4DAD-06593556F8D2}"/>
          </ac:picMkLst>
        </pc:picChg>
      </pc:sldChg>
      <pc:sldChg chg="modSp add mod">
        <pc:chgData name="Jeremi Ochab" userId="d99404a7-61a3-4cab-9b67-a7f69f12127c" providerId="ADAL" clId="{65C6F593-BF70-4B53-B6DE-AD45B261D07D}" dt="2025-06-11T14:18:42" v="3985" actId="207"/>
        <pc:sldMkLst>
          <pc:docMk/>
          <pc:sldMk cId="530818779" sldId="304"/>
        </pc:sldMkLst>
        <pc:spChg chg="mod">
          <ac:chgData name="Jeremi Ochab" userId="d99404a7-61a3-4cab-9b67-a7f69f12127c" providerId="ADAL" clId="{65C6F593-BF70-4B53-B6DE-AD45B261D07D}" dt="2025-06-11T14:18:42" v="3985" actId="207"/>
          <ac:spMkLst>
            <pc:docMk/>
            <pc:sldMk cId="530818779" sldId="304"/>
            <ac:spMk id="3" creationId="{0A0072C2-4DD8-A91D-86F3-B750B38FA341}"/>
          </ac:spMkLst>
        </pc:spChg>
      </pc:sldChg>
      <pc:sldChg chg="addSp modSp new mod">
        <pc:chgData name="Jeremi Ochab" userId="d99404a7-61a3-4cab-9b67-a7f69f12127c" providerId="ADAL" clId="{65C6F593-BF70-4B53-B6DE-AD45B261D07D}" dt="2025-06-11T14:22:50.572" v="4038" actId="20577"/>
        <pc:sldMkLst>
          <pc:docMk/>
          <pc:sldMk cId="4146158996" sldId="305"/>
        </pc:sldMkLst>
        <pc:spChg chg="mod">
          <ac:chgData name="Jeremi Ochab" userId="d99404a7-61a3-4cab-9b67-a7f69f12127c" providerId="ADAL" clId="{65C6F593-BF70-4B53-B6DE-AD45B261D07D}" dt="2025-06-11T14:22:50.572" v="4038" actId="20577"/>
          <ac:spMkLst>
            <pc:docMk/>
            <pc:sldMk cId="4146158996" sldId="305"/>
            <ac:spMk id="2" creationId="{3F7B7910-CEF5-BFF7-42D2-19C6CF91D317}"/>
          </ac:spMkLst>
        </pc:spChg>
        <pc:picChg chg="add mod">
          <ac:chgData name="Jeremi Ochab" userId="d99404a7-61a3-4cab-9b67-a7f69f12127c" providerId="ADAL" clId="{65C6F593-BF70-4B53-B6DE-AD45B261D07D}" dt="2025-06-11T14:22:32.430" v="4011"/>
          <ac:picMkLst>
            <pc:docMk/>
            <pc:sldMk cId="4146158996" sldId="305"/>
            <ac:picMk id="3" creationId="{8B605A5A-AA7A-0B5D-BE0B-8B76079DBD6D}"/>
          </ac:picMkLst>
        </pc:picChg>
      </pc:sldChg>
      <pc:sldChg chg="add del">
        <pc:chgData name="Jeremi Ochab" userId="d99404a7-61a3-4cab-9b67-a7f69f12127c" providerId="ADAL" clId="{65C6F593-BF70-4B53-B6DE-AD45B261D07D}" dt="2025-06-11T14:55:16.277" v="4138" actId="2890"/>
        <pc:sldMkLst>
          <pc:docMk/>
          <pc:sldMk cId="31872041" sldId="306"/>
        </pc:sldMkLst>
      </pc:sldChg>
      <pc:sldChg chg="addSp modSp new del mod">
        <pc:chgData name="Jeremi Ochab" userId="d99404a7-61a3-4cab-9b67-a7f69f12127c" providerId="ADAL" clId="{65C6F593-BF70-4B53-B6DE-AD45B261D07D}" dt="2025-06-11T14:50:44.827" v="4128" actId="47"/>
        <pc:sldMkLst>
          <pc:docMk/>
          <pc:sldMk cId="1597760220" sldId="306"/>
        </pc:sldMkLst>
        <pc:spChg chg="mod">
          <ac:chgData name="Jeremi Ochab" userId="d99404a7-61a3-4cab-9b67-a7f69f12127c" providerId="ADAL" clId="{65C6F593-BF70-4B53-B6DE-AD45B261D07D}" dt="2025-06-11T14:25:28.583" v="4127"/>
          <ac:spMkLst>
            <pc:docMk/>
            <pc:sldMk cId="1597760220" sldId="306"/>
            <ac:spMk id="2" creationId="{57244EE1-76D1-142B-BB1F-028B6E1C492E}"/>
          </ac:spMkLst>
        </pc:spChg>
        <pc:spChg chg="add mod">
          <ac:chgData name="Jeremi Ochab" userId="d99404a7-61a3-4cab-9b67-a7f69f12127c" providerId="ADAL" clId="{65C6F593-BF70-4B53-B6DE-AD45B261D07D}" dt="2025-06-11T14:23:37.568" v="4043" actId="403"/>
          <ac:spMkLst>
            <pc:docMk/>
            <pc:sldMk cId="1597760220" sldId="306"/>
            <ac:spMk id="5" creationId="{77A89B36-C629-9463-1536-02AC2E615ED5}"/>
          </ac:spMkLst>
        </pc:spChg>
        <pc:picChg chg="add mod">
          <ac:chgData name="Jeremi Ochab" userId="d99404a7-61a3-4cab-9b67-a7f69f12127c" providerId="ADAL" clId="{65C6F593-BF70-4B53-B6DE-AD45B261D07D}" dt="2025-06-11T14:23:25.468" v="4040"/>
          <ac:picMkLst>
            <pc:docMk/>
            <pc:sldMk cId="1597760220" sldId="306"/>
            <ac:picMk id="3" creationId="{0F13A492-5670-4495-D264-67D0B08EB4C1}"/>
          </ac:picMkLst>
        </pc:picChg>
        <pc:picChg chg="add mod">
          <ac:chgData name="Jeremi Ochab" userId="d99404a7-61a3-4cab-9b67-a7f69f12127c" providerId="ADAL" clId="{65C6F593-BF70-4B53-B6DE-AD45B261D07D}" dt="2025-06-11T14:23:25.468" v="4040"/>
          <ac:picMkLst>
            <pc:docMk/>
            <pc:sldMk cId="1597760220" sldId="306"/>
            <ac:picMk id="4" creationId="{AFFA69A6-AE01-D9AA-A019-21F4B996D9D4}"/>
          </ac:picMkLst>
        </pc:picChg>
      </pc:sldChg>
      <pc:sldChg chg="addSp modSp new mod">
        <pc:chgData name="Jeremi Ochab" userId="d99404a7-61a3-4cab-9b67-a7f69f12127c" providerId="ADAL" clId="{65C6F593-BF70-4B53-B6DE-AD45B261D07D}" dt="2025-06-11T23:14:21.014" v="4596" actId="20577"/>
        <pc:sldMkLst>
          <pc:docMk/>
          <pc:sldMk cId="2520875383" sldId="306"/>
        </pc:sldMkLst>
        <pc:spChg chg="mod">
          <ac:chgData name="Jeremi Ochab" userId="d99404a7-61a3-4cab-9b67-a7f69f12127c" providerId="ADAL" clId="{65C6F593-BF70-4B53-B6DE-AD45B261D07D}" dt="2025-06-11T23:14:21.014" v="4596" actId="20577"/>
          <ac:spMkLst>
            <pc:docMk/>
            <pc:sldMk cId="2520875383" sldId="306"/>
            <ac:spMk id="2" creationId="{F1AB75E4-4940-858C-5DEE-43C5C05EAD32}"/>
          </ac:spMkLst>
        </pc:spChg>
        <pc:spChg chg="mod">
          <ac:chgData name="Jeremi Ochab" userId="d99404a7-61a3-4cab-9b67-a7f69f12127c" providerId="ADAL" clId="{65C6F593-BF70-4B53-B6DE-AD45B261D07D}" dt="2025-06-11T14:56:52.793" v="4155" actId="5793"/>
          <ac:spMkLst>
            <pc:docMk/>
            <pc:sldMk cId="2520875383" sldId="306"/>
            <ac:spMk id="3" creationId="{8BC456CD-1721-2582-616C-D6C4C430A810}"/>
          </ac:spMkLst>
        </pc:spChg>
        <pc:spChg chg="add">
          <ac:chgData name="Jeremi Ochab" userId="d99404a7-61a3-4cab-9b67-a7f69f12127c" providerId="ADAL" clId="{65C6F593-BF70-4B53-B6DE-AD45B261D07D}" dt="2025-06-11T14:55:23.253" v="4140"/>
          <ac:spMkLst>
            <pc:docMk/>
            <pc:sldMk cId="2520875383" sldId="306"/>
            <ac:spMk id="4" creationId="{34D34196-F7A1-E86F-7252-942A86DAA2BB}"/>
          </ac:spMkLst>
        </pc:spChg>
      </pc:sldChg>
      <pc:sldChg chg="addSp delSp modSp new mod">
        <pc:chgData name="Jeremi Ochab" userId="d99404a7-61a3-4cab-9b67-a7f69f12127c" providerId="ADAL" clId="{65C6F593-BF70-4B53-B6DE-AD45B261D07D}" dt="2025-06-11T15:46:58.769" v="4472" actId="1035"/>
        <pc:sldMkLst>
          <pc:docMk/>
          <pc:sldMk cId="167394496" sldId="307"/>
        </pc:sldMkLst>
        <pc:spChg chg="mod">
          <ac:chgData name="Jeremi Ochab" userId="d99404a7-61a3-4cab-9b67-a7f69f12127c" providerId="ADAL" clId="{65C6F593-BF70-4B53-B6DE-AD45B261D07D}" dt="2025-06-11T15:23:19.927" v="4258" actId="20577"/>
          <ac:spMkLst>
            <pc:docMk/>
            <pc:sldMk cId="167394496" sldId="307"/>
            <ac:spMk id="2" creationId="{DF0CA065-334B-8EC2-A5B9-6F7E55CB7D20}"/>
          </ac:spMkLst>
        </pc:spChg>
        <pc:spChg chg="add del mod">
          <ac:chgData name="Jeremi Ochab" userId="d99404a7-61a3-4cab-9b67-a7f69f12127c" providerId="ADAL" clId="{65C6F593-BF70-4B53-B6DE-AD45B261D07D}" dt="2025-06-11T15:32:50.318" v="4268"/>
          <ac:spMkLst>
            <pc:docMk/>
            <pc:sldMk cId="167394496" sldId="307"/>
            <ac:spMk id="3" creationId="{C11DCC8B-DB89-6920-A465-DED0C621152B}"/>
          </ac:spMkLst>
        </pc:spChg>
        <pc:spChg chg="add">
          <ac:chgData name="Jeremi Ochab" userId="d99404a7-61a3-4cab-9b67-a7f69f12127c" providerId="ADAL" clId="{65C6F593-BF70-4B53-B6DE-AD45B261D07D}" dt="2025-06-11T15:31:17.423" v="4263"/>
          <ac:spMkLst>
            <pc:docMk/>
            <pc:sldMk cId="167394496" sldId="307"/>
            <ac:spMk id="4" creationId="{9A98235B-31EF-8086-D7DE-9848AB6937D3}"/>
          </ac:spMkLst>
        </pc:spChg>
        <pc:spChg chg="add">
          <ac:chgData name="Jeremi Ochab" userId="d99404a7-61a3-4cab-9b67-a7f69f12127c" providerId="ADAL" clId="{65C6F593-BF70-4B53-B6DE-AD45B261D07D}" dt="2025-06-11T15:31:48.338" v="4264"/>
          <ac:spMkLst>
            <pc:docMk/>
            <pc:sldMk cId="167394496" sldId="307"/>
            <ac:spMk id="5" creationId="{C1AE0760-5271-F00A-1C3B-9D329A66D972}"/>
          </ac:spMkLst>
        </pc:spChg>
        <pc:spChg chg="add mod">
          <ac:chgData name="Jeremi Ochab" userId="d99404a7-61a3-4cab-9b67-a7f69f12127c" providerId="ADAL" clId="{65C6F593-BF70-4B53-B6DE-AD45B261D07D}" dt="2025-06-11T15:42:31.105" v="4414" actId="20577"/>
          <ac:spMkLst>
            <pc:docMk/>
            <pc:sldMk cId="167394496" sldId="307"/>
            <ac:spMk id="6" creationId="{61E22E3F-7D8A-36FC-4615-7928D4711DB8}"/>
          </ac:spMkLst>
        </pc:spChg>
        <pc:spChg chg="add mod">
          <ac:chgData name="Jeremi Ochab" userId="d99404a7-61a3-4cab-9b67-a7f69f12127c" providerId="ADAL" clId="{65C6F593-BF70-4B53-B6DE-AD45B261D07D}" dt="2025-06-11T15:46:52.366" v="4456" actId="1036"/>
          <ac:spMkLst>
            <pc:docMk/>
            <pc:sldMk cId="167394496" sldId="307"/>
            <ac:spMk id="12" creationId="{84B69CBA-B999-E5F9-DB1B-2141A4DE3057}"/>
          </ac:spMkLst>
        </pc:spChg>
        <pc:picChg chg="add mod">
          <ac:chgData name="Jeremi Ochab" userId="d99404a7-61a3-4cab-9b67-a7f69f12127c" providerId="ADAL" clId="{65C6F593-BF70-4B53-B6DE-AD45B261D07D}" dt="2025-06-11T15:42:17.981" v="4411" actId="1076"/>
          <ac:picMkLst>
            <pc:docMk/>
            <pc:sldMk cId="167394496" sldId="307"/>
            <ac:picMk id="7" creationId="{25C7DAA7-C051-22EB-F080-BDFC573BDD35}"/>
          </ac:picMkLst>
        </pc:picChg>
        <pc:picChg chg="add mod">
          <ac:chgData name="Jeremi Ochab" userId="d99404a7-61a3-4cab-9b67-a7f69f12127c" providerId="ADAL" clId="{65C6F593-BF70-4B53-B6DE-AD45B261D07D}" dt="2025-06-11T15:42:12.339" v="4409" actId="1076"/>
          <ac:picMkLst>
            <pc:docMk/>
            <pc:sldMk cId="167394496" sldId="307"/>
            <ac:picMk id="8" creationId="{320B4FA4-CBF6-96E8-031D-7A5BFBDFD1AC}"/>
          </ac:picMkLst>
        </pc:picChg>
        <pc:picChg chg="add mod">
          <ac:chgData name="Jeremi Ochab" userId="d99404a7-61a3-4cab-9b67-a7f69f12127c" providerId="ADAL" clId="{65C6F593-BF70-4B53-B6DE-AD45B261D07D}" dt="2025-06-11T15:46:58.769" v="4472" actId="1035"/>
          <ac:picMkLst>
            <pc:docMk/>
            <pc:sldMk cId="167394496" sldId="307"/>
            <ac:picMk id="9" creationId="{E80F833F-743A-0397-8948-D929CD66657D}"/>
          </ac:picMkLst>
        </pc:picChg>
        <pc:picChg chg="add mod">
          <ac:chgData name="Jeremi Ochab" userId="d99404a7-61a3-4cab-9b67-a7f69f12127c" providerId="ADAL" clId="{65C6F593-BF70-4B53-B6DE-AD45B261D07D}" dt="2025-06-11T15:42:14.298" v="4410" actId="1076"/>
          <ac:picMkLst>
            <pc:docMk/>
            <pc:sldMk cId="167394496" sldId="307"/>
            <ac:picMk id="10" creationId="{AA1A02A6-38E3-0F5A-9DCF-FD0C63D55F8C}"/>
          </ac:picMkLst>
        </pc:picChg>
        <pc:picChg chg="add mod">
          <ac:chgData name="Jeremi Ochab" userId="d99404a7-61a3-4cab-9b67-a7f69f12127c" providerId="ADAL" clId="{65C6F593-BF70-4B53-B6DE-AD45B261D07D}" dt="2025-06-11T15:30:52.918" v="4261"/>
          <ac:picMkLst>
            <pc:docMk/>
            <pc:sldMk cId="167394496" sldId="307"/>
            <ac:picMk id="3074" creationId="{66F69CEC-60EA-FBC5-6B78-8F63E74368C2}"/>
          </ac:picMkLst>
        </pc:picChg>
        <pc:picChg chg="add del">
          <ac:chgData name="Jeremi Ochab" userId="d99404a7-61a3-4cab-9b67-a7f69f12127c" providerId="ADAL" clId="{65C6F593-BF70-4B53-B6DE-AD45B261D07D}" dt="2025-06-11T15:33:51.189" v="4274" actId="478"/>
          <ac:picMkLst>
            <pc:docMk/>
            <pc:sldMk cId="167394496" sldId="307"/>
            <ac:picMk id="3076" creationId="{C2DB6A15-33BB-B981-CB10-0FFF6E68419B}"/>
          </ac:picMkLst>
        </pc:picChg>
        <pc:picChg chg="add del">
          <ac:chgData name="Jeremi Ochab" userId="d99404a7-61a3-4cab-9b67-a7f69f12127c" providerId="ADAL" clId="{65C6F593-BF70-4B53-B6DE-AD45B261D07D}" dt="2025-06-11T15:33:51.189" v="4274" actId="478"/>
          <ac:picMkLst>
            <pc:docMk/>
            <pc:sldMk cId="167394496" sldId="307"/>
            <ac:picMk id="3082" creationId="{43524FDC-B159-C980-58CB-B3881500C3EB}"/>
          </ac:picMkLst>
        </pc:picChg>
        <pc:picChg chg="add mod">
          <ac:chgData name="Jeremi Ochab" userId="d99404a7-61a3-4cab-9b67-a7f69f12127c" providerId="ADAL" clId="{65C6F593-BF70-4B53-B6DE-AD45B261D07D}" dt="2025-06-11T15:32:21.467" v="4267"/>
          <ac:picMkLst>
            <pc:docMk/>
            <pc:sldMk cId="167394496" sldId="307"/>
            <ac:picMk id="3084" creationId="{BA1CF928-0254-8A17-D72F-7935B91BE904}"/>
          </ac:picMkLst>
        </pc:picChg>
        <pc:picChg chg="add del mod">
          <ac:chgData name="Jeremi Ochab" userId="d99404a7-61a3-4cab-9b67-a7f69f12127c" providerId="ADAL" clId="{65C6F593-BF70-4B53-B6DE-AD45B261D07D}" dt="2025-06-11T15:33:51.189" v="4274" actId="478"/>
          <ac:picMkLst>
            <pc:docMk/>
            <pc:sldMk cId="167394496" sldId="307"/>
            <ac:picMk id="3086" creationId="{ADF72952-E1A6-8481-0FC4-6B308EE44709}"/>
          </ac:picMkLst>
        </pc:picChg>
        <pc:picChg chg="add del mod">
          <ac:chgData name="Jeremi Ochab" userId="d99404a7-61a3-4cab-9b67-a7f69f12127c" providerId="ADAL" clId="{65C6F593-BF70-4B53-B6DE-AD45B261D07D}" dt="2025-06-11T15:33:51.189" v="4274" actId="478"/>
          <ac:picMkLst>
            <pc:docMk/>
            <pc:sldMk cId="167394496" sldId="307"/>
            <ac:picMk id="3088" creationId="{A4D45BAA-11EB-3926-F1B1-AEAAD40E81A5}"/>
          </ac:picMkLst>
        </pc:picChg>
      </pc:sldChg>
      <pc:sldChg chg="addSp modSp new del mod modAnim">
        <pc:chgData name="Jeremi Ochab" userId="d99404a7-61a3-4cab-9b67-a7f69f12127c" providerId="ADAL" clId="{65C6F593-BF70-4B53-B6DE-AD45B261D07D}" dt="2025-06-11T14:50:47.652" v="4129" actId="47"/>
        <pc:sldMkLst>
          <pc:docMk/>
          <pc:sldMk cId="1047552603" sldId="307"/>
        </pc:sldMkLst>
        <pc:spChg chg="mod">
          <ac:chgData name="Jeremi Ochab" userId="d99404a7-61a3-4cab-9b67-a7f69f12127c" providerId="ADAL" clId="{65C6F593-BF70-4B53-B6DE-AD45B261D07D}" dt="2025-06-11T14:25:24.437" v="4126" actId="20577"/>
          <ac:spMkLst>
            <pc:docMk/>
            <pc:sldMk cId="1047552603" sldId="307"/>
            <ac:spMk id="2" creationId="{E1769194-1BF0-02EE-5B9A-BD708A8CED3E}"/>
          </ac:spMkLst>
        </pc:spChg>
        <pc:spChg chg="add mod">
          <ac:chgData name="Jeremi Ochab" userId="d99404a7-61a3-4cab-9b67-a7f69f12127c" providerId="ADAL" clId="{65C6F593-BF70-4B53-B6DE-AD45B261D07D}" dt="2025-06-11T14:24:54.598" v="4051" actId="14100"/>
          <ac:spMkLst>
            <pc:docMk/>
            <pc:sldMk cId="1047552603" sldId="307"/>
            <ac:spMk id="6" creationId="{4D16399C-B452-6442-372D-AD0693D74581}"/>
          </ac:spMkLst>
        </pc:spChg>
        <pc:picChg chg="add mod">
          <ac:chgData name="Jeremi Ochab" userId="d99404a7-61a3-4cab-9b67-a7f69f12127c" providerId="ADAL" clId="{65C6F593-BF70-4B53-B6DE-AD45B261D07D}" dt="2025-06-11T14:25:11.043" v="4100" actId="1036"/>
          <ac:picMkLst>
            <pc:docMk/>
            <pc:sldMk cId="1047552603" sldId="307"/>
            <ac:picMk id="3" creationId="{11CBB235-38B7-1CFB-BE7D-9334EA15B776}"/>
          </ac:picMkLst>
        </pc:picChg>
        <pc:picChg chg="add mod">
          <ac:chgData name="Jeremi Ochab" userId="d99404a7-61a3-4cab-9b67-a7f69f12127c" providerId="ADAL" clId="{65C6F593-BF70-4B53-B6DE-AD45B261D07D}" dt="2025-06-11T14:25:11.043" v="4100" actId="1036"/>
          <ac:picMkLst>
            <pc:docMk/>
            <pc:sldMk cId="1047552603" sldId="307"/>
            <ac:picMk id="4" creationId="{AAD72873-C3AA-2535-E9AB-1D2446DE06BA}"/>
          </ac:picMkLst>
        </pc:picChg>
      </pc:sldChg>
    </pc:docChg>
  </pc:docChgLst>
  <pc:docChgLst>
    <pc:chgData name="Jeremi Ochab" userId="d99404a7-61a3-4cab-9b67-a7f69f12127c" providerId="ADAL" clId="{C0AA7453-EF9D-498C-B060-612F0FCB727D}"/>
    <pc:docChg chg="custSel modSld">
      <pc:chgData name="Jeremi Ochab" userId="d99404a7-61a3-4cab-9b67-a7f69f12127c" providerId="ADAL" clId="{C0AA7453-EF9D-498C-B060-612F0FCB727D}" dt="2025-06-11T07:28:09.629" v="65" actId="114"/>
      <pc:docMkLst>
        <pc:docMk/>
      </pc:docMkLst>
      <pc:sldChg chg="modSp mod">
        <pc:chgData name="Jeremi Ochab" userId="d99404a7-61a3-4cab-9b67-a7f69f12127c" providerId="ADAL" clId="{C0AA7453-EF9D-498C-B060-612F0FCB727D}" dt="2025-06-11T07:28:09.629" v="65" actId="114"/>
        <pc:sldMkLst>
          <pc:docMk/>
          <pc:sldMk cId="4091296687" sldId="275"/>
        </pc:sldMkLst>
        <pc:spChg chg="mod">
          <ac:chgData name="Jeremi Ochab" userId="d99404a7-61a3-4cab-9b67-a7f69f12127c" providerId="ADAL" clId="{C0AA7453-EF9D-498C-B060-612F0FCB727D}" dt="2025-06-11T07:28:09.629" v="65" actId="114"/>
          <ac:spMkLst>
            <pc:docMk/>
            <pc:sldMk cId="4091296687" sldId="275"/>
            <ac:spMk id="2" creationId="{A0ED902A-DBCC-64E0-C1BB-959967B85101}"/>
          </ac:spMkLst>
        </pc:spChg>
      </pc:sldChg>
      <pc:sldChg chg="addSp modSp mod">
        <pc:chgData name="Jeremi Ochab" userId="d99404a7-61a3-4cab-9b67-a7f69f12127c" providerId="ADAL" clId="{C0AA7453-EF9D-498C-B060-612F0FCB727D}" dt="2025-06-11T07:26:54.277" v="58" actId="1076"/>
        <pc:sldMkLst>
          <pc:docMk/>
          <pc:sldMk cId="411964909" sldId="301"/>
        </pc:sldMkLst>
        <pc:spChg chg="mod">
          <ac:chgData name="Jeremi Ochab" userId="d99404a7-61a3-4cab-9b67-a7f69f12127c" providerId="ADAL" clId="{C0AA7453-EF9D-498C-B060-612F0FCB727D}" dt="2025-06-11T07:26:05.060" v="52" actId="14100"/>
          <ac:spMkLst>
            <pc:docMk/>
            <pc:sldMk cId="411964909" sldId="301"/>
            <ac:spMk id="3" creationId="{9BA05275-942A-241D-F7D5-357384DECE8B}"/>
          </ac:spMkLst>
        </pc:spChg>
        <pc:spChg chg="add mod">
          <ac:chgData name="Jeremi Ochab" userId="d99404a7-61a3-4cab-9b67-a7f69f12127c" providerId="ADAL" clId="{C0AA7453-EF9D-498C-B060-612F0FCB727D}" dt="2025-06-11T07:26:54.277" v="58" actId="1076"/>
          <ac:spMkLst>
            <pc:docMk/>
            <pc:sldMk cId="411964909" sldId="301"/>
            <ac:spMk id="5" creationId="{76E0CAEC-0E29-FB4E-9FCB-5A1442D5A628}"/>
          </ac:spMkLst>
        </pc:spChg>
        <pc:picChg chg="add mod">
          <ac:chgData name="Jeremi Ochab" userId="d99404a7-61a3-4cab-9b67-a7f69f12127c" providerId="ADAL" clId="{C0AA7453-EF9D-498C-B060-612F0FCB727D}" dt="2025-06-11T07:22:49.389" v="24" actId="1076"/>
          <ac:picMkLst>
            <pc:docMk/>
            <pc:sldMk cId="411964909" sldId="301"/>
            <ac:picMk id="4" creationId="{CDDE3A1A-3DFF-C88A-7A4E-A7AAD7CF2E03}"/>
          </ac:picMkLst>
        </pc:picChg>
        <pc:picChg chg="mod">
          <ac:chgData name="Jeremi Ochab" userId="d99404a7-61a3-4cab-9b67-a7f69f12127c" providerId="ADAL" clId="{C0AA7453-EF9D-498C-B060-612F0FCB727D}" dt="2025-06-11T07:20:32.709" v="13" actId="1076"/>
          <ac:picMkLst>
            <pc:docMk/>
            <pc:sldMk cId="411964909" sldId="301"/>
            <ac:picMk id="11" creationId="{B285C6FE-93A7-2848-5DC9-87B4DF071016}"/>
          </ac:picMkLst>
        </pc:picChg>
        <pc:picChg chg="add mod">
          <ac:chgData name="Jeremi Ochab" userId="d99404a7-61a3-4cab-9b67-a7f69f12127c" providerId="ADAL" clId="{C0AA7453-EF9D-498C-B060-612F0FCB727D}" dt="2025-06-11T07:26:26.038" v="54" actId="14100"/>
          <ac:picMkLst>
            <pc:docMk/>
            <pc:sldMk cId="411964909" sldId="301"/>
            <ac:picMk id="1026" creationId="{FD7B5B4D-D60B-30BC-6247-718B6243BB1C}"/>
          </ac:picMkLst>
        </pc:picChg>
      </pc:sldChg>
    </pc:docChg>
  </pc:docChgLst>
  <pc:docChgLst>
    <pc:chgData name="Jeremi Ochab" userId="d99404a7-61a3-4cab-9b67-a7f69f12127c" providerId="ADAL" clId="{FFCE9781-5F3B-4458-AC85-0C2E9469BBDA}"/>
    <pc:docChg chg="undo custSel modSld">
      <pc:chgData name="Jeremi Ochab" userId="d99404a7-61a3-4cab-9b67-a7f69f12127c" providerId="ADAL" clId="{FFCE9781-5F3B-4458-AC85-0C2E9469BBDA}" dt="2024-01-18T19:06:42.648" v="38" actId="1035"/>
      <pc:docMkLst>
        <pc:docMk/>
      </pc:docMkLst>
      <pc:sldChg chg="modSp mod">
        <pc:chgData name="Jeremi Ochab" userId="d99404a7-61a3-4cab-9b67-a7f69f12127c" providerId="ADAL" clId="{FFCE9781-5F3B-4458-AC85-0C2E9469BBDA}" dt="2024-01-18T19:06:42.648" v="38" actId="1035"/>
        <pc:sldMkLst>
          <pc:docMk/>
          <pc:sldMk cId="4057897874" sldId="272"/>
        </pc:sldMkLst>
      </pc:sldChg>
      <pc:sldChg chg="modSp mod">
        <pc:chgData name="Jeremi Ochab" userId="d99404a7-61a3-4cab-9b67-a7f69f12127c" providerId="ADAL" clId="{FFCE9781-5F3B-4458-AC85-0C2E9469BBDA}" dt="2024-01-18T19:04:23.901" v="1" actId="113"/>
        <pc:sldMkLst>
          <pc:docMk/>
          <pc:sldMk cId="615279341" sldId="280"/>
        </pc:sldMkLst>
      </pc:sldChg>
    </pc:docChg>
  </pc:docChgLst>
  <pc:docChgLst>
    <pc:chgData name="Jeremi Ochab" userId="d99404a7-61a3-4cab-9b67-a7f69f12127c" providerId="ADAL" clId="{FB99FBA4-2B56-49ED-80C4-E2E74B5EA00F}"/>
    <pc:docChg chg="modSld">
      <pc:chgData name="Jeremi Ochab" userId="d99404a7-61a3-4cab-9b67-a7f69f12127c" providerId="ADAL" clId="{FB99FBA4-2B56-49ED-80C4-E2E74B5EA00F}" dt="2025-06-10T23:42:22.417" v="10" actId="1036"/>
      <pc:docMkLst>
        <pc:docMk/>
      </pc:docMkLst>
      <pc:sldChg chg="modSp mod">
        <pc:chgData name="Jeremi Ochab" userId="d99404a7-61a3-4cab-9b67-a7f69f12127c" providerId="ADAL" clId="{FB99FBA4-2B56-49ED-80C4-E2E74B5EA00F}" dt="2025-06-10T23:42:22.417" v="10" actId="1036"/>
        <pc:sldMkLst>
          <pc:docMk/>
          <pc:sldMk cId="3116347104" sldId="300"/>
        </pc:sldMkLst>
        <pc:spChg chg="mod">
          <ac:chgData name="Jeremi Ochab" userId="d99404a7-61a3-4cab-9b67-a7f69f12127c" providerId="ADAL" clId="{FB99FBA4-2B56-49ED-80C4-E2E74B5EA00F}" dt="2025-06-10T23:42:22.417" v="10" actId="1036"/>
          <ac:spMkLst>
            <pc:docMk/>
            <pc:sldMk cId="3116347104" sldId="300"/>
            <ac:spMk id="2" creationId="{A0ED902A-DBCC-64E0-C1BB-959967B851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DDAA2-3ED8-42C2-B180-478C89B8C8CF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1B5B4-27AE-4EF4-95A2-00C0A4C75D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435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1B5B4-27AE-4EF4-95A2-00C0A4C75DAD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7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B9EF43-7F8D-8BF8-9DF4-C401DD400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1331569-1852-75F9-BFD7-80280B14C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8DE21E4-0F8A-50A6-8C6D-649609C3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84862E-1727-AD55-5F10-3F164F13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D8AE04B-D48A-E099-0171-E1BA3ADC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6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D4BDD2-C41B-2960-731C-91655F09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4A18E8A-DE99-1965-2ED5-143F68EBE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DE61ED-98FA-2D3E-8A60-58D60177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E17968-D0FF-090B-7789-564FC94A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5E7FEE-57E0-27DC-7C1F-B983CBE8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237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5930B60-5182-E457-77D3-44075FFB9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F476BE6-7BA6-7C7F-3151-73D419B01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DECB45-D3CE-1BFA-B5A8-F01707D1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BEB7EB-E7A1-C7DE-68B3-917FE449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2BDB3F-5884-5BA3-B9EC-0C7B1CC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925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E38FA2-A14F-3361-3EC3-448DDF46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9092FB-D0BE-7A2E-D625-3529BF0A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AFF228-1DA1-075A-7E99-046C237D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1BA83C-DA62-DDB8-01A2-0AECCE32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AEA9A2-CB4B-C0C3-5F0A-3A61D9CD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13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3B583E-CD87-101E-DC01-5DC6476F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A1B4126-9BB5-950E-BDA7-3D4A1BAC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FCED12-CF12-CB46-B40A-F53E0319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A39896-9351-13BE-821A-27AE37D4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301DEC-83A2-181F-B332-A35EC5C7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359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68104B-A524-F423-A6FE-BF16D0DA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8A31E5-4755-7639-1B4F-97AA227C0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8FB7EA7-EFB6-8305-E833-402113DE8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58CA781-196B-1A51-69A8-16F3AE35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60388E-2275-2536-EE1C-0BF32999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5C45F49-6D50-5645-A1ED-7F5B2BD7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13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4D7E2B-7869-262D-A6D8-D8C29613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B0AECC-A5D2-0765-DC08-5039E2B0F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E3DF7E0-74EB-76F1-8ED5-E04A6B7C1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8CA3C13-44CD-5E72-41D1-5950F14A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95633D1-211A-F73F-D7EC-BB762F71A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677E042-41DA-5741-B80B-4B857CE2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D34A444-BB03-5002-A4FA-39183635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DA489C0-F5DE-0EFA-BE82-DE0FA440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3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2451C2-0439-FDAD-F0CA-96AD4E0D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F89D8FB-D948-535E-B89A-62D80279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45D2698-5DF3-6FD8-6B51-45858D43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3990D3F-0CEA-9074-81A8-30E3543A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57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E1229B9-059E-CB90-097F-179CEDE7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320F3A0-CF8A-905B-5BCE-C56AE773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16F822-F875-A94A-CF08-89C330D3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30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6D4CE-C165-5FE6-EAF5-1F6F8A0C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EE4FB1-605A-63ED-3E43-F21CC59E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190A57F-F2B9-69ED-EE92-AE4BEE1E2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0FF9F3C-F60A-7B26-71DA-8C4463F3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AEB399D-5AFB-956B-43BE-1A8D2972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BE363F-8C0C-93A2-0496-3AAE282F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51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689480-E0AE-ECE3-E53B-3C3E408F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CEFD147-DBD4-5775-444C-212C1A37B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6BABD4-7863-B52E-7CAD-57F56003C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8363D13-BBA7-2FF4-5E42-8BDCAED7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F8FA5C-66DD-4B9B-2AE2-249CB77E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01A50D8-C644-2F97-FC9B-76E24DAC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67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2BE567C-62E3-1204-0EFD-E2E53D70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170945E-524D-8F10-D411-38D99FB09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29A65A-C0C6-12D4-0BEB-599EBA908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4B67-CBDA-4C80-BE60-A7481108E09C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B197D9-2A88-F01C-4903-0F648F4D3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829675-8467-7E38-1700-6807DE197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98677-BB0C-47DA-9D82-062A7459B5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65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aldependencies.org/docs/pl/feat/" TargetMode="External"/><Relationship Id="rId2" Type="http://schemas.openxmlformats.org/officeDocument/2006/relationships/hyperlink" Target="https://universaldependencies.org/pl/index.html#morpholog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ILiAT-NASK/StyloMetrix/blob/main/resources/metrics_list_en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8.e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2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3.png"/><Relationship Id="rId7" Type="http://schemas.openxmlformats.org/officeDocument/2006/relationships/image" Target="../media/image26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niversaldependencies.org/pl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ED902A-DBCC-64E0-C1BB-959967B8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Explainable</a:t>
            </a:r>
            <a:r>
              <a:rPr lang="pl-PL" dirty="0"/>
              <a:t> </a:t>
            </a:r>
            <a:r>
              <a:rPr lang="pl-PL" dirty="0" err="1"/>
              <a:t>Stylometry</a:t>
            </a:r>
            <a:r>
              <a:rPr lang="pl-PL" dirty="0"/>
              <a:t> </a:t>
            </a:r>
            <a:r>
              <a:rPr lang="pl-PL" dirty="0" err="1"/>
              <a:t>pipeline</a:t>
            </a:r>
            <a:r>
              <a:rPr lang="pl-PL" dirty="0"/>
              <a:t>:</a:t>
            </a:r>
            <a:br>
              <a:rPr lang="pl-PL" dirty="0"/>
            </a:br>
            <a:r>
              <a:rPr lang="pl-PL" sz="4400" dirty="0" err="1"/>
              <a:t>how</a:t>
            </a:r>
            <a:r>
              <a:rPr lang="pl-PL" sz="4400" dirty="0"/>
              <a:t> to </a:t>
            </a:r>
            <a:r>
              <a:rPr lang="pl-PL" sz="4400" dirty="0" err="1"/>
              <a:t>find</a:t>
            </a:r>
            <a:r>
              <a:rPr lang="pl-PL" sz="4400" dirty="0"/>
              <a:t> </a:t>
            </a:r>
            <a:r>
              <a:rPr lang="pl-PL" sz="4400" dirty="0" err="1"/>
              <a:t>distinctive</a:t>
            </a:r>
            <a:r>
              <a:rPr lang="pl-PL" sz="4400" dirty="0"/>
              <a:t> </a:t>
            </a:r>
            <a:r>
              <a:rPr lang="pl-PL" sz="4400" dirty="0" err="1"/>
              <a:t>textual</a:t>
            </a:r>
            <a:r>
              <a:rPr lang="pl-PL" sz="4400" dirty="0"/>
              <a:t> </a:t>
            </a:r>
            <a:r>
              <a:rPr lang="pl-PL" sz="4400" dirty="0" err="1"/>
              <a:t>features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33C568-A1A8-4942-B8AF-7100746AE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Jeremi Ochab			Uniwersytet Jagielloński</a:t>
            </a:r>
          </a:p>
          <a:p>
            <a:r>
              <a:rPr lang="pl-PL" dirty="0"/>
              <a:t>Tomasz Walkowiak		Politechnika Wrocławska</a:t>
            </a:r>
          </a:p>
        </p:txBody>
      </p:sp>
    </p:spTree>
    <p:extLst>
      <p:ext uri="{BB962C8B-B14F-4D97-AF65-F5344CB8AC3E}">
        <p14:creationId xmlns:p14="http://schemas.microsoft.com/office/powerpoint/2010/main" val="409129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5442B-2704-CACA-33F8-CC13588B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BA393C-A949-EF2F-41D2-52F60D6E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trees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N-</a:t>
            </a:r>
            <a:r>
              <a:rPr lang="pl-PL" dirty="0" err="1"/>
              <a:t>grams</a:t>
            </a:r>
            <a:r>
              <a:rPr lang="pl-PL" dirty="0"/>
              <a:t> of </a:t>
            </a:r>
            <a:r>
              <a:rPr lang="pl-PL" dirty="0" err="1"/>
              <a:t>word</a:t>
            </a:r>
            <a:r>
              <a:rPr lang="pl-PL" dirty="0"/>
              <a:t> </a:t>
            </a:r>
            <a:r>
              <a:rPr lang="pl-PL" dirty="0" err="1"/>
              <a:t>forms</a:t>
            </a:r>
            <a:r>
              <a:rPr lang="pl-PL" dirty="0"/>
              <a:t>/</a:t>
            </a:r>
            <a:r>
              <a:rPr lang="pl-PL" dirty="0" err="1"/>
              <a:t>lemmas</a:t>
            </a:r>
            <a:r>
              <a:rPr lang="pl-PL" dirty="0"/>
              <a:t> </a:t>
            </a:r>
            <a:r>
              <a:rPr lang="pl-PL" dirty="0" err="1"/>
              <a:t>neighbouring</a:t>
            </a:r>
            <a:r>
              <a:rPr lang="pl-PL" dirty="0"/>
              <a:t> in the </a:t>
            </a:r>
            <a:r>
              <a:rPr lang="pl-PL" dirty="0" err="1"/>
              <a:t>tree</a:t>
            </a:r>
            <a:endParaRPr lang="pl-PL" dirty="0"/>
          </a:p>
          <a:p>
            <a:pPr marL="457200" lvl="1" indent="0">
              <a:buNone/>
            </a:pPr>
            <a:r>
              <a:rPr lang="pl-PL" dirty="0" err="1"/>
              <a:t>Example</a:t>
            </a:r>
            <a:r>
              <a:rPr lang="pl-PL" dirty="0"/>
              <a:t>: </a:t>
            </a:r>
            <a:r>
              <a:rPr lang="pl-PL" dirty="0" err="1"/>
              <a:t>instead</a:t>
            </a:r>
            <a:r>
              <a:rPr lang="pl-PL" dirty="0"/>
              <a:t> of 2-grams „[I] </a:t>
            </a:r>
            <a:r>
              <a:rPr lang="pl-PL" dirty="0" err="1"/>
              <a:t>check</a:t>
            </a:r>
            <a:r>
              <a:rPr lang="pl-PL" dirty="0"/>
              <a:t> in” i „in [the] </a:t>
            </a:r>
            <a:r>
              <a:rPr lang="pl-PL" dirty="0" err="1"/>
              <a:t>guidebook</a:t>
            </a:r>
            <a:r>
              <a:rPr lang="pl-PL" dirty="0"/>
              <a:t>” we </a:t>
            </a:r>
            <a:r>
              <a:rPr lang="pl-PL" dirty="0" err="1"/>
              <a:t>get</a:t>
            </a:r>
            <a:r>
              <a:rPr lang="pl-PL" dirty="0"/>
              <a:t> „[I] </a:t>
            </a:r>
            <a:r>
              <a:rPr lang="pl-PL" dirty="0" err="1"/>
              <a:t>check</a:t>
            </a:r>
            <a:r>
              <a:rPr lang="pl-PL" dirty="0"/>
              <a:t> [the] </a:t>
            </a:r>
            <a:r>
              <a:rPr lang="pl-PL" dirty="0" err="1"/>
              <a:t>guidebook</a:t>
            </a:r>
            <a:r>
              <a:rPr lang="pl-PL" dirty="0"/>
              <a:t>” i „in [the] </a:t>
            </a:r>
            <a:r>
              <a:rPr lang="pl-PL" dirty="0" err="1"/>
              <a:t>guidebook</a:t>
            </a:r>
            <a:r>
              <a:rPr lang="pl-PL" dirty="0"/>
              <a:t>”</a:t>
            </a:r>
          </a:p>
          <a:p>
            <a:pPr lvl="1"/>
            <a:r>
              <a:rPr lang="pl-PL" dirty="0"/>
              <a:t>N-</a:t>
            </a:r>
            <a:r>
              <a:rPr lang="pl-PL" dirty="0" err="1"/>
              <a:t>grams</a:t>
            </a:r>
            <a:r>
              <a:rPr lang="pl-PL" dirty="0"/>
              <a:t> of </a:t>
            </a:r>
            <a:r>
              <a:rPr lang="pl-PL" dirty="0" err="1"/>
              <a:t>dependencies</a:t>
            </a:r>
            <a:r>
              <a:rPr lang="pl-PL" dirty="0"/>
              <a:t>, </a:t>
            </a:r>
            <a:r>
              <a:rPr lang="pl-PL" dirty="0" err="1"/>
              <a:t>e.g</a:t>
            </a:r>
            <a:r>
              <a:rPr lang="pl-PL" dirty="0"/>
              <a:t>. (ROOT, </a:t>
            </a:r>
            <a:r>
              <a:rPr lang="pl-PL" dirty="0" err="1"/>
              <a:t>case</a:t>
            </a:r>
            <a:r>
              <a:rPr lang="pl-PL" dirty="0"/>
              <a:t>, </a:t>
            </a:r>
            <a:r>
              <a:rPr lang="pl-PL" dirty="0" err="1"/>
              <a:t>obl</a:t>
            </a:r>
            <a:r>
              <a:rPr lang="pl-PL" dirty="0"/>
              <a:t>), (</a:t>
            </a:r>
            <a:r>
              <a:rPr lang="pl-PL" dirty="0" err="1"/>
              <a:t>case</a:t>
            </a:r>
            <a:r>
              <a:rPr lang="pl-PL" dirty="0"/>
              <a:t>, </a:t>
            </a:r>
            <a:r>
              <a:rPr lang="pl-PL" dirty="0" err="1"/>
              <a:t>obl</a:t>
            </a:r>
            <a:r>
              <a:rPr lang="pl-PL" dirty="0"/>
              <a:t>, </a:t>
            </a:r>
            <a:r>
              <a:rPr lang="pl-PL" dirty="0" err="1"/>
              <a:t>punct</a:t>
            </a:r>
            <a:r>
              <a:rPr lang="pl-PL" dirty="0"/>
              <a:t>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445EE17-6A84-259D-DBBC-DEDB97E8C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45255"/>
            <a:ext cx="10515600" cy="19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6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B5DF7B-45AB-9275-C581-D3E8E1E91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0137"/>
            <a:ext cx="10515600" cy="4351338"/>
          </a:xfrm>
        </p:spPr>
        <p:txBody>
          <a:bodyPr>
            <a:normAutofit/>
          </a:bodyPr>
          <a:lstStyle/>
          <a:p>
            <a:r>
              <a:rPr lang="pl-PL" dirty="0" err="1"/>
              <a:t>Grammatical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  <a:p>
            <a:pPr marL="0" indent="0">
              <a:buNone/>
            </a:pPr>
            <a:r>
              <a:rPr lang="pl-PL" sz="2000" dirty="0"/>
              <a:t>Set: </a:t>
            </a:r>
            <a:r>
              <a:rPr lang="pl-PL" sz="2000" dirty="0" err="1"/>
              <a:t>see</a:t>
            </a:r>
            <a:r>
              <a:rPr lang="pl-PL" sz="2000" dirty="0"/>
              <a:t> the </a:t>
            </a:r>
            <a:r>
              <a:rPr lang="pl-PL" sz="2000" dirty="0" err="1"/>
              <a:t>general</a:t>
            </a:r>
            <a:r>
              <a:rPr lang="pl-PL" sz="2000" dirty="0"/>
              <a:t> </a:t>
            </a:r>
            <a:r>
              <a:rPr lang="pl-PL" sz="2000" dirty="0" err="1"/>
              <a:t>description</a:t>
            </a:r>
            <a:r>
              <a:rPr lang="pl-PL" sz="2000" dirty="0"/>
              <a:t> for </a:t>
            </a:r>
            <a:r>
              <a:rPr lang="pl-PL" sz="2000" dirty="0" err="1"/>
              <a:t>Polish</a:t>
            </a:r>
            <a:r>
              <a:rPr lang="pl-PL" sz="2000" dirty="0"/>
              <a:t> (</a:t>
            </a:r>
            <a:r>
              <a:rPr lang="pl-PL" sz="2000" dirty="0">
                <a:hlinkClick r:id="rId2"/>
              </a:rPr>
              <a:t>https://universaldependencies.org/pl/index.html#morphology</a:t>
            </a:r>
            <a:r>
              <a:rPr lang="pl-PL" sz="2000" dirty="0"/>
              <a:t>) and </a:t>
            </a:r>
            <a:r>
              <a:rPr lang="pl-PL" sz="2000" dirty="0" err="1"/>
              <a:t>some</a:t>
            </a:r>
            <a:r>
              <a:rPr lang="pl-PL" sz="2000" dirty="0"/>
              <a:t> </a:t>
            </a:r>
            <a:r>
              <a:rPr lang="pl-PL" sz="2000" dirty="0" err="1"/>
              <a:t>specific</a:t>
            </a:r>
            <a:r>
              <a:rPr lang="pl-PL" sz="2000" dirty="0"/>
              <a:t> </a:t>
            </a:r>
            <a:r>
              <a:rPr lang="pl-PL" sz="2000" dirty="0" err="1"/>
              <a:t>examples</a:t>
            </a:r>
            <a:r>
              <a:rPr lang="pl-PL" sz="2000" dirty="0"/>
              <a:t> (</a:t>
            </a:r>
            <a:r>
              <a:rPr lang="pl-PL" sz="2000" dirty="0">
                <a:hlinkClick r:id="rId3"/>
              </a:rPr>
              <a:t>https://universaldependencies.org/docs/pl/feat/</a:t>
            </a:r>
            <a:r>
              <a:rPr lang="pl-PL" sz="2000" dirty="0"/>
              <a:t>)</a:t>
            </a:r>
          </a:p>
          <a:p>
            <a:pPr marL="0" indent="0">
              <a:buNone/>
            </a:pPr>
            <a:r>
              <a:rPr lang="pl-PL" sz="1800" dirty="0"/>
              <a:t>Sprawdzam	</a:t>
            </a:r>
            <a:r>
              <a:rPr lang="pl-PL" sz="1800" dirty="0" err="1"/>
              <a:t>Aspect</a:t>
            </a:r>
            <a:r>
              <a:rPr lang="pl-PL" sz="1800" dirty="0"/>
              <a:t>=</a:t>
            </a:r>
            <a:r>
              <a:rPr lang="pl-PL" sz="1800" dirty="0" err="1"/>
              <a:t>Imp|Mood</a:t>
            </a:r>
            <a:r>
              <a:rPr lang="pl-PL" sz="1800" dirty="0"/>
              <a:t>=</a:t>
            </a:r>
            <a:r>
              <a:rPr lang="pl-PL" sz="1800" dirty="0" err="1"/>
              <a:t>Ind|Number</a:t>
            </a:r>
            <a:r>
              <a:rPr lang="pl-PL" sz="1800" dirty="0"/>
              <a:t>=</a:t>
            </a:r>
            <a:r>
              <a:rPr lang="pl-PL" sz="1800" dirty="0" err="1"/>
              <a:t>Sing|Person</a:t>
            </a:r>
            <a:r>
              <a:rPr lang="pl-PL" sz="1800" dirty="0"/>
              <a:t>=1|Tense=</a:t>
            </a:r>
            <a:r>
              <a:rPr lang="pl-PL" sz="1800" dirty="0" err="1"/>
              <a:t>Pres|VerbForm</a:t>
            </a:r>
            <a:r>
              <a:rPr lang="pl-PL" sz="1800" dirty="0"/>
              <a:t>=</a:t>
            </a:r>
            <a:r>
              <a:rPr lang="pl-PL" sz="1800" dirty="0" err="1"/>
              <a:t>Fin|Voice</a:t>
            </a:r>
            <a:r>
              <a:rPr lang="pl-PL" sz="1800" dirty="0"/>
              <a:t>=</a:t>
            </a:r>
            <a:r>
              <a:rPr lang="pl-PL" sz="1800" dirty="0" err="1"/>
              <a:t>Act</a:t>
            </a:r>
            <a:br>
              <a:rPr lang="pl-PL" sz="1800" dirty="0"/>
            </a:br>
            <a:r>
              <a:rPr lang="pl-PL" sz="1800" dirty="0"/>
              <a:t>w		</a:t>
            </a:r>
            <a:r>
              <a:rPr lang="pl-PL" sz="1800" dirty="0" err="1"/>
              <a:t>AdpType</a:t>
            </a:r>
            <a:r>
              <a:rPr lang="pl-PL" sz="1800" dirty="0"/>
              <a:t>=Prep|Variant=Short</a:t>
            </a:r>
            <a:br>
              <a:rPr lang="pl-PL" sz="1800" dirty="0"/>
            </a:br>
            <a:r>
              <a:rPr lang="pl-PL" sz="1800" dirty="0"/>
              <a:t>przewodniku	</a:t>
            </a:r>
            <a:r>
              <a:rPr lang="pl-PL" sz="1800" dirty="0" err="1"/>
              <a:t>Animacy</a:t>
            </a:r>
            <a:r>
              <a:rPr lang="pl-PL" sz="1800" dirty="0"/>
              <a:t>=</a:t>
            </a:r>
            <a:r>
              <a:rPr lang="pl-PL" sz="1800" dirty="0" err="1"/>
              <a:t>Inan|Case</a:t>
            </a:r>
            <a:r>
              <a:rPr lang="pl-PL" sz="1800" dirty="0"/>
              <a:t>=</a:t>
            </a:r>
            <a:r>
              <a:rPr lang="pl-PL" sz="1800" dirty="0" err="1"/>
              <a:t>Loc|Gender</a:t>
            </a:r>
            <a:r>
              <a:rPr lang="pl-PL" sz="1800" dirty="0"/>
              <a:t>=</a:t>
            </a:r>
            <a:r>
              <a:rPr lang="pl-PL" sz="1800" dirty="0" err="1"/>
              <a:t>Masc|Number</a:t>
            </a:r>
            <a:r>
              <a:rPr lang="pl-PL" sz="1800" dirty="0"/>
              <a:t>=</a:t>
            </a:r>
            <a:r>
              <a:rPr lang="pl-PL" sz="1800" dirty="0" err="1"/>
              <a:t>Sing</a:t>
            </a:r>
            <a:br>
              <a:rPr lang="pl-PL" sz="1800" dirty="0"/>
            </a:br>
            <a:r>
              <a:rPr lang="pl-PL" sz="1800" dirty="0"/>
              <a:t>:		</a:t>
            </a:r>
            <a:r>
              <a:rPr lang="pl-PL" sz="1800" dirty="0" err="1"/>
              <a:t>PunctType</a:t>
            </a:r>
            <a:r>
              <a:rPr lang="pl-PL" sz="1800" dirty="0"/>
              <a:t>=Colo</a:t>
            </a:r>
          </a:p>
          <a:p>
            <a:pPr marL="0" indent="0">
              <a:buNone/>
            </a:pPr>
            <a:r>
              <a:rPr lang="pl-PL" sz="1800" dirty="0"/>
              <a:t>tylko		-</a:t>
            </a:r>
            <a:br>
              <a:rPr lang="pl-PL" sz="1800" dirty="0"/>
            </a:br>
            <a:r>
              <a:rPr lang="pl-PL" sz="1800" dirty="0"/>
              <a:t>dwie		Case=</a:t>
            </a:r>
            <a:r>
              <a:rPr lang="pl-PL" sz="1800" dirty="0" err="1"/>
              <a:t>Nom|Gender</a:t>
            </a:r>
            <a:r>
              <a:rPr lang="pl-PL" sz="1800" dirty="0"/>
              <a:t>=</a:t>
            </a:r>
            <a:r>
              <a:rPr lang="pl-PL" sz="1800" dirty="0" err="1"/>
              <a:t>Fem|NumForm</a:t>
            </a:r>
            <a:r>
              <a:rPr lang="pl-PL" sz="1800" dirty="0"/>
              <a:t>=</a:t>
            </a:r>
            <a:r>
              <a:rPr lang="pl-PL" sz="1800" dirty="0" err="1"/>
              <a:t>Word|Number</a:t>
            </a:r>
            <a:r>
              <a:rPr lang="pl-PL" sz="1800" dirty="0"/>
              <a:t>=</a:t>
            </a:r>
            <a:r>
              <a:rPr lang="pl-PL" sz="1800" dirty="0" err="1"/>
              <a:t>Plur</a:t>
            </a:r>
            <a:br>
              <a:rPr lang="pl-PL" sz="1800" dirty="0"/>
            </a:br>
            <a:r>
              <a:rPr lang="pl-PL" sz="1800" dirty="0"/>
              <a:t>gwiazdki		Case=</a:t>
            </a:r>
            <a:r>
              <a:rPr lang="pl-PL" sz="1800" dirty="0" err="1"/>
              <a:t>Nom|Gender</a:t>
            </a:r>
            <a:r>
              <a:rPr lang="pl-PL" sz="1800" dirty="0"/>
              <a:t>=</a:t>
            </a:r>
            <a:r>
              <a:rPr lang="pl-PL" sz="1800" dirty="0" err="1"/>
              <a:t>Fem|Number</a:t>
            </a:r>
            <a:r>
              <a:rPr lang="pl-PL" sz="1800" dirty="0"/>
              <a:t>=</a:t>
            </a:r>
            <a:r>
              <a:rPr lang="pl-PL" sz="1800" dirty="0" err="1"/>
              <a:t>Plur</a:t>
            </a:r>
            <a:br>
              <a:rPr lang="pl-PL" sz="1800" dirty="0"/>
            </a:br>
            <a:r>
              <a:rPr lang="pl-PL" sz="1800" dirty="0"/>
              <a:t>.		</a:t>
            </a:r>
            <a:r>
              <a:rPr lang="pl-PL" sz="1800" dirty="0" err="1"/>
              <a:t>PunctType</a:t>
            </a:r>
            <a:r>
              <a:rPr lang="pl-PL" sz="1800" dirty="0"/>
              <a:t>=Peri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DE7AE55-250B-44BF-1B8D-2B92014F6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45255"/>
            <a:ext cx="10515600" cy="19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1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AB75E4-4940-858C-5DEE-43C5C05E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manually</a:t>
            </a:r>
            <a:r>
              <a:rPr lang="pl-PL" dirty="0"/>
              <a:t> </a:t>
            </a:r>
            <a:r>
              <a:rPr lang="pl-PL" dirty="0" err="1"/>
              <a:t>designed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possible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C456CD-1721-2582-616C-D6C4C430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https://github.com/ZILiAT-NASK/StyloMetrix/blob/main/resources/metrics_list_en.md</a:t>
            </a:r>
            <a:endParaRPr lang="pl-PL" dirty="0"/>
          </a:p>
          <a:p>
            <a:r>
              <a:rPr lang="pl-PL" dirty="0" err="1"/>
              <a:t>Okulska</a:t>
            </a:r>
            <a:r>
              <a:rPr lang="pl-PL" dirty="0"/>
              <a:t>, I., </a:t>
            </a:r>
            <a:r>
              <a:rPr lang="pl-PL" dirty="0" err="1"/>
              <a:t>Stetsenko</a:t>
            </a:r>
            <a:r>
              <a:rPr lang="pl-PL" dirty="0"/>
              <a:t>, D., </a:t>
            </a:r>
            <a:r>
              <a:rPr lang="pl-PL" dirty="0" err="1"/>
              <a:t>Kołos</a:t>
            </a:r>
            <a:r>
              <a:rPr lang="pl-PL" dirty="0"/>
              <a:t>, A., Karlińska, A., </a:t>
            </a:r>
            <a:r>
              <a:rPr lang="pl-PL" dirty="0" err="1"/>
              <a:t>Głąbińska</a:t>
            </a:r>
            <a:r>
              <a:rPr lang="pl-PL" dirty="0"/>
              <a:t>, K., &amp; Nowakowski, A. (2023). </a:t>
            </a:r>
            <a:r>
              <a:rPr lang="pl-PL" dirty="0" err="1"/>
              <a:t>StyloMetrix</a:t>
            </a:r>
            <a:r>
              <a:rPr lang="pl-PL" dirty="0"/>
              <a:t>: </a:t>
            </a:r>
            <a:r>
              <a:rPr lang="pl-PL" dirty="0" err="1"/>
              <a:t>An</a:t>
            </a:r>
            <a:r>
              <a:rPr lang="pl-PL" dirty="0"/>
              <a:t> Open-Source </a:t>
            </a:r>
            <a:r>
              <a:rPr lang="pl-PL" dirty="0" err="1"/>
              <a:t>Multilingual</a:t>
            </a:r>
            <a:r>
              <a:rPr lang="pl-PL" dirty="0"/>
              <a:t> </a:t>
            </a:r>
            <a:r>
              <a:rPr lang="pl-PL" dirty="0" err="1"/>
              <a:t>Tool</a:t>
            </a:r>
            <a:r>
              <a:rPr lang="pl-PL" dirty="0"/>
              <a:t> for </a:t>
            </a:r>
            <a:r>
              <a:rPr lang="pl-PL" dirty="0" err="1"/>
              <a:t>Representing</a:t>
            </a:r>
            <a:r>
              <a:rPr lang="pl-PL" dirty="0"/>
              <a:t> </a:t>
            </a:r>
            <a:r>
              <a:rPr lang="pl-PL" dirty="0" err="1"/>
              <a:t>Stylometric</a:t>
            </a:r>
            <a:r>
              <a:rPr lang="pl-PL" dirty="0"/>
              <a:t> </a:t>
            </a:r>
            <a:r>
              <a:rPr lang="pl-PL" dirty="0" err="1"/>
              <a:t>Vectors</a:t>
            </a:r>
            <a:r>
              <a:rPr lang="pl-PL" dirty="0"/>
              <a:t>. </a:t>
            </a:r>
            <a:r>
              <a:rPr lang="pl-PL" dirty="0" err="1"/>
              <a:t>arXiv</a:t>
            </a:r>
            <a:r>
              <a:rPr lang="pl-PL" dirty="0"/>
              <a:t> </a:t>
            </a:r>
            <a:r>
              <a:rPr lang="pl-PL" dirty="0" err="1"/>
              <a:t>preprint</a:t>
            </a:r>
            <a:r>
              <a:rPr lang="pl-PL" dirty="0"/>
              <a:t> arXiv:2309.12810.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20875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ED902A-DBCC-64E0-C1BB-959967B8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pl-PL" dirty="0"/>
              <a:t>Case </a:t>
            </a:r>
            <a:r>
              <a:rPr lang="pl-PL" dirty="0" err="1"/>
              <a:t>study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Joseph Conrad, </a:t>
            </a:r>
            <a:r>
              <a:rPr lang="pl-PL" i="1" dirty="0" err="1"/>
              <a:t>Heart</a:t>
            </a:r>
            <a:r>
              <a:rPr lang="pl-PL" i="1" dirty="0"/>
              <a:t> of </a:t>
            </a:r>
            <a:r>
              <a:rPr lang="pl-PL" i="1"/>
              <a:t>Darkness</a:t>
            </a:r>
            <a:endParaRPr lang="pl-PL" i="1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33C568-A1A8-4942-B8AF-7100746AE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The </a:t>
            </a:r>
            <a:r>
              <a:rPr lang="pl-PL" dirty="0" err="1"/>
              <a:t>distinctive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of </a:t>
            </a:r>
            <a:r>
              <a:rPr lang="pl-PL" dirty="0" err="1"/>
              <a:t>translations</a:t>
            </a:r>
            <a:br>
              <a:rPr lang="pl-PL" dirty="0"/>
            </a:br>
            <a:r>
              <a:rPr lang="pl-PL" dirty="0"/>
              <a:t>by Jacek Dukaj and Aniela Zagórska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Polish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1634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ED902A-DBCC-64E0-C1BB-959967B8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Results</a:t>
            </a:r>
            <a:r>
              <a:rPr lang="pl-PL" dirty="0"/>
              <a:t> and </a:t>
            </a:r>
            <a:r>
              <a:rPr lang="pl-PL" dirty="0" err="1"/>
              <a:t>visualisations</a:t>
            </a:r>
            <a:r>
              <a:rPr lang="pl-PL" dirty="0"/>
              <a:t> –</a:t>
            </a:r>
            <a:br>
              <a:rPr lang="pl-PL" dirty="0"/>
            </a:br>
            <a:r>
              <a:rPr lang="pl-PL" dirty="0" err="1"/>
              <a:t>Examples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33C568-A1A8-4942-B8AF-7100746AE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General </a:t>
            </a:r>
            <a:r>
              <a:rPr lang="pl-PL" dirty="0" err="1"/>
              <a:t>classification</a:t>
            </a:r>
            <a:r>
              <a:rPr lang="pl-PL" dirty="0"/>
              <a:t>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Ranking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importance</a:t>
            </a:r>
            <a:r>
              <a:rPr lang="pl-PL" dirty="0"/>
              <a:t> to the </a:t>
            </a:r>
            <a:r>
              <a:rPr lang="pl-PL" dirty="0" err="1"/>
              <a:t>classification</a:t>
            </a:r>
            <a:r>
              <a:rPr lang="pl-PL" dirty="0"/>
              <a:t> (</a:t>
            </a:r>
            <a:r>
              <a:rPr lang="pl-PL" dirty="0" err="1"/>
              <a:t>general</a:t>
            </a:r>
            <a:r>
              <a:rPr lang="pl-PL" dirty="0"/>
              <a:t>, per </a:t>
            </a:r>
            <a:r>
              <a:rPr lang="pl-PL" dirty="0" err="1"/>
              <a:t>each</a:t>
            </a:r>
            <a:r>
              <a:rPr lang="pl-PL" dirty="0"/>
              <a:t> translator and for </a:t>
            </a:r>
            <a:r>
              <a:rPr lang="pl-PL" dirty="0" err="1"/>
              <a:t>instances</a:t>
            </a:r>
            <a:r>
              <a:rPr lang="pl-PL" dirty="0"/>
              <a:t> of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fragments</a:t>
            </a:r>
            <a:r>
              <a:rPr lang="pl-P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fragments</a:t>
            </a:r>
            <a:r>
              <a:rPr lang="pl-PL" dirty="0"/>
              <a:t> with the most </a:t>
            </a:r>
            <a:r>
              <a:rPr lang="pl-PL" dirty="0" err="1"/>
              <a:t>important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highlighted</a:t>
            </a:r>
            <a:r>
              <a:rPr lang="pl-PL" dirty="0"/>
              <a:t> in </a:t>
            </a:r>
            <a:r>
              <a:rPr lang="pl-PL"/>
              <a:t>text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The </a:t>
            </a:r>
            <a:r>
              <a:rPr lang="pl-PL" dirty="0" err="1"/>
              <a:t>frequently</a:t>
            </a:r>
            <a:r>
              <a:rPr lang="pl-PL" dirty="0"/>
              <a:t> </a:t>
            </a:r>
            <a:r>
              <a:rPr lang="pl-PL" dirty="0" err="1"/>
              <a:t>misclassified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fragments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7265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Classifier</a:t>
            </a:r>
            <a:r>
              <a:rPr lang="pl-PL" dirty="0"/>
              <a:t> </a:t>
            </a:r>
            <a:r>
              <a:rPr lang="pl-PL" dirty="0" err="1"/>
              <a:t>settings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B5DF7B-45AB-9275-C581-D3E8E1E9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 err="1"/>
              <a:t>Binary</a:t>
            </a:r>
            <a:r>
              <a:rPr lang="pl-PL" dirty="0"/>
              <a:t> </a:t>
            </a:r>
            <a:r>
              <a:rPr lang="pl-PL" dirty="0" err="1"/>
              <a:t>classification</a:t>
            </a:r>
            <a:r>
              <a:rPr lang="pl-PL" dirty="0"/>
              <a:t>:</a:t>
            </a:r>
          </a:p>
          <a:p>
            <a:r>
              <a:rPr lang="pl-PL" dirty="0" err="1"/>
              <a:t>class</a:t>
            </a:r>
            <a:r>
              <a:rPr lang="pl-PL" dirty="0"/>
              <a:t> 0: J. Dukaj</a:t>
            </a:r>
          </a:p>
          <a:p>
            <a:r>
              <a:rPr lang="pl-PL" dirty="0" err="1"/>
              <a:t>class</a:t>
            </a:r>
            <a:r>
              <a:rPr lang="pl-PL" dirty="0"/>
              <a:t> 1: A. Zagórska</a:t>
            </a:r>
          </a:p>
          <a:p>
            <a:pPr marL="0" indent="0">
              <a:buNone/>
            </a:pP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length</a:t>
            </a:r>
            <a:r>
              <a:rPr lang="pl-PL" dirty="0"/>
              <a:t>:	</a:t>
            </a:r>
            <a:r>
              <a:rPr lang="pl-PL" dirty="0" err="1"/>
              <a:t>chunk</a:t>
            </a:r>
            <a:r>
              <a:rPr lang="pl-PL" dirty="0"/>
              <a:t> </a:t>
            </a:r>
            <a:r>
              <a:rPr lang="pl-PL" dirty="0" err="1"/>
              <a:t>texts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800 </a:t>
            </a:r>
            <a:r>
              <a:rPr lang="pl-PL" dirty="0" err="1"/>
              <a:t>token</a:t>
            </a:r>
            <a:r>
              <a:rPr lang="pl-PL" dirty="0"/>
              <a:t> </a:t>
            </a:r>
            <a:r>
              <a:rPr lang="pl-PL" dirty="0" err="1"/>
              <a:t>fragments</a:t>
            </a:r>
            <a:br>
              <a:rPr lang="pl-PL" dirty="0"/>
            </a:br>
            <a:r>
              <a:rPr lang="pl-PL" dirty="0"/>
              <a:t>			(</a:t>
            </a:r>
            <a:r>
              <a:rPr lang="pl-PL" dirty="0" err="1"/>
              <a:t>optimal</a:t>
            </a:r>
            <a:r>
              <a:rPr lang="pl-PL" dirty="0"/>
              <a:t> to the </a:t>
            </a:r>
            <a:r>
              <a:rPr lang="pl-PL" dirty="0" err="1"/>
              <a:t>classification</a:t>
            </a:r>
            <a:r>
              <a:rPr lang="pl-PL" dirty="0"/>
              <a:t> performance; 200-900 OK)</a:t>
            </a:r>
          </a:p>
          <a:p>
            <a:pPr marL="0" indent="0">
              <a:buNone/>
            </a:pPr>
            <a:r>
              <a:rPr lang="pl-PL" dirty="0" err="1"/>
              <a:t>Sample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:	JD (37), AZ (50)</a:t>
            </a:r>
          </a:p>
          <a:p>
            <a:pPr marL="0" indent="0">
              <a:buNone/>
            </a:pPr>
            <a:r>
              <a:rPr lang="pl-PL" dirty="0" err="1"/>
              <a:t>Features</a:t>
            </a:r>
            <a:r>
              <a:rPr lang="pl-PL" dirty="0"/>
              <a:t>:	lemma 1-3-grams (no </a:t>
            </a:r>
            <a:r>
              <a:rPr lang="pl-PL" dirty="0" err="1"/>
              <a:t>proper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),</a:t>
            </a:r>
            <a:br>
              <a:rPr lang="pl-PL" dirty="0"/>
            </a:br>
            <a:r>
              <a:rPr lang="pl-PL" dirty="0"/>
              <a:t>		lemma 2-grams </a:t>
            </a:r>
            <a:r>
              <a:rPr lang="pl-PL" dirty="0" err="1"/>
              <a:t>dependency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(no </a:t>
            </a:r>
            <a:r>
              <a:rPr lang="pl-PL" dirty="0" err="1"/>
              <a:t>proper</a:t>
            </a:r>
            <a:r>
              <a:rPr lang="pl-PL" dirty="0"/>
              <a:t> </a:t>
            </a:r>
            <a:r>
              <a:rPr lang="pl-PL" dirty="0" err="1"/>
              <a:t>names</a:t>
            </a:r>
            <a:r>
              <a:rPr lang="pl-PL" dirty="0"/>
              <a:t>),</a:t>
            </a:r>
            <a:br>
              <a:rPr lang="pl-PL" dirty="0"/>
            </a:br>
            <a:r>
              <a:rPr lang="pl-PL" dirty="0"/>
              <a:t>		POS 1-3-grams (</a:t>
            </a:r>
            <a:r>
              <a:rPr lang="pl-PL" dirty="0" err="1"/>
              <a:t>punctuation</a:t>
            </a:r>
            <a:r>
              <a:rPr lang="pl-PL" dirty="0"/>
              <a:t> </a:t>
            </a:r>
            <a:r>
              <a:rPr lang="pl-PL" dirty="0" err="1"/>
              <a:t>included</a:t>
            </a:r>
            <a:r>
              <a:rPr lang="pl-PL" dirty="0"/>
              <a:t>),</a:t>
            </a:r>
            <a:br>
              <a:rPr lang="pl-PL" dirty="0"/>
            </a:br>
            <a:r>
              <a:rPr lang="pl-PL" dirty="0"/>
              <a:t>		1-grams of </a:t>
            </a:r>
            <a:r>
              <a:rPr lang="pl-PL" dirty="0" err="1"/>
              <a:t>morphological</a:t>
            </a:r>
            <a:r>
              <a:rPr lang="pl-PL" dirty="0"/>
              <a:t> </a:t>
            </a:r>
            <a:r>
              <a:rPr lang="pl-PL" dirty="0" err="1"/>
              <a:t>annotation</a:t>
            </a:r>
            <a:r>
              <a:rPr lang="pl-PL" dirty="0"/>
              <a:t> (</a:t>
            </a:r>
            <a:r>
              <a:rPr lang="pl-PL" dirty="0" err="1"/>
              <a:t>punctuation</a:t>
            </a:r>
            <a:r>
              <a:rPr lang="pl-PL" dirty="0"/>
              <a:t> </a:t>
            </a:r>
            <a:r>
              <a:rPr lang="pl-PL" dirty="0" err="1"/>
              <a:t>included</a:t>
            </a:r>
            <a:r>
              <a:rPr lang="pl-PL" dirty="0"/>
              <a:t>),</a:t>
            </a:r>
            <a:br>
              <a:rPr lang="pl-PL" dirty="0"/>
            </a:br>
            <a:r>
              <a:rPr lang="pl-PL" dirty="0"/>
              <a:t>		</a:t>
            </a:r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 dirty="0" err="1"/>
              <a:t>entity</a:t>
            </a:r>
            <a:r>
              <a:rPr lang="pl-PL" dirty="0"/>
              <a:t> </a:t>
            </a:r>
            <a:r>
              <a:rPr lang="pl-PL" dirty="0" err="1"/>
              <a:t>types</a:t>
            </a:r>
            <a:r>
              <a:rPr lang="pl-PL" dirty="0"/>
              <a:t>, </a:t>
            </a:r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/>
              <a:t>entities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7671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Classifier’s</a:t>
            </a:r>
            <a:r>
              <a:rPr lang="pl-PL" dirty="0"/>
              <a:t> performance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B5DF7B-45AB-9275-C581-D3E8E1E9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Performance:</a:t>
            </a:r>
          </a:p>
          <a:p>
            <a:pPr lvl="1"/>
            <a:r>
              <a:rPr lang="pl-PL" dirty="0" err="1"/>
              <a:t>accuracy</a:t>
            </a:r>
            <a:r>
              <a:rPr lang="pl-PL" dirty="0"/>
              <a:t> (</a:t>
            </a:r>
            <a:r>
              <a:rPr lang="pl-PL" dirty="0" err="1"/>
              <a:t>percent</a:t>
            </a:r>
            <a:r>
              <a:rPr lang="pl-PL" dirty="0"/>
              <a:t> of </a:t>
            </a:r>
            <a:r>
              <a:rPr lang="pl-PL" dirty="0" err="1"/>
              <a:t>fragments</a:t>
            </a:r>
            <a:r>
              <a:rPr lang="pl-PL" dirty="0"/>
              <a:t> </a:t>
            </a:r>
            <a:r>
              <a:rPr lang="pl-PL" dirty="0" err="1"/>
              <a:t>classified</a:t>
            </a:r>
            <a:r>
              <a:rPr lang="pl-PL" dirty="0"/>
              <a:t> </a:t>
            </a:r>
            <a:r>
              <a:rPr lang="pl-PL" dirty="0" err="1"/>
              <a:t>correctly</a:t>
            </a:r>
            <a:r>
              <a:rPr lang="pl-PL" dirty="0"/>
              <a:t>): 96%</a:t>
            </a:r>
          </a:p>
          <a:p>
            <a:pPr lvl="1"/>
            <a:r>
              <a:rPr lang="pl-PL" dirty="0"/>
              <a:t>F</a:t>
            </a:r>
            <a:r>
              <a:rPr lang="de-DE" dirty="0"/>
              <a:t>1</a:t>
            </a:r>
            <a:r>
              <a:rPr lang="pl-PL" dirty="0"/>
              <a:t> (</a:t>
            </a:r>
            <a:r>
              <a:rPr lang="pl-PL" dirty="0" err="1"/>
              <a:t>range</a:t>
            </a:r>
            <a:r>
              <a:rPr lang="pl-PL" dirty="0"/>
              <a:t> 0-1):		</a:t>
            </a:r>
            <a:r>
              <a:rPr lang="de-DE" dirty="0"/>
              <a:t>0.</a:t>
            </a:r>
            <a:r>
              <a:rPr lang="pl-PL" dirty="0"/>
              <a:t>96 </a:t>
            </a:r>
          </a:p>
          <a:p>
            <a:pPr lvl="1"/>
            <a:r>
              <a:rPr lang="pl-PL" dirty="0" err="1"/>
              <a:t>Matthews</a:t>
            </a:r>
            <a:r>
              <a:rPr lang="pl-PL" dirty="0"/>
              <a:t> </a:t>
            </a:r>
            <a:r>
              <a:rPr lang="pl-PL" dirty="0" err="1"/>
              <a:t>correlation</a:t>
            </a:r>
            <a:r>
              <a:rPr lang="pl-PL" dirty="0"/>
              <a:t> </a:t>
            </a:r>
            <a:r>
              <a:rPr lang="pl-PL" dirty="0" err="1"/>
              <a:t>coef</a:t>
            </a:r>
            <a:r>
              <a:rPr lang="pl-PL" dirty="0"/>
              <a:t>. (</a:t>
            </a:r>
            <a:r>
              <a:rPr lang="pl-PL" dirty="0" err="1"/>
              <a:t>range</a:t>
            </a:r>
            <a:r>
              <a:rPr lang="pl-PL" dirty="0"/>
              <a:t> -1 to 1):	0.92</a:t>
            </a:r>
          </a:p>
          <a:p>
            <a:pPr marL="0" indent="0">
              <a:buNone/>
            </a:pPr>
            <a:r>
              <a:rPr lang="pl-PL" dirty="0"/>
              <a:t>Evaluation </a:t>
            </a:r>
            <a:r>
              <a:rPr lang="pl-PL" dirty="0" err="1"/>
              <a:t>scheme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Stratified</a:t>
            </a:r>
            <a:r>
              <a:rPr lang="pl-PL" dirty="0"/>
              <a:t> cross-</a:t>
            </a:r>
            <a:r>
              <a:rPr lang="pl-PL" dirty="0" err="1"/>
              <a:t>validation</a:t>
            </a:r>
            <a:r>
              <a:rPr lang="pl-PL" dirty="0"/>
              <a:t> (10 </a:t>
            </a:r>
            <a:r>
              <a:rPr lang="pl-PL" dirty="0" err="1"/>
              <a:t>folds</a:t>
            </a:r>
            <a:r>
              <a:rPr lang="pl-PL" dirty="0"/>
              <a:t>)</a:t>
            </a:r>
          </a:p>
          <a:p>
            <a:pPr lvl="1"/>
            <a:r>
              <a:rPr lang="pl-PL" dirty="0" err="1"/>
              <a:t>Averaging</a:t>
            </a:r>
            <a:r>
              <a:rPr lang="pl-PL" dirty="0"/>
              <a:t> </a:t>
            </a:r>
            <a:r>
              <a:rPr lang="pl-PL" dirty="0" err="1"/>
              <a:t>over</a:t>
            </a:r>
            <a:r>
              <a:rPr lang="pl-PL" dirty="0"/>
              <a:t> 10 </a:t>
            </a:r>
            <a:r>
              <a:rPr lang="pl-PL" dirty="0" err="1"/>
              <a:t>repeated</a:t>
            </a:r>
            <a:r>
              <a:rPr lang="pl-PL" dirty="0"/>
              <a:t> cross-</a:t>
            </a:r>
            <a:r>
              <a:rPr lang="pl-PL" dirty="0" err="1"/>
              <a:t>validations</a:t>
            </a:r>
            <a:r>
              <a:rPr lang="pl-PL" dirty="0"/>
              <a:t> (to </a:t>
            </a:r>
            <a:r>
              <a:rPr lang="pl-PL" dirty="0" err="1"/>
              <a:t>include</a:t>
            </a:r>
            <a:r>
              <a:rPr lang="pl-PL" dirty="0"/>
              <a:t> </a:t>
            </a:r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randomly</a:t>
            </a:r>
            <a:r>
              <a:rPr lang="pl-PL" dirty="0"/>
              <a:t> </a:t>
            </a:r>
            <a:r>
              <a:rPr lang="pl-PL" dirty="0" err="1"/>
              <a:t>sampled</a:t>
            </a:r>
            <a:r>
              <a:rPr lang="pl-PL" dirty="0"/>
              <a:t> data </a:t>
            </a:r>
            <a:r>
              <a:rPr lang="pl-PL"/>
              <a:t>samples</a:t>
            </a:r>
            <a:r>
              <a:rPr lang="pl-PL" dirty="0"/>
              <a:t>)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1527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508F1A27-8AF4-7807-4268-A5788FA8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80766"/>
            <a:ext cx="12192000" cy="3311318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DE26846-9856-1093-CB0D-3330555C6453}"/>
              </a:ext>
            </a:extLst>
          </p:cNvPr>
          <p:cNvSpPr txBox="1"/>
          <p:nvPr/>
        </p:nvSpPr>
        <p:spPr>
          <a:xfrm>
            <a:off x="7560394" y="5889760"/>
            <a:ext cx="657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err="1">
                <a:solidFill>
                  <a:srgbClr val="FF0000"/>
                </a:solidFill>
              </a:rPr>
              <a:t>Importance</a:t>
            </a:r>
            <a:r>
              <a:rPr lang="pl-PL" sz="2400" b="1" dirty="0">
                <a:solidFill>
                  <a:srgbClr val="FF0000"/>
                </a:solidFill>
              </a:rPr>
              <a:t> of a </a:t>
            </a:r>
            <a:r>
              <a:rPr lang="pl-PL" sz="2400" b="1" dirty="0" err="1">
                <a:solidFill>
                  <a:srgbClr val="FF0000"/>
                </a:solidFill>
              </a:rPr>
              <a:t>feature</a:t>
            </a:r>
            <a:r>
              <a:rPr lang="pl-PL" sz="2400" b="1" dirty="0">
                <a:solidFill>
                  <a:srgbClr val="FF0000"/>
                </a:solidFill>
              </a:rPr>
              <a:t> to </a:t>
            </a:r>
            <a:r>
              <a:rPr lang="pl-PL" sz="2400" b="1" dirty="0" err="1">
                <a:solidFill>
                  <a:srgbClr val="FF0000"/>
                </a:solidFill>
              </a:rPr>
              <a:t>classify</a:t>
            </a:r>
            <a:br>
              <a:rPr lang="pl-PL" sz="2400" b="1" dirty="0">
                <a:solidFill>
                  <a:srgbClr val="FF0000"/>
                </a:solidFill>
              </a:rPr>
            </a:br>
            <a:r>
              <a:rPr lang="pl-PL" sz="2400" dirty="0"/>
              <a:t>(</a:t>
            </a:r>
            <a:r>
              <a:rPr lang="pl-PL" sz="2400" dirty="0" err="1"/>
              <a:t>left</a:t>
            </a:r>
            <a:r>
              <a:rPr lang="pl-PL" sz="2400" dirty="0"/>
              <a:t> – as </a:t>
            </a:r>
            <a:r>
              <a:rPr lang="pl-PL" sz="2400" b="1" dirty="0">
                <a:solidFill>
                  <a:schemeClr val="bg1">
                    <a:lumMod val="50000"/>
                  </a:schemeClr>
                </a:solidFill>
              </a:rPr>
              <a:t>Zagórska, </a:t>
            </a:r>
            <a:r>
              <a:rPr lang="pl-PL" sz="2400" dirty="0" err="1"/>
              <a:t>right</a:t>
            </a:r>
            <a:r>
              <a:rPr lang="pl-PL" sz="2400" dirty="0"/>
              <a:t> – as </a:t>
            </a:r>
            <a:r>
              <a:rPr lang="pl-PL" sz="2400" b="1" dirty="0">
                <a:solidFill>
                  <a:srgbClr val="FF0000"/>
                </a:solidFill>
              </a:rPr>
              <a:t>Dukaj</a:t>
            </a:r>
            <a:r>
              <a:rPr lang="pl-PL" sz="2400" dirty="0"/>
              <a:t>)</a:t>
            </a:r>
          </a:p>
          <a:p>
            <a:endParaRPr lang="pl-PL" sz="2400" b="1" dirty="0">
              <a:solidFill>
                <a:srgbClr val="FF0000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B9743D1-6E5C-666C-F5DF-50265B77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Graph</a:t>
            </a:r>
            <a:r>
              <a:rPr lang="pl-PL" dirty="0"/>
              <a:t> 1 –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texts</a:t>
            </a:r>
            <a:br>
              <a:rPr lang="pl-PL" dirty="0"/>
            </a:br>
            <a:r>
              <a:rPr lang="pl-PL" dirty="0"/>
              <a:t>with </a:t>
            </a:r>
            <a:r>
              <a:rPr lang="pl-PL" dirty="0" err="1"/>
              <a:t>colour-coded</a:t>
            </a:r>
            <a:r>
              <a:rPr lang="pl-PL" dirty="0"/>
              <a:t> </a:t>
            </a:r>
            <a:r>
              <a:rPr lang="pl-PL" dirty="0" err="1"/>
              <a:t>categories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E3D725-0B70-EFFC-4C23-4D865BC1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pl-PL" dirty="0"/>
            </a:br>
            <a:endParaRPr lang="pl-PL" dirty="0"/>
          </a:p>
          <a:p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F076EABB-DDC4-E6FF-AB00-8EBA51E44449}"/>
              </a:ext>
            </a:extLst>
          </p:cNvPr>
          <p:cNvSpPr txBox="1"/>
          <p:nvPr/>
        </p:nvSpPr>
        <p:spPr>
          <a:xfrm>
            <a:off x="275723" y="2546633"/>
            <a:ext cx="56035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dirty="0" err="1">
                <a:solidFill>
                  <a:srgbClr val="FF0000"/>
                </a:solidFill>
              </a:rPr>
              <a:t>Warning</a:t>
            </a:r>
            <a:r>
              <a:rPr lang="pl-PL" sz="2400" dirty="0">
                <a:solidFill>
                  <a:srgbClr val="FF0000"/>
                </a:solidFill>
              </a:rPr>
              <a:t>: not </a:t>
            </a:r>
            <a:r>
              <a:rPr lang="pl-PL" sz="2400" dirty="0" err="1">
                <a:solidFill>
                  <a:srgbClr val="FF0000"/>
                </a:solidFill>
              </a:rPr>
              <a:t>all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fragments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are</a:t>
            </a:r>
            <a:r>
              <a:rPr lang="pl-PL" sz="2400" dirty="0">
                <a:solidFill>
                  <a:srgbClr val="FF0000"/>
                </a:solidFill>
              </a:rPr>
              <a:t> on the </a:t>
            </a:r>
            <a:r>
              <a:rPr lang="pl-PL" sz="2400" dirty="0" err="1">
                <a:solidFill>
                  <a:srgbClr val="FF0000"/>
                </a:solidFill>
              </a:rPr>
              <a:t>correct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side</a:t>
            </a:r>
            <a:endParaRPr lang="pl-PL" sz="2400" dirty="0">
              <a:solidFill>
                <a:srgbClr val="FF0000"/>
              </a:solidFill>
            </a:endParaRPr>
          </a:p>
          <a:p>
            <a:r>
              <a:rPr lang="pl-PL" sz="2400" dirty="0" err="1">
                <a:solidFill>
                  <a:srgbClr val="FF0000"/>
                </a:solidFill>
              </a:rPr>
              <a:t>when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you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look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at</a:t>
            </a:r>
            <a:r>
              <a:rPr lang="pl-PL" sz="2400" dirty="0">
                <a:solidFill>
                  <a:srgbClr val="FF0000"/>
                </a:solidFill>
              </a:rPr>
              <a:t> single </a:t>
            </a:r>
            <a:r>
              <a:rPr lang="pl-PL" sz="2400" dirty="0" err="1">
                <a:solidFill>
                  <a:srgbClr val="FF0000"/>
                </a:solidFill>
              </a:rPr>
              <a:t>features</a:t>
            </a:r>
            <a:r>
              <a:rPr lang="pl-PL" sz="2400" dirty="0">
                <a:solidFill>
                  <a:srgbClr val="FF0000"/>
                </a:solidFill>
              </a:rPr>
              <a:t>.</a:t>
            </a:r>
            <a:endParaRPr lang="pl-PL" sz="2400" dirty="0"/>
          </a:p>
        </p:txBody>
      </p:sp>
      <p:sp>
        <p:nvSpPr>
          <p:cNvPr id="22" name="Connettore diritto 15">
            <a:extLst>
              <a:ext uri="{FF2B5EF4-FFF2-40B4-BE49-F238E27FC236}">
                <a16:creationId xmlns:a16="http://schemas.microsoft.com/office/drawing/2014/main" id="{6D383C54-2BAD-2AB4-E725-58EB65572B93}"/>
              </a:ext>
            </a:extLst>
          </p:cNvPr>
          <p:cNvSpPr/>
          <p:nvPr/>
        </p:nvSpPr>
        <p:spPr>
          <a:xfrm rot="10800000" flipH="1" flipV="1">
            <a:off x="5751871" y="2857020"/>
            <a:ext cx="3034493" cy="228283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3" name="Owal 22">
            <a:extLst>
              <a:ext uri="{FF2B5EF4-FFF2-40B4-BE49-F238E27FC236}">
                <a16:creationId xmlns:a16="http://schemas.microsoft.com/office/drawing/2014/main" id="{FD48AE95-385F-DF02-329D-3A24544669EB}"/>
              </a:ext>
            </a:extLst>
          </p:cNvPr>
          <p:cNvSpPr/>
          <p:nvPr/>
        </p:nvSpPr>
        <p:spPr>
          <a:xfrm>
            <a:off x="11238271" y="3242088"/>
            <a:ext cx="245320" cy="175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Connettore diritto 15">
            <a:extLst>
              <a:ext uri="{FF2B5EF4-FFF2-40B4-BE49-F238E27FC236}">
                <a16:creationId xmlns:a16="http://schemas.microsoft.com/office/drawing/2014/main" id="{7CFB9D21-16FC-8C75-F511-9C56B5619839}"/>
              </a:ext>
            </a:extLst>
          </p:cNvPr>
          <p:cNvSpPr/>
          <p:nvPr/>
        </p:nvSpPr>
        <p:spPr>
          <a:xfrm rot="10800000" flipH="1" flipV="1">
            <a:off x="5751870" y="2954780"/>
            <a:ext cx="5538020" cy="425676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C9FF15A2-6964-3DE1-7890-A25E4A5B007D}"/>
              </a:ext>
            </a:extLst>
          </p:cNvPr>
          <p:cNvSpPr/>
          <p:nvPr/>
        </p:nvSpPr>
        <p:spPr>
          <a:xfrm>
            <a:off x="8786364" y="2996592"/>
            <a:ext cx="192506" cy="1528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Connettore diritto 15">
            <a:extLst>
              <a:ext uri="{FF2B5EF4-FFF2-40B4-BE49-F238E27FC236}">
                <a16:creationId xmlns:a16="http://schemas.microsoft.com/office/drawing/2014/main" id="{5C8DD05A-0B91-12E8-88ED-A306982D24A1}"/>
              </a:ext>
            </a:extLst>
          </p:cNvPr>
          <p:cNvSpPr/>
          <p:nvPr/>
        </p:nvSpPr>
        <p:spPr>
          <a:xfrm rot="10800000" flipH="1" flipV="1">
            <a:off x="9168642" y="2059405"/>
            <a:ext cx="1185173" cy="892878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E1FAD7E-E295-68A7-41C6-D6213D111336}"/>
              </a:ext>
            </a:extLst>
          </p:cNvPr>
          <p:cNvSpPr txBox="1"/>
          <p:nvPr/>
        </p:nvSpPr>
        <p:spPr>
          <a:xfrm>
            <a:off x="7739617" y="1587747"/>
            <a:ext cx="374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One DOT </a:t>
            </a:r>
            <a:r>
              <a:rPr lang="pl-PL" sz="2400" b="1" dirty="0" err="1">
                <a:solidFill>
                  <a:srgbClr val="FF0000"/>
                </a:solidFill>
              </a:rPr>
              <a:t>is</a:t>
            </a:r>
            <a:r>
              <a:rPr lang="pl-PL" sz="2400" b="1" dirty="0">
                <a:solidFill>
                  <a:srgbClr val="FF0000"/>
                </a:solidFill>
              </a:rPr>
              <a:t> one FRAGMENT.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5532B2C-335B-A7D9-B384-081E3EE0531A}"/>
              </a:ext>
            </a:extLst>
          </p:cNvPr>
          <p:cNvSpPr txBox="1"/>
          <p:nvPr/>
        </p:nvSpPr>
        <p:spPr>
          <a:xfrm>
            <a:off x="2727158" y="1557472"/>
            <a:ext cx="6737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20 most </a:t>
            </a:r>
            <a:r>
              <a:rPr lang="pl-PL" sz="2400" b="1" dirty="0" err="1">
                <a:solidFill>
                  <a:srgbClr val="FF0000"/>
                </a:solidFill>
              </a:rPr>
              <a:t>important</a:t>
            </a:r>
            <a:r>
              <a:rPr lang="pl-PL" sz="2400" b="1" dirty="0">
                <a:solidFill>
                  <a:srgbClr val="FF0000"/>
                </a:solidFill>
              </a:rPr>
              <a:t> </a:t>
            </a:r>
            <a:r>
              <a:rPr lang="pl-PL" sz="2400" b="1" dirty="0" err="1">
                <a:solidFill>
                  <a:srgbClr val="FF0000"/>
                </a:solidFill>
              </a:rPr>
              <a:t>features</a:t>
            </a:r>
            <a:br>
              <a:rPr lang="pl-PL" sz="2400" b="1" dirty="0">
                <a:solidFill>
                  <a:srgbClr val="FF0000"/>
                </a:solidFill>
              </a:rPr>
            </a:br>
            <a:r>
              <a:rPr lang="pl-PL" sz="2400" dirty="0"/>
              <a:t>(</a:t>
            </a:r>
            <a:r>
              <a:rPr lang="pl-PL" sz="2400" dirty="0" err="1"/>
              <a:t>mostly</a:t>
            </a:r>
            <a:r>
              <a:rPr lang="pl-PL" sz="2400" dirty="0"/>
              <a:t> </a:t>
            </a:r>
            <a:r>
              <a:rPr lang="pl-PL" sz="2400" dirty="0" err="1"/>
              <a:t>morphological</a:t>
            </a:r>
            <a:r>
              <a:rPr lang="pl-PL" sz="2400" dirty="0"/>
              <a:t> and POS N-</a:t>
            </a:r>
            <a:r>
              <a:rPr lang="pl-PL" sz="2400" dirty="0" err="1"/>
              <a:t>grams</a:t>
            </a:r>
            <a:r>
              <a:rPr lang="pl-PL" sz="2400" dirty="0"/>
              <a:t>)</a:t>
            </a:r>
          </a:p>
        </p:txBody>
      </p:sp>
      <p:sp>
        <p:nvSpPr>
          <p:cNvPr id="8" name="Connettore diritto 15">
            <a:extLst>
              <a:ext uri="{FF2B5EF4-FFF2-40B4-BE49-F238E27FC236}">
                <a16:creationId xmlns:a16="http://schemas.microsoft.com/office/drawing/2014/main" id="{810059DE-753F-186E-396B-00857E374B3A}"/>
              </a:ext>
            </a:extLst>
          </p:cNvPr>
          <p:cNvSpPr/>
          <p:nvPr/>
        </p:nvSpPr>
        <p:spPr>
          <a:xfrm rot="10680000" flipV="1">
            <a:off x="7755197" y="2337825"/>
            <a:ext cx="8699" cy="32859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2" name="Connettore diritto 15">
            <a:extLst>
              <a:ext uri="{FF2B5EF4-FFF2-40B4-BE49-F238E27FC236}">
                <a16:creationId xmlns:a16="http://schemas.microsoft.com/office/drawing/2014/main" id="{DACC7581-6577-1B5C-1E8A-B18292823245}"/>
              </a:ext>
            </a:extLst>
          </p:cNvPr>
          <p:cNvSpPr/>
          <p:nvPr/>
        </p:nvSpPr>
        <p:spPr>
          <a:xfrm rot="10800000" flipH="1">
            <a:off x="9350476" y="5818238"/>
            <a:ext cx="7373" cy="143043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97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9743D1-6E5C-666C-F5DF-50265B77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Graph</a:t>
            </a:r>
            <a:r>
              <a:rPr lang="pl-PL" dirty="0"/>
              <a:t> 2 –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texts</a:t>
            </a:r>
            <a:br>
              <a:rPr lang="pl-PL" dirty="0"/>
            </a:br>
            <a:r>
              <a:rPr lang="pl-PL" dirty="0"/>
              <a:t>with </a:t>
            </a:r>
            <a:r>
              <a:rPr lang="pl-PL" dirty="0" err="1"/>
              <a:t>feature</a:t>
            </a:r>
            <a:r>
              <a:rPr lang="pl-PL" dirty="0"/>
              <a:t> </a:t>
            </a:r>
            <a:r>
              <a:rPr lang="pl-PL" dirty="0" err="1"/>
              <a:t>occurences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673F4FFC-91C2-A906-CA33-6D49BD42C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8413" y="1825625"/>
            <a:ext cx="10441155" cy="5060324"/>
          </a:xfrm>
        </p:spPr>
      </p:pic>
      <p:sp>
        <p:nvSpPr>
          <p:cNvPr id="16" name="Connettore diritto 15">
            <a:extLst>
              <a:ext uri="{FF2B5EF4-FFF2-40B4-BE49-F238E27FC236}">
                <a16:creationId xmlns:a16="http://schemas.microsoft.com/office/drawing/2014/main" id="{ACE8CA2C-5715-4558-B5C6-790AC3F34C7C}"/>
              </a:ext>
            </a:extLst>
          </p:cNvPr>
          <p:cNvSpPr/>
          <p:nvPr/>
        </p:nvSpPr>
        <p:spPr>
          <a:xfrm rot="10800000" flipH="1" flipV="1">
            <a:off x="3790336" y="2412181"/>
            <a:ext cx="3183220" cy="4966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C3066D3-F3C5-9A26-054C-3B749D062330}"/>
              </a:ext>
            </a:extLst>
          </p:cNvPr>
          <p:cNvSpPr txBox="1"/>
          <p:nvPr/>
        </p:nvSpPr>
        <p:spPr>
          <a:xfrm>
            <a:off x="34786" y="2132631"/>
            <a:ext cx="7128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Example</a:t>
            </a:r>
            <a:r>
              <a:rPr lang="pl-PL" sz="2000" dirty="0"/>
              <a:t>: </a:t>
            </a:r>
            <a:r>
              <a:rPr lang="pl-PL" sz="2000" dirty="0" err="1"/>
              <a:t>low</a:t>
            </a:r>
            <a:r>
              <a:rPr lang="pl-PL" sz="2000" dirty="0"/>
              <a:t> </a:t>
            </a:r>
            <a:r>
              <a:rPr lang="pl-PL" sz="2000" dirty="0" err="1"/>
              <a:t>frequency</a:t>
            </a:r>
            <a:r>
              <a:rPr lang="pl-PL" sz="2000" dirty="0"/>
              <a:t> (</a:t>
            </a:r>
            <a:r>
              <a:rPr lang="pl-PL" sz="2000" b="1" dirty="0" err="1">
                <a:solidFill>
                  <a:srgbClr val="0075F1"/>
                </a:solidFill>
              </a:rPr>
              <a:t>blue</a:t>
            </a:r>
            <a:r>
              <a:rPr lang="pl-PL" sz="2000" dirty="0"/>
              <a:t>) </a:t>
            </a:r>
            <a:br>
              <a:rPr lang="pl-PL" sz="2000" dirty="0"/>
            </a:br>
            <a:r>
              <a:rPr lang="pl-PL" sz="2000" dirty="0"/>
              <a:t>of </a:t>
            </a:r>
            <a:r>
              <a:rPr lang="pl-PL" sz="2000" dirty="0" err="1"/>
              <a:t>noun</a:t>
            </a:r>
            <a:r>
              <a:rPr lang="pl-PL" sz="2000" dirty="0"/>
              <a:t> </a:t>
            </a:r>
            <a:r>
              <a:rPr lang="pl-PL" sz="2000" dirty="0" err="1"/>
              <a:t>trigrams</a:t>
            </a:r>
            <a:r>
              <a:rPr lang="pl-PL" sz="2000" dirty="0"/>
              <a:t> </a:t>
            </a:r>
            <a:r>
              <a:rPr lang="pl-PL" sz="2000" dirty="0" err="1"/>
              <a:t>had</a:t>
            </a:r>
            <a:r>
              <a:rPr lang="pl-PL" sz="2000" dirty="0"/>
              <a:t> a </a:t>
            </a:r>
            <a:r>
              <a:rPr lang="pl-PL" sz="2000" dirty="0" err="1"/>
              <a:t>large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Impact</a:t>
            </a:r>
            <a:r>
              <a:rPr lang="pl-PL" sz="2000" dirty="0"/>
              <a:t> on </a:t>
            </a:r>
            <a:r>
              <a:rPr lang="pl-PL" sz="2000" dirty="0" err="1"/>
              <a:t>classifying</a:t>
            </a:r>
            <a:r>
              <a:rPr lang="pl-PL" sz="2000" dirty="0"/>
              <a:t>  </a:t>
            </a:r>
            <a:r>
              <a:rPr lang="pl-PL" sz="2000" dirty="0" err="1"/>
              <a:t>texts</a:t>
            </a:r>
            <a:r>
              <a:rPr lang="pl-PL" sz="2000" dirty="0"/>
              <a:t> as </a:t>
            </a:r>
            <a:r>
              <a:rPr lang="pl-PL" sz="2000" dirty="0" err="1"/>
              <a:t>Zagórska’s</a:t>
            </a:r>
            <a:r>
              <a:rPr lang="pl-PL" sz="2000" dirty="0"/>
              <a:t>.</a:t>
            </a:r>
          </a:p>
        </p:txBody>
      </p:sp>
      <p:sp>
        <p:nvSpPr>
          <p:cNvPr id="15" name="Connettore diritto 15">
            <a:extLst>
              <a:ext uri="{FF2B5EF4-FFF2-40B4-BE49-F238E27FC236}">
                <a16:creationId xmlns:a16="http://schemas.microsoft.com/office/drawing/2014/main" id="{5DDFF422-425E-B92F-5721-41DC9D763110}"/>
              </a:ext>
            </a:extLst>
          </p:cNvPr>
          <p:cNvSpPr/>
          <p:nvPr/>
        </p:nvSpPr>
        <p:spPr>
          <a:xfrm rot="10800000" flipH="1" flipV="1">
            <a:off x="11290852" y="861174"/>
            <a:ext cx="530088" cy="1051313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BE5E883-D058-1997-DE0C-421BFEDE354A}"/>
              </a:ext>
            </a:extLst>
          </p:cNvPr>
          <p:cNvSpPr txBox="1"/>
          <p:nvPr/>
        </p:nvSpPr>
        <p:spPr>
          <a:xfrm>
            <a:off x="8671732" y="331105"/>
            <a:ext cx="3341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The </a:t>
            </a:r>
            <a:r>
              <a:rPr lang="pl-PL" sz="2400" b="1" dirty="0" err="1">
                <a:solidFill>
                  <a:srgbClr val="FF0000"/>
                </a:solidFill>
              </a:rPr>
              <a:t>frequency</a:t>
            </a:r>
            <a:r>
              <a:rPr lang="pl-PL" sz="2400" b="1" dirty="0">
                <a:solidFill>
                  <a:srgbClr val="FF0000"/>
                </a:solidFill>
              </a:rPr>
              <a:t> of </a:t>
            </a:r>
            <a:r>
              <a:rPr lang="pl-PL" sz="2400" b="1" dirty="0" err="1">
                <a:solidFill>
                  <a:srgbClr val="FF0000"/>
                </a:solidFill>
              </a:rPr>
              <a:t>feature</a:t>
            </a:r>
            <a:endParaRPr lang="pl-PL" sz="2400" b="1" dirty="0">
              <a:solidFill>
                <a:srgbClr val="FF0000"/>
              </a:solidFill>
            </a:endParaRPr>
          </a:p>
          <a:p>
            <a:r>
              <a:rPr lang="pl-PL" sz="2400" b="1" dirty="0" err="1">
                <a:solidFill>
                  <a:srgbClr val="FF0000"/>
                </a:solidFill>
              </a:rPr>
              <a:t>occuring</a:t>
            </a:r>
            <a:r>
              <a:rPr lang="pl-PL" sz="2400" b="1" dirty="0">
                <a:solidFill>
                  <a:srgbClr val="FF0000"/>
                </a:solidFill>
              </a:rPr>
              <a:t> in a </a:t>
            </a:r>
            <a:r>
              <a:rPr lang="pl-PL" sz="2400" b="1" dirty="0" err="1">
                <a:solidFill>
                  <a:srgbClr val="FF0000"/>
                </a:solidFill>
              </a:rPr>
              <a:t>text</a:t>
            </a:r>
            <a:r>
              <a:rPr lang="pl-PL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6615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Obraz 19">
            <a:extLst>
              <a:ext uri="{FF2B5EF4-FFF2-40B4-BE49-F238E27FC236}">
                <a16:creationId xmlns:a16="http://schemas.microsoft.com/office/drawing/2014/main" id="{9802D130-5DDB-99EC-81C6-47E3BAF1E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7468" y="1496176"/>
            <a:ext cx="9525159" cy="537140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01B54E3-A12E-F131-FF08-612B5D82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Graph</a:t>
            </a:r>
            <a:r>
              <a:rPr lang="pl-PL" dirty="0"/>
              <a:t> 3 – a single </a:t>
            </a:r>
            <a:r>
              <a:rPr lang="pl-PL"/>
              <a:t>author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D8DA0AC-2102-D40D-1CC7-715C18E423AD}"/>
              </a:ext>
            </a:extLst>
          </p:cNvPr>
          <p:cNvSpPr txBox="1"/>
          <p:nvPr/>
        </p:nvSpPr>
        <p:spPr>
          <a:xfrm>
            <a:off x="6714867" y="61476"/>
            <a:ext cx="5459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/>
              <a:t>The </a:t>
            </a:r>
            <a:r>
              <a:rPr lang="pl-PL" sz="2400" b="1" dirty="0" err="1"/>
              <a:t>total</a:t>
            </a:r>
            <a:r>
              <a:rPr lang="pl-PL" sz="2400" b="1" dirty="0"/>
              <a:t> SHAP </a:t>
            </a:r>
            <a:r>
              <a:rPr lang="pl-PL" sz="2400" b="1" dirty="0" err="1"/>
              <a:t>explanation</a:t>
            </a:r>
            <a:r>
              <a:rPr lang="pl-PL" sz="2400" b="1" dirty="0"/>
              <a:t> </a:t>
            </a:r>
            <a:r>
              <a:rPr lang="pl-PL" sz="2400" b="1" dirty="0" err="1"/>
              <a:t>indicates</a:t>
            </a:r>
            <a:r>
              <a:rPr lang="pl-PL" sz="2400" b="1" dirty="0"/>
              <a:t> </a:t>
            </a:r>
            <a:r>
              <a:rPr lang="pl-PL" sz="2400" b="1" dirty="0" err="1"/>
              <a:t>that</a:t>
            </a:r>
            <a:r>
              <a:rPr lang="pl-PL" sz="2400" b="1" dirty="0"/>
              <a:t> Dukaj </a:t>
            </a:r>
            <a:r>
              <a:rPr lang="pl-PL" sz="2400" b="1" dirty="0" err="1"/>
              <a:t>is</a:t>
            </a:r>
            <a:r>
              <a:rPr lang="pl-PL" sz="2400" b="1" dirty="0"/>
              <a:t> </a:t>
            </a:r>
            <a:r>
              <a:rPr lang="pl-PL" sz="2400" b="1" dirty="0" err="1"/>
              <a:t>clearly</a:t>
            </a:r>
            <a:r>
              <a:rPr lang="pl-PL" sz="2400" b="1" dirty="0"/>
              <a:t> </a:t>
            </a:r>
            <a:r>
              <a:rPr lang="pl-PL" sz="2400" b="1" dirty="0" err="1"/>
              <a:t>recognisable</a:t>
            </a:r>
            <a:r>
              <a:rPr lang="pl-PL" sz="2400" b="1" dirty="0"/>
              <a:t>.</a:t>
            </a:r>
            <a:br>
              <a:rPr lang="pl-PL" sz="2400" b="1" dirty="0"/>
            </a:br>
            <a:r>
              <a:rPr lang="pl-PL" sz="2400" dirty="0"/>
              <a:t>(</a:t>
            </a:r>
            <a:r>
              <a:rPr lang="pl-PL" sz="2400" dirty="0" err="1"/>
              <a:t>This</a:t>
            </a:r>
            <a:r>
              <a:rPr lang="pl-PL" sz="2400" dirty="0"/>
              <a:t> </a:t>
            </a:r>
            <a:r>
              <a:rPr lang="pl-PL" sz="2400" dirty="0" err="1"/>
              <a:t>value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to the </a:t>
            </a:r>
            <a:r>
              <a:rPr lang="pl-PL" sz="2400" dirty="0" err="1"/>
              <a:t>right</a:t>
            </a:r>
            <a:r>
              <a:rPr lang="pl-PL" sz="2400" dirty="0"/>
              <a:t> of the </a:t>
            </a:r>
            <a:r>
              <a:rPr lang="pl-PL" sz="2400" dirty="0" err="1"/>
              <a:t>expected</a:t>
            </a:r>
            <a:r>
              <a:rPr lang="pl-PL" sz="2400" dirty="0"/>
              <a:t> </a:t>
            </a:r>
            <a:r>
              <a:rPr lang="pl-PL" sz="2400" dirty="0" err="1"/>
              <a:t>value</a:t>
            </a:r>
            <a:r>
              <a:rPr lang="pl-PL" sz="2400" dirty="0"/>
              <a:t> </a:t>
            </a:r>
            <a:r>
              <a:rPr lang="pl-PL" sz="2400" dirty="0" err="1"/>
              <a:t>below</a:t>
            </a:r>
            <a:r>
              <a:rPr lang="pl-PL" sz="2400" dirty="0"/>
              <a:t>).</a:t>
            </a:r>
          </a:p>
        </p:txBody>
      </p:sp>
      <p:sp>
        <p:nvSpPr>
          <p:cNvPr id="10" name="Connettore diritto 15">
            <a:extLst>
              <a:ext uri="{FF2B5EF4-FFF2-40B4-BE49-F238E27FC236}">
                <a16:creationId xmlns:a16="http://schemas.microsoft.com/office/drawing/2014/main" id="{10438C90-83C3-6EAF-43E8-F1BCF823EDE1}"/>
              </a:ext>
            </a:extLst>
          </p:cNvPr>
          <p:cNvSpPr/>
          <p:nvPr/>
        </p:nvSpPr>
        <p:spPr>
          <a:xfrm rot="10800000" flipH="1" flipV="1">
            <a:off x="3771695" y="2418302"/>
            <a:ext cx="1821424" cy="2209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AAE01AB-6BF6-5D62-778E-3CDF5AA11A8F}"/>
              </a:ext>
            </a:extLst>
          </p:cNvPr>
          <p:cNvSpPr txBox="1"/>
          <p:nvPr/>
        </p:nvSpPr>
        <p:spPr>
          <a:xfrm>
            <a:off x="71104" y="2101369"/>
            <a:ext cx="40976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The </a:t>
            </a:r>
            <a:r>
              <a:rPr lang="pl-PL" sz="2000" dirty="0" err="1"/>
              <a:t>average</a:t>
            </a:r>
            <a:r>
              <a:rPr lang="pl-PL" sz="2000" dirty="0"/>
              <a:t> </a:t>
            </a:r>
            <a:r>
              <a:rPr lang="pl-PL" sz="2000" dirty="0" err="1"/>
              <a:t>frequency</a:t>
            </a:r>
            <a:r>
              <a:rPr lang="pl-PL" sz="2000" dirty="0"/>
              <a:t> in a </a:t>
            </a:r>
            <a:r>
              <a:rPr lang="pl-PL" sz="2000" dirty="0" err="1"/>
              <a:t>text</a:t>
            </a:r>
            <a:r>
              <a:rPr lang="pl-PL" sz="2000" dirty="0"/>
              <a:t> </a:t>
            </a:r>
            <a:r>
              <a:rPr lang="pl-PL" sz="2000" i="1" dirty="0"/>
              <a:t>fragment</a:t>
            </a:r>
            <a:r>
              <a:rPr lang="pl-PL" sz="2000" dirty="0"/>
              <a:t>. </a:t>
            </a:r>
            <a:r>
              <a:rPr lang="pl-PL" sz="2000" dirty="0" err="1"/>
              <a:t>It’s</a:t>
            </a:r>
            <a:r>
              <a:rPr lang="pl-PL" sz="2000" dirty="0"/>
              <a:t> </a:t>
            </a:r>
            <a:r>
              <a:rPr lang="pl-PL" sz="2000" dirty="0" err="1"/>
              <a:t>relative</a:t>
            </a:r>
            <a:br>
              <a:rPr lang="pl-PL" sz="2000" dirty="0"/>
            </a:br>
            <a:r>
              <a:rPr lang="pl-PL" sz="2000" dirty="0"/>
              <a:t>(</a:t>
            </a:r>
            <a:r>
              <a:rPr lang="pl-PL" sz="2000" dirty="0" err="1"/>
              <a:t>e.g</a:t>
            </a:r>
            <a:r>
              <a:rPr lang="pl-PL" sz="2000" dirty="0"/>
              <a:t>. 4-5 </a:t>
            </a:r>
            <a:r>
              <a:rPr lang="pl-PL" sz="2000" dirty="0" err="1"/>
              <a:t>occurences</a:t>
            </a:r>
            <a:r>
              <a:rPr lang="pl-PL" sz="2000" dirty="0"/>
              <a:t> in 800 </a:t>
            </a:r>
            <a:r>
              <a:rPr lang="pl-PL" sz="2000" dirty="0" err="1"/>
              <a:t>tokens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br>
              <a:rPr lang="pl-PL" sz="2000" dirty="0"/>
            </a:br>
            <a:r>
              <a:rPr lang="pl-PL" sz="2000" dirty="0"/>
              <a:t>a lot for NOUN </a:t>
            </a:r>
            <a:r>
              <a:rPr lang="pl-PL" sz="2000" dirty="0" err="1"/>
              <a:t>NOUN</a:t>
            </a:r>
            <a:r>
              <a:rPr lang="pl-PL" sz="2000" dirty="0"/>
              <a:t> </a:t>
            </a:r>
            <a:r>
              <a:rPr lang="pl-PL" sz="2000" dirty="0" err="1"/>
              <a:t>NOUN</a:t>
            </a:r>
            <a:r>
              <a:rPr lang="pl-PL" sz="2000" dirty="0"/>
              <a:t> but </a:t>
            </a:r>
            <a:r>
              <a:rPr lang="pl-PL" sz="2000" dirty="0" err="1"/>
              <a:t>it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little</a:t>
            </a:r>
            <a:r>
              <a:rPr lang="pl-PL" sz="2000" dirty="0"/>
              <a:t> for `</a:t>
            </a:r>
            <a:r>
              <a:rPr lang="pl-PL" sz="2000" dirty="0" err="1"/>
              <a:t>Degree</a:t>
            </a:r>
            <a:r>
              <a:rPr lang="pl-PL" sz="2000" dirty="0"/>
              <a:t>=</a:t>
            </a:r>
            <a:r>
              <a:rPr lang="pl-PL" sz="2000" dirty="0" err="1"/>
              <a:t>Pos</a:t>
            </a:r>
            <a:r>
              <a:rPr lang="pl-PL" sz="2000" dirty="0"/>
              <a:t>`).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3521A5B2-F820-D00F-7435-F3BC5AE1B68D}"/>
              </a:ext>
            </a:extLst>
          </p:cNvPr>
          <p:cNvSpPr/>
          <p:nvPr/>
        </p:nvSpPr>
        <p:spPr>
          <a:xfrm>
            <a:off x="5792753" y="2279956"/>
            <a:ext cx="486140" cy="276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Connettore diritto 15">
            <a:extLst>
              <a:ext uri="{FF2B5EF4-FFF2-40B4-BE49-F238E27FC236}">
                <a16:creationId xmlns:a16="http://schemas.microsoft.com/office/drawing/2014/main" id="{EAEF4A88-C80D-5916-899E-A4F6F414FB25}"/>
              </a:ext>
            </a:extLst>
          </p:cNvPr>
          <p:cNvSpPr/>
          <p:nvPr/>
        </p:nvSpPr>
        <p:spPr>
          <a:xfrm rot="10800000" flipH="1" flipV="1">
            <a:off x="1998905" y="1917690"/>
            <a:ext cx="8053172" cy="1604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3235AE04-2464-4EAF-86A7-34F7F560C02B}"/>
              </a:ext>
            </a:extLst>
          </p:cNvPr>
          <p:cNvSpPr/>
          <p:nvPr/>
        </p:nvSpPr>
        <p:spPr>
          <a:xfrm>
            <a:off x="9955107" y="1672282"/>
            <a:ext cx="874312" cy="276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Connettore diritto 15">
            <a:extLst>
              <a:ext uri="{FF2B5EF4-FFF2-40B4-BE49-F238E27FC236}">
                <a16:creationId xmlns:a16="http://schemas.microsoft.com/office/drawing/2014/main" id="{1809270F-E46C-0BFD-A142-4F9E4331F000}"/>
              </a:ext>
            </a:extLst>
          </p:cNvPr>
          <p:cNvSpPr/>
          <p:nvPr/>
        </p:nvSpPr>
        <p:spPr>
          <a:xfrm rot="10800000" flipH="1" flipV="1">
            <a:off x="7683186" y="1957328"/>
            <a:ext cx="29102" cy="4657160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FB45D345-A685-31EB-7267-54F80D116472}"/>
              </a:ext>
            </a:extLst>
          </p:cNvPr>
          <p:cNvSpPr/>
          <p:nvPr/>
        </p:nvSpPr>
        <p:spPr>
          <a:xfrm>
            <a:off x="7145381" y="6614488"/>
            <a:ext cx="1102324" cy="276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Connettore diritto 15">
            <a:extLst>
              <a:ext uri="{FF2B5EF4-FFF2-40B4-BE49-F238E27FC236}">
                <a16:creationId xmlns:a16="http://schemas.microsoft.com/office/drawing/2014/main" id="{8F61C41E-CCFA-E3D7-1613-3B6AAEF7F927}"/>
              </a:ext>
            </a:extLst>
          </p:cNvPr>
          <p:cNvSpPr/>
          <p:nvPr/>
        </p:nvSpPr>
        <p:spPr>
          <a:xfrm rot="10800000">
            <a:off x="8498428" y="5080679"/>
            <a:ext cx="372006" cy="304062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84EC624-D8B4-784F-9A01-C5FC4BE2AD56}"/>
              </a:ext>
            </a:extLst>
          </p:cNvPr>
          <p:cNvSpPr txBox="1"/>
          <p:nvPr/>
        </p:nvSpPr>
        <p:spPr>
          <a:xfrm>
            <a:off x="9061973" y="4984698"/>
            <a:ext cx="3123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The </a:t>
            </a:r>
            <a:r>
              <a:rPr lang="pl-PL" sz="2000" dirty="0" err="1"/>
              <a:t>relative</a:t>
            </a:r>
            <a:r>
              <a:rPr lang="pl-PL" sz="2000" dirty="0"/>
              <a:t> </a:t>
            </a:r>
            <a:r>
              <a:rPr lang="pl-PL" sz="2000" dirty="0" err="1"/>
              <a:t>size</a:t>
            </a:r>
            <a:r>
              <a:rPr lang="pl-PL" sz="2000" dirty="0"/>
              <a:t> and </a:t>
            </a:r>
            <a:r>
              <a:rPr lang="pl-PL" sz="2000" dirty="0" err="1"/>
              <a:t>direction</a:t>
            </a:r>
            <a:r>
              <a:rPr lang="pl-PL" sz="2000" dirty="0"/>
              <a:t> </a:t>
            </a:r>
            <a:r>
              <a:rPr lang="pl-PL" sz="2000" dirty="0" err="1"/>
              <a:t>indicated</a:t>
            </a:r>
            <a:r>
              <a:rPr lang="pl-PL" sz="2000" dirty="0"/>
              <a:t> by </a:t>
            </a:r>
            <a:r>
              <a:rPr lang="pl-PL" sz="2000" dirty="0" err="1"/>
              <a:t>features</a:t>
            </a:r>
            <a:r>
              <a:rPr lang="pl-PL" sz="2000" dirty="0"/>
              <a:t> (</a:t>
            </a:r>
            <a:r>
              <a:rPr lang="pl-PL" sz="2000" dirty="0" err="1"/>
              <a:t>they</a:t>
            </a:r>
            <a:r>
              <a:rPr lang="pl-PL" sz="2000" dirty="0"/>
              <a:t> </a:t>
            </a:r>
            <a:r>
              <a:rPr lang="pl-PL" sz="2000" dirty="0" err="1"/>
              <a:t>can</a:t>
            </a:r>
            <a:r>
              <a:rPr lang="pl-PL" sz="2000" dirty="0"/>
              <a:t> point the </a:t>
            </a:r>
            <a:r>
              <a:rPr lang="pl-PL" sz="2000" dirty="0" err="1"/>
              <a:t>other</a:t>
            </a:r>
            <a:r>
              <a:rPr lang="pl-PL" sz="2000" dirty="0"/>
              <a:t> </a:t>
            </a:r>
            <a:r>
              <a:rPr lang="pl-PL" sz="2000" dirty="0" err="1"/>
              <a:t>way</a:t>
            </a:r>
            <a:r>
              <a:rPr lang="pl-PL" sz="2000" dirty="0"/>
              <a:t> – but not </a:t>
            </a:r>
            <a:r>
              <a:rPr lang="pl-PL" sz="2000" dirty="0" err="1"/>
              <a:t>observed</a:t>
            </a:r>
            <a:r>
              <a:rPr lang="pl-PL" sz="2000" dirty="0"/>
              <a:t> </a:t>
            </a:r>
            <a:r>
              <a:rPr lang="pl-PL" sz="2000" dirty="0" err="1"/>
              <a:t>here</a:t>
            </a:r>
            <a:r>
              <a:rPr lang="pl-PL" sz="2000" dirty="0"/>
              <a:t>).</a:t>
            </a:r>
          </a:p>
        </p:txBody>
      </p:sp>
      <p:sp>
        <p:nvSpPr>
          <p:cNvPr id="24" name="Connettore diritto 15">
            <a:extLst>
              <a:ext uri="{FF2B5EF4-FFF2-40B4-BE49-F238E27FC236}">
                <a16:creationId xmlns:a16="http://schemas.microsoft.com/office/drawing/2014/main" id="{7CAC84F1-15E8-9E67-CC37-23CC64202635}"/>
              </a:ext>
            </a:extLst>
          </p:cNvPr>
          <p:cNvSpPr/>
          <p:nvPr/>
        </p:nvSpPr>
        <p:spPr>
          <a:xfrm rot="10800000">
            <a:off x="10081180" y="2929191"/>
            <a:ext cx="248736" cy="573880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D8443502-8F9B-5AF9-EBAD-D6752B95D14C}"/>
              </a:ext>
            </a:extLst>
          </p:cNvPr>
          <p:cNvSpPr txBox="1"/>
          <p:nvPr/>
        </p:nvSpPr>
        <p:spPr>
          <a:xfrm>
            <a:off x="9465545" y="3432507"/>
            <a:ext cx="2709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The top-</a:t>
            </a:r>
            <a:r>
              <a:rPr lang="pl-PL" sz="2000" dirty="0" err="1"/>
              <a:t>ranked</a:t>
            </a:r>
            <a:r>
              <a:rPr lang="pl-PL" sz="2000" dirty="0"/>
              <a:t> </a:t>
            </a:r>
            <a:r>
              <a:rPr lang="pl-PL" sz="2000" dirty="0" err="1"/>
              <a:t>features</a:t>
            </a:r>
            <a:r>
              <a:rPr lang="pl-PL" sz="2000" dirty="0"/>
              <a:t> </a:t>
            </a:r>
            <a:r>
              <a:rPr lang="pl-PL" sz="2000" dirty="0" err="1"/>
              <a:t>dominate</a:t>
            </a:r>
            <a:r>
              <a:rPr lang="pl-PL" sz="2000" dirty="0"/>
              <a:t> </a:t>
            </a:r>
            <a:r>
              <a:rPr lang="pl-PL" sz="2000" dirty="0" err="1"/>
              <a:t>classification</a:t>
            </a:r>
            <a:r>
              <a:rPr lang="pl-PL" sz="2000" dirty="0"/>
              <a:t> (top 2 as </a:t>
            </a:r>
            <a:r>
              <a:rPr lang="pl-PL" sz="2000" dirty="0" err="1"/>
              <a:t>important</a:t>
            </a:r>
            <a:r>
              <a:rPr lang="pl-PL" sz="2000" dirty="0"/>
              <a:t> as the </a:t>
            </a:r>
            <a:r>
              <a:rPr lang="pl-PL" sz="2000" dirty="0" err="1"/>
              <a:t>last</a:t>
            </a:r>
            <a:r>
              <a:rPr lang="pl-PL" sz="2000" dirty="0"/>
              <a:t> 4000).</a:t>
            </a:r>
          </a:p>
        </p:txBody>
      </p:sp>
      <p:sp>
        <p:nvSpPr>
          <p:cNvPr id="7" name="Connettore diritto 15">
            <a:extLst>
              <a:ext uri="{FF2B5EF4-FFF2-40B4-BE49-F238E27FC236}">
                <a16:creationId xmlns:a16="http://schemas.microsoft.com/office/drawing/2014/main" id="{2F375B2E-9566-D7A2-70EB-17A152D7962D}"/>
              </a:ext>
            </a:extLst>
          </p:cNvPr>
          <p:cNvSpPr/>
          <p:nvPr/>
        </p:nvSpPr>
        <p:spPr>
          <a:xfrm rot="10800000" flipH="1" flipV="1">
            <a:off x="4029389" y="3272295"/>
            <a:ext cx="2189055" cy="22093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6659FE83-E446-88EA-EDC0-35DA2A123EFB}"/>
              </a:ext>
            </a:extLst>
          </p:cNvPr>
          <p:cNvSpPr/>
          <p:nvPr/>
        </p:nvSpPr>
        <p:spPr>
          <a:xfrm>
            <a:off x="6228727" y="3133950"/>
            <a:ext cx="486140" cy="276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316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62ACA460-C865-8DD0-0D7C-2A79A6FA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l-PL" dirty="0" err="1"/>
              <a:t>Stylometry</a:t>
            </a:r>
            <a:endParaRPr lang="pl-PL" dirty="0"/>
          </a:p>
        </p:txBody>
      </p:sp>
      <p:pic>
        <p:nvPicPr>
          <p:cNvPr id="1026" name="Picture 2" descr="Different people, different style">
            <a:extLst>
              <a:ext uri="{FF2B5EF4-FFF2-40B4-BE49-F238E27FC236}">
                <a16:creationId xmlns:a16="http://schemas.microsoft.com/office/drawing/2014/main" id="{387C3128-518C-C1B1-EC97-DB8D9F577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512" y="4136850"/>
            <a:ext cx="4188488" cy="23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4928BFAB-73F6-B3AD-0E00-7DB20DE76E22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Image </a:t>
            </a:r>
            <a:r>
              <a:rPr lang="pl-PL" dirty="0" err="1"/>
              <a:t>source</a:t>
            </a:r>
            <a:r>
              <a:rPr lang="pl-PL" dirty="0"/>
              <a:t>: https://serhack.me/articles/unveiling-anonymous-author-stylometry-techniques/</a:t>
            </a:r>
          </a:p>
        </p:txBody>
      </p:sp>
      <p:pic>
        <p:nvPicPr>
          <p:cNvPr id="1028" name="Picture 4" descr="R">
            <a:extLst>
              <a:ext uri="{FF2B5EF4-FFF2-40B4-BE49-F238E27FC236}">
                <a16:creationId xmlns:a16="http://schemas.microsoft.com/office/drawing/2014/main" id="{477B881D-CCE3-B1E7-4DAD-06593556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03" y="5549175"/>
            <a:ext cx="1191394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04B6B8E7-388C-1558-75D2-06D09740DED4}"/>
              </a:ext>
            </a:extLst>
          </p:cNvPr>
          <p:cNvSpPr txBox="1"/>
          <p:nvPr/>
        </p:nvSpPr>
        <p:spPr>
          <a:xfrm>
            <a:off x="1658981" y="5569545"/>
            <a:ext cx="6119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effectLst/>
              </a:rPr>
              <a:t>Eder, M., </a:t>
            </a:r>
            <a:r>
              <a:rPr lang="pl-PL" dirty="0" err="1">
                <a:effectLst/>
              </a:rPr>
              <a:t>Kestemont</a:t>
            </a:r>
            <a:r>
              <a:rPr lang="pl-PL" dirty="0">
                <a:effectLst/>
              </a:rPr>
              <a:t>, M., Rybicki, J., 2013. </a:t>
            </a:r>
            <a:r>
              <a:rPr lang="pl-PL" dirty="0" err="1">
                <a:effectLst/>
              </a:rPr>
              <a:t>Stylometry</a:t>
            </a:r>
            <a:r>
              <a:rPr lang="pl-PL" dirty="0">
                <a:effectLst/>
              </a:rPr>
              <a:t> with R:</a:t>
            </a:r>
            <a:br>
              <a:rPr lang="pl-PL" dirty="0">
                <a:effectLst/>
              </a:rPr>
            </a:br>
            <a:r>
              <a:rPr lang="pl-PL" dirty="0">
                <a:effectLst/>
              </a:rPr>
              <a:t>A Suite of Tools, in:</a:t>
            </a:r>
            <a:r>
              <a:rPr lang="pl-PL" dirty="0"/>
              <a:t> </a:t>
            </a:r>
            <a:r>
              <a:rPr lang="pl-PL" dirty="0">
                <a:effectLst/>
              </a:rPr>
              <a:t>Digital </a:t>
            </a:r>
            <a:r>
              <a:rPr lang="pl-PL" dirty="0" err="1">
                <a:effectLst/>
              </a:rPr>
              <a:t>Humanities</a:t>
            </a:r>
            <a:r>
              <a:rPr lang="pl-PL" dirty="0">
                <a:effectLst/>
              </a:rPr>
              <a:t> 2013: Conference </a:t>
            </a:r>
            <a:r>
              <a:rPr lang="pl-PL" dirty="0" err="1">
                <a:effectLst/>
              </a:rPr>
              <a:t>Abstracts</a:t>
            </a:r>
            <a:r>
              <a:rPr lang="pl-PL" dirty="0">
                <a:effectLst/>
              </a:rPr>
              <a:t>, (Lincoln, NE). pp. 487–489.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483DFCA-E58A-73D1-9962-8ADA73EDF2A1}"/>
              </a:ext>
            </a:extLst>
          </p:cNvPr>
          <p:cNvSpPr txBox="1"/>
          <p:nvPr/>
        </p:nvSpPr>
        <p:spPr>
          <a:xfrm>
            <a:off x="733530" y="1879042"/>
            <a:ext cx="69163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… </a:t>
            </a:r>
            <a:r>
              <a:rPr lang="pl-PL" sz="2800" dirty="0" err="1"/>
              <a:t>deals</a:t>
            </a:r>
            <a:r>
              <a:rPr lang="pl-PL" sz="2800" dirty="0"/>
              <a:t> with: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 err="1"/>
              <a:t>Representing</a:t>
            </a:r>
            <a:r>
              <a:rPr lang="pl-PL" sz="2800" dirty="0"/>
              <a:t> </a:t>
            </a:r>
            <a:r>
              <a:rPr lang="pl-PL" sz="2800" dirty="0" err="1"/>
              <a:t>text</a:t>
            </a:r>
            <a:r>
              <a:rPr lang="pl-PL" sz="2800" dirty="0"/>
              <a:t> in a </a:t>
            </a:r>
            <a:r>
              <a:rPr lang="pl-PL" sz="2800" dirty="0" err="1"/>
              <a:t>quantifiable</a:t>
            </a:r>
            <a:r>
              <a:rPr lang="pl-PL" sz="2800" dirty="0"/>
              <a:t> </a:t>
            </a:r>
            <a:r>
              <a:rPr lang="pl-PL" sz="2800" dirty="0" err="1"/>
              <a:t>way</a:t>
            </a:r>
            <a:endParaRPr lang="pl-PL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Computing </a:t>
            </a:r>
            <a:r>
              <a:rPr lang="pl-PL" sz="2800" dirty="0" err="1"/>
              <a:t>textual</a:t>
            </a:r>
            <a:r>
              <a:rPr lang="pl-PL" sz="2800" dirty="0"/>
              <a:t> </a:t>
            </a:r>
            <a:r>
              <a:rPr lang="pl-PL" sz="2800" dirty="0" err="1"/>
              <a:t>similarities</a:t>
            </a:r>
            <a:r>
              <a:rPr lang="pl-PL" sz="2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 err="1"/>
              <a:t>Finding</a:t>
            </a:r>
            <a:r>
              <a:rPr lang="pl-PL" sz="2800" dirty="0"/>
              <a:t> the </a:t>
            </a:r>
            <a:r>
              <a:rPr lang="pl-PL" sz="2800" dirty="0" err="1"/>
              <a:t>characteristic</a:t>
            </a:r>
            <a:r>
              <a:rPr lang="pl-PL" sz="2800" dirty="0"/>
              <a:t> </a:t>
            </a:r>
            <a:r>
              <a:rPr lang="pl-PL" sz="2800" dirty="0" err="1"/>
              <a:t>features</a:t>
            </a:r>
            <a:r>
              <a:rPr lang="pl-PL" sz="2800" dirty="0"/>
              <a:t> </a:t>
            </a:r>
            <a:r>
              <a:rPr lang="pl-PL" sz="2800" dirty="0" err="1"/>
              <a:t>distinguishing</a:t>
            </a:r>
            <a:r>
              <a:rPr lang="pl-PL" sz="2800" dirty="0"/>
              <a:t> </a:t>
            </a:r>
            <a:r>
              <a:rPr lang="pl-PL" sz="2800" i="1" dirty="0" err="1"/>
              <a:t>authorial</a:t>
            </a:r>
            <a:r>
              <a:rPr lang="pl-PL" sz="2800" dirty="0"/>
              <a:t> style („</a:t>
            </a:r>
            <a:r>
              <a:rPr lang="pl-PL" sz="2800" dirty="0" err="1"/>
              <a:t>fingerprint</a:t>
            </a:r>
            <a:r>
              <a:rPr lang="pl-PL" sz="2800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527345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1B54E3-A12E-F131-FF08-612B5D82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Graph</a:t>
            </a:r>
            <a:r>
              <a:rPr lang="pl-PL" dirty="0"/>
              <a:t> 3 – a single </a:t>
            </a:r>
            <a:r>
              <a:rPr lang="pl-PL"/>
              <a:t>author</a:t>
            </a:r>
            <a:endParaRPr lang="pl-PL" dirty="0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07A06B3-E8FB-A965-A339-83AC73306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601" y="1426867"/>
            <a:ext cx="10425219" cy="5431134"/>
          </a:xfrm>
          <a:prstGeom prst="rect">
            <a:avLst/>
          </a:prstGeom>
        </p:spPr>
      </p:pic>
      <p:sp>
        <p:nvSpPr>
          <p:cNvPr id="13" name="Connettore diritto 15">
            <a:extLst>
              <a:ext uri="{FF2B5EF4-FFF2-40B4-BE49-F238E27FC236}">
                <a16:creationId xmlns:a16="http://schemas.microsoft.com/office/drawing/2014/main" id="{D7B0CEBA-719E-958B-5F94-F267C9168129}"/>
              </a:ext>
            </a:extLst>
          </p:cNvPr>
          <p:cNvSpPr/>
          <p:nvPr/>
        </p:nvSpPr>
        <p:spPr>
          <a:xfrm rot="10800000" flipV="1">
            <a:off x="6787350" y="1746715"/>
            <a:ext cx="21878" cy="31024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97A562E-989C-EDCA-031A-A8994AD223DB}"/>
              </a:ext>
            </a:extLst>
          </p:cNvPr>
          <p:cNvSpPr txBox="1"/>
          <p:nvPr/>
        </p:nvSpPr>
        <p:spPr>
          <a:xfrm>
            <a:off x="2219354" y="1426867"/>
            <a:ext cx="571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/>
              <a:t>Different</a:t>
            </a:r>
            <a:r>
              <a:rPr lang="pl-PL" sz="2000" dirty="0"/>
              <a:t> </a:t>
            </a:r>
            <a:r>
              <a:rPr lang="pl-PL" sz="2000" dirty="0" err="1"/>
              <a:t>authors</a:t>
            </a:r>
            <a:r>
              <a:rPr lang="pl-PL" sz="2000" dirty="0"/>
              <a:t> </a:t>
            </a:r>
            <a:r>
              <a:rPr lang="pl-PL" sz="2000" dirty="0" err="1"/>
              <a:t>get</a:t>
            </a:r>
            <a:r>
              <a:rPr lang="pl-PL" sz="2000" dirty="0"/>
              <a:t> </a:t>
            </a:r>
            <a:r>
              <a:rPr lang="pl-PL" sz="2000" dirty="0" err="1"/>
              <a:t>different</a:t>
            </a:r>
            <a:r>
              <a:rPr lang="pl-PL" sz="2000" dirty="0"/>
              <a:t> </a:t>
            </a:r>
            <a:r>
              <a:rPr lang="pl-PL" sz="2000" dirty="0" err="1"/>
              <a:t>feature</a:t>
            </a:r>
            <a:r>
              <a:rPr lang="pl-PL" sz="2000" dirty="0"/>
              <a:t> </a:t>
            </a:r>
            <a:r>
              <a:rPr lang="pl-PL" sz="2000" dirty="0" err="1"/>
              <a:t>rankings</a:t>
            </a:r>
            <a:r>
              <a:rPr lang="pl-PL" sz="2000" dirty="0"/>
              <a:t>.</a:t>
            </a:r>
          </a:p>
        </p:txBody>
      </p:sp>
      <p:sp>
        <p:nvSpPr>
          <p:cNvPr id="3" name="Owal 2">
            <a:extLst>
              <a:ext uri="{FF2B5EF4-FFF2-40B4-BE49-F238E27FC236}">
                <a16:creationId xmlns:a16="http://schemas.microsoft.com/office/drawing/2014/main" id="{F831894A-F955-E5D5-24A1-C461537751FC}"/>
              </a:ext>
            </a:extLst>
          </p:cNvPr>
          <p:cNvSpPr/>
          <p:nvPr/>
        </p:nvSpPr>
        <p:spPr>
          <a:xfrm>
            <a:off x="5957665" y="1971122"/>
            <a:ext cx="486140" cy="276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Owal 3">
            <a:extLst>
              <a:ext uri="{FF2B5EF4-FFF2-40B4-BE49-F238E27FC236}">
                <a16:creationId xmlns:a16="http://schemas.microsoft.com/office/drawing/2014/main" id="{A8102E95-22DE-9928-C104-7EFBF1961652}"/>
              </a:ext>
            </a:extLst>
          </p:cNvPr>
          <p:cNvSpPr/>
          <p:nvPr/>
        </p:nvSpPr>
        <p:spPr>
          <a:xfrm>
            <a:off x="6301210" y="2614084"/>
            <a:ext cx="486140" cy="2766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9A7A1B0-E744-B004-676F-91ACBCFFED50}"/>
              </a:ext>
            </a:extLst>
          </p:cNvPr>
          <p:cNvSpPr txBox="1"/>
          <p:nvPr/>
        </p:nvSpPr>
        <p:spPr>
          <a:xfrm>
            <a:off x="8420518" y="177054"/>
            <a:ext cx="37698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400" b="1" dirty="0"/>
              <a:t>The </a:t>
            </a:r>
            <a:r>
              <a:rPr lang="pl-PL" sz="2400" b="1" dirty="0" err="1"/>
              <a:t>total</a:t>
            </a:r>
            <a:r>
              <a:rPr lang="pl-PL" sz="2400" b="1" dirty="0"/>
              <a:t> SHAP </a:t>
            </a:r>
            <a:r>
              <a:rPr lang="pl-PL" sz="2400" b="1" dirty="0" err="1"/>
              <a:t>explanation</a:t>
            </a:r>
            <a:r>
              <a:rPr lang="pl-PL" sz="2400" b="1" dirty="0"/>
              <a:t> </a:t>
            </a:r>
            <a:r>
              <a:rPr lang="pl-PL" sz="2400" b="1" dirty="0" err="1"/>
              <a:t>indicates</a:t>
            </a:r>
            <a:r>
              <a:rPr lang="pl-PL" sz="2400" b="1" dirty="0"/>
              <a:t> </a:t>
            </a:r>
            <a:r>
              <a:rPr lang="pl-PL" sz="2400" b="1" dirty="0" err="1"/>
              <a:t>that</a:t>
            </a:r>
            <a:r>
              <a:rPr lang="pl-PL" sz="2400" b="1" dirty="0"/>
              <a:t> Zagórska </a:t>
            </a:r>
            <a:r>
              <a:rPr lang="pl-PL" sz="2400" b="1" dirty="0" err="1"/>
              <a:t>is</a:t>
            </a:r>
            <a:r>
              <a:rPr lang="pl-PL" sz="2400" b="1" dirty="0"/>
              <a:t> </a:t>
            </a:r>
            <a:r>
              <a:rPr lang="pl-PL" sz="2400" b="1" dirty="0" err="1"/>
              <a:t>clearly</a:t>
            </a:r>
            <a:r>
              <a:rPr lang="pl-PL" sz="2400" b="1" dirty="0"/>
              <a:t> </a:t>
            </a:r>
            <a:r>
              <a:rPr lang="pl-PL" sz="2400" b="1" dirty="0" err="1"/>
              <a:t>recognisable</a:t>
            </a:r>
            <a:r>
              <a:rPr lang="pl-PL" sz="2400" b="1" dirty="0"/>
              <a:t>.</a:t>
            </a:r>
            <a:br>
              <a:rPr lang="pl-PL" sz="2400" b="1" dirty="0"/>
            </a:b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35606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428474B1-8775-D60C-99C6-035C20DAD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97" t="1692" r="181" b="-1692"/>
          <a:stretch/>
        </p:blipFill>
        <p:spPr>
          <a:xfrm>
            <a:off x="8589535" y="3722564"/>
            <a:ext cx="3216943" cy="312784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Graph</a:t>
            </a:r>
            <a:r>
              <a:rPr lang="pl-PL" dirty="0"/>
              <a:t> 4 - </a:t>
            </a:r>
            <a:r>
              <a:rPr lang="pl-PL" dirty="0" err="1"/>
              <a:t>example</a:t>
            </a:r>
            <a:r>
              <a:rPr lang="pl-PL" dirty="0"/>
              <a:t> fragment </a:t>
            </a:r>
            <a:r>
              <a:rPr lang="pl-PL" dirty="0" err="1"/>
              <a:t>characteristic</a:t>
            </a:r>
            <a:r>
              <a:rPr lang="pl-PL" dirty="0"/>
              <a:t> of Dukaj (</a:t>
            </a:r>
            <a:r>
              <a:rPr lang="pl-PL" dirty="0" err="1"/>
              <a:t>frag</a:t>
            </a:r>
            <a:r>
              <a:rPr lang="pl-PL" dirty="0"/>
              <a:t>. 36/37)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B5DF7B-45AB-9275-C581-D3E8E1E91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6C73094-652A-2068-8DEE-4E83F01BF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714" y="3669629"/>
            <a:ext cx="8030516" cy="3183041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EDB65A9-7A09-9B1D-5A18-83B3AECC432E}"/>
              </a:ext>
            </a:extLst>
          </p:cNvPr>
          <p:cNvSpPr txBox="1"/>
          <p:nvPr/>
        </p:nvSpPr>
        <p:spPr>
          <a:xfrm>
            <a:off x="8486933" y="2830705"/>
            <a:ext cx="301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Stąd wiadomo, czy większe, czy mniejsze nasilenie danej cechy było charakterystyczne.</a:t>
            </a:r>
          </a:p>
        </p:txBody>
      </p:sp>
      <p:sp>
        <p:nvSpPr>
          <p:cNvPr id="12" name="Connettore diritto 15">
            <a:extLst>
              <a:ext uri="{FF2B5EF4-FFF2-40B4-BE49-F238E27FC236}">
                <a16:creationId xmlns:a16="http://schemas.microsoft.com/office/drawing/2014/main" id="{E86607F1-089F-62EA-0F50-483BBB5D1DB7}"/>
              </a:ext>
            </a:extLst>
          </p:cNvPr>
          <p:cNvSpPr/>
          <p:nvPr/>
        </p:nvSpPr>
        <p:spPr>
          <a:xfrm rot="10800000" flipH="1" flipV="1">
            <a:off x="9632139" y="3669629"/>
            <a:ext cx="161055" cy="26985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0E9D59DA-B76D-20A8-13E9-40CA63B2CB8A}"/>
              </a:ext>
            </a:extLst>
          </p:cNvPr>
          <p:cNvSpPr txBox="1"/>
          <p:nvPr/>
        </p:nvSpPr>
        <p:spPr>
          <a:xfrm>
            <a:off x="4575381" y="2068925"/>
            <a:ext cx="3771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To już jest wykres wyjaśniający klasyfikację pojedynczego fragmentu, a nie wszystkich tekstów autora.</a:t>
            </a:r>
          </a:p>
        </p:txBody>
      </p:sp>
      <p:sp>
        <p:nvSpPr>
          <p:cNvPr id="14" name="Connettore diritto 15">
            <a:extLst>
              <a:ext uri="{FF2B5EF4-FFF2-40B4-BE49-F238E27FC236}">
                <a16:creationId xmlns:a16="http://schemas.microsoft.com/office/drawing/2014/main" id="{9EB45247-75BF-79BA-1384-98E193568CBB}"/>
              </a:ext>
            </a:extLst>
          </p:cNvPr>
          <p:cNvSpPr/>
          <p:nvPr/>
        </p:nvSpPr>
        <p:spPr>
          <a:xfrm rot="10800000" flipH="1" flipV="1">
            <a:off x="6453809" y="2992255"/>
            <a:ext cx="7129" cy="677373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E181169-37D0-1075-1EA2-F35D4C2156F5}"/>
              </a:ext>
            </a:extLst>
          </p:cNvPr>
          <p:cNvSpPr/>
          <p:nvPr/>
        </p:nvSpPr>
        <p:spPr>
          <a:xfrm>
            <a:off x="160087" y="4855980"/>
            <a:ext cx="4783173" cy="455102"/>
          </a:xfrm>
          <a:prstGeom prst="rect">
            <a:avLst/>
          </a:prstGeom>
          <a:noFill/>
          <a:ln>
            <a:solidFill>
              <a:srgbClr val="EA3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AA03DB68-4D75-5CD6-B219-35483D36A3A7}"/>
              </a:ext>
            </a:extLst>
          </p:cNvPr>
          <p:cNvSpPr/>
          <p:nvPr/>
        </p:nvSpPr>
        <p:spPr>
          <a:xfrm>
            <a:off x="160086" y="5593054"/>
            <a:ext cx="4783173" cy="626387"/>
          </a:xfrm>
          <a:prstGeom prst="rect">
            <a:avLst/>
          </a:prstGeom>
          <a:noFill/>
          <a:ln>
            <a:solidFill>
              <a:srgbClr val="EA3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2EBE9E4-C6EF-9DC7-DD8C-285C44C83908}"/>
              </a:ext>
            </a:extLst>
          </p:cNvPr>
          <p:cNvSpPr txBox="1"/>
          <p:nvPr/>
        </p:nvSpPr>
        <p:spPr>
          <a:xfrm>
            <a:off x="7924" y="2899840"/>
            <a:ext cx="26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Cechy charakterystycznie </a:t>
            </a:r>
            <a:r>
              <a:rPr lang="pl-PL" dirty="0" err="1"/>
              <a:t>nadreprezentowane</a:t>
            </a:r>
            <a:r>
              <a:rPr lang="pl-PL" dirty="0"/>
              <a:t> w tłumaczeniu </a:t>
            </a:r>
            <a:r>
              <a:rPr lang="pl-PL" dirty="0" err="1"/>
              <a:t>Dukaja</a:t>
            </a:r>
            <a:r>
              <a:rPr lang="pl-PL" dirty="0"/>
              <a:t>.</a:t>
            </a:r>
          </a:p>
        </p:txBody>
      </p:sp>
      <p:sp>
        <p:nvSpPr>
          <p:cNvPr id="19" name="Connettore diritto 15">
            <a:extLst>
              <a:ext uri="{FF2B5EF4-FFF2-40B4-BE49-F238E27FC236}">
                <a16:creationId xmlns:a16="http://schemas.microsoft.com/office/drawing/2014/main" id="{91B069C2-9C22-8EF2-671A-632CDF292D68}"/>
              </a:ext>
            </a:extLst>
          </p:cNvPr>
          <p:cNvSpPr/>
          <p:nvPr/>
        </p:nvSpPr>
        <p:spPr>
          <a:xfrm rot="10800000" flipH="1" flipV="1">
            <a:off x="728760" y="3738765"/>
            <a:ext cx="1913" cy="1117216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0" name="Connettore diritto 15">
            <a:extLst>
              <a:ext uri="{FF2B5EF4-FFF2-40B4-BE49-F238E27FC236}">
                <a16:creationId xmlns:a16="http://schemas.microsoft.com/office/drawing/2014/main" id="{BFC668D8-06E8-67FF-1636-78A3496E319F}"/>
              </a:ext>
            </a:extLst>
          </p:cNvPr>
          <p:cNvSpPr/>
          <p:nvPr/>
        </p:nvSpPr>
        <p:spPr>
          <a:xfrm rot="10800000" flipH="1" flipV="1">
            <a:off x="871398" y="3738765"/>
            <a:ext cx="7070" cy="1854289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20F798F5-AD94-9399-DE80-85BB59F6CA9E}"/>
              </a:ext>
            </a:extLst>
          </p:cNvPr>
          <p:cNvSpPr/>
          <p:nvPr/>
        </p:nvSpPr>
        <p:spPr>
          <a:xfrm>
            <a:off x="9793194" y="3939483"/>
            <a:ext cx="2238718" cy="266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4F9FF8D-C023-42E4-B638-AAD69BAC6959}"/>
              </a:ext>
            </a:extLst>
          </p:cNvPr>
          <p:cNvSpPr txBox="1"/>
          <p:nvPr/>
        </p:nvSpPr>
        <p:spPr>
          <a:xfrm>
            <a:off x="2486079" y="2899842"/>
            <a:ext cx="26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Brak wystąpienia pewnej cechy też może być charakterystyczne.</a:t>
            </a:r>
          </a:p>
        </p:txBody>
      </p:sp>
      <p:sp>
        <p:nvSpPr>
          <p:cNvPr id="5" name="Connettore diritto 15">
            <a:extLst>
              <a:ext uri="{FF2B5EF4-FFF2-40B4-BE49-F238E27FC236}">
                <a16:creationId xmlns:a16="http://schemas.microsoft.com/office/drawing/2014/main" id="{6D909A10-C0C8-8E68-F929-78F1D017419B}"/>
              </a:ext>
            </a:extLst>
          </p:cNvPr>
          <p:cNvSpPr/>
          <p:nvPr/>
        </p:nvSpPr>
        <p:spPr>
          <a:xfrm rot="10800000" flipH="1" flipV="1">
            <a:off x="3727238" y="3738768"/>
            <a:ext cx="7071" cy="1668120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0075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4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79A0481B-AB73-0EEB-6CBA-1B7DCF35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82" y="2195423"/>
            <a:ext cx="8797435" cy="3975517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fragment charakterystyczny dla </a:t>
            </a:r>
            <a:r>
              <a:rPr lang="pl-PL" dirty="0" err="1"/>
              <a:t>Dukaja</a:t>
            </a:r>
            <a:r>
              <a:rPr lang="pl-PL" dirty="0"/>
              <a:t> (</a:t>
            </a:r>
            <a:r>
              <a:rPr lang="pl-PL" dirty="0" err="1"/>
              <a:t>frag</a:t>
            </a:r>
            <a:r>
              <a:rPr lang="pl-PL" dirty="0"/>
              <a:t>. 36/37)</a:t>
            </a:r>
          </a:p>
        </p:txBody>
      </p:sp>
      <p:sp>
        <p:nvSpPr>
          <p:cNvPr id="14" name="Symbol zastępczy zawartości 13">
            <a:extLst>
              <a:ext uri="{FF2B5EF4-FFF2-40B4-BE49-F238E27FC236}">
                <a16:creationId xmlns:a16="http://schemas.microsoft.com/office/drawing/2014/main" id="{2A42CDAE-330B-8161-627D-0CD54A01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Cały fragment po kliknięciu tutaj (otwiera się strona w przeglądarce): 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301F834-6A83-11A4-3254-502A395A562B}"/>
              </a:ext>
            </a:extLst>
          </p:cNvPr>
          <p:cNvSpPr txBox="1"/>
          <p:nvPr/>
        </p:nvSpPr>
        <p:spPr>
          <a:xfrm>
            <a:off x="10364178" y="2468617"/>
            <a:ext cx="18487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Jeden ciąg znaków może być wyróżniony kilkoma cechami (tutaj </a:t>
            </a:r>
            <a:r>
              <a:rPr lang="pl-PL" i="1" dirty="0"/>
              <a:t>przecinek</a:t>
            </a:r>
            <a:r>
              <a:rPr lang="pl-PL" dirty="0"/>
              <a:t> należy do </a:t>
            </a:r>
            <a:r>
              <a:rPr lang="pl-PL" sz="1800" b="1" dirty="0">
                <a:solidFill>
                  <a:srgbClr val="FDB462"/>
                </a:solidFill>
              </a:rPr>
              <a:t>PUNCT NOUN </a:t>
            </a:r>
            <a:r>
              <a:rPr lang="pl-PL" sz="1800" dirty="0"/>
              <a:t>i</a:t>
            </a:r>
            <a:r>
              <a:rPr lang="pl-PL" sz="1800" dirty="0">
                <a:solidFill>
                  <a:srgbClr val="F3006F"/>
                </a:solidFill>
              </a:rPr>
              <a:t> </a:t>
            </a:r>
            <a:r>
              <a:rPr lang="pl-PL" sz="1800" b="1" dirty="0">
                <a:solidFill>
                  <a:srgbClr val="FCCDE5"/>
                </a:solidFill>
              </a:rPr>
              <a:t>PUNCT</a:t>
            </a:r>
            <a:r>
              <a:rPr lang="pl-PL" sz="1800" dirty="0"/>
              <a:t>, a </a:t>
            </a:r>
            <a:r>
              <a:rPr lang="pl-PL" sz="1800" i="1" dirty="0"/>
              <a:t>łomotaniny </a:t>
            </a:r>
            <a:r>
              <a:rPr lang="pl-PL" sz="1800" dirty="0"/>
              <a:t>do </a:t>
            </a:r>
            <a:r>
              <a:rPr lang="pl-PL" sz="1800" b="1" dirty="0">
                <a:solidFill>
                  <a:srgbClr val="FDB462"/>
                </a:solidFill>
              </a:rPr>
              <a:t>PUNCT NOUN </a:t>
            </a:r>
            <a:r>
              <a:rPr lang="pl-PL" sz="1800" dirty="0"/>
              <a:t>i </a:t>
            </a:r>
            <a:r>
              <a:rPr lang="pl-PL" sz="1800" b="1" dirty="0">
                <a:solidFill>
                  <a:srgbClr val="80B1D3"/>
                </a:solidFill>
              </a:rPr>
              <a:t>NOUN </a:t>
            </a:r>
            <a:r>
              <a:rPr lang="pl-PL" sz="1800" b="1" dirty="0" err="1">
                <a:solidFill>
                  <a:srgbClr val="80B1D3"/>
                </a:solidFill>
              </a:rPr>
              <a:t>NOUN</a:t>
            </a:r>
            <a:r>
              <a:rPr lang="pl-PL" sz="1800" b="1" dirty="0">
                <a:solidFill>
                  <a:srgbClr val="80B1D3"/>
                </a:solidFill>
              </a:rPr>
              <a:t> NOUN</a:t>
            </a:r>
            <a:r>
              <a:rPr lang="pl-PL" dirty="0"/>
              <a:t>).</a:t>
            </a:r>
          </a:p>
        </p:txBody>
      </p:sp>
      <p:sp>
        <p:nvSpPr>
          <p:cNvPr id="8" name="Connettore diritto 15">
            <a:extLst>
              <a:ext uri="{FF2B5EF4-FFF2-40B4-BE49-F238E27FC236}">
                <a16:creationId xmlns:a16="http://schemas.microsoft.com/office/drawing/2014/main" id="{0CAAB17D-1A25-BEC7-6C97-27FA9DFF22F0}"/>
              </a:ext>
            </a:extLst>
          </p:cNvPr>
          <p:cNvSpPr/>
          <p:nvPr/>
        </p:nvSpPr>
        <p:spPr>
          <a:xfrm rot="10800000" flipV="1">
            <a:off x="9983336" y="3429000"/>
            <a:ext cx="394743" cy="571500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3F6342C-F224-647D-8CBA-D4F4B83260E4}"/>
              </a:ext>
            </a:extLst>
          </p:cNvPr>
          <p:cNvSpPr txBox="1"/>
          <p:nvPr/>
        </p:nvSpPr>
        <p:spPr>
          <a:xfrm>
            <a:off x="0" y="4865668"/>
            <a:ext cx="254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- wytłuszczona</a:t>
            </a:r>
            <a:br>
              <a:rPr lang="pl-PL" b="1" dirty="0"/>
            </a:br>
            <a:r>
              <a:rPr lang="pl-PL" b="1" dirty="0"/>
              <a:t>forma wyrazowa</a:t>
            </a:r>
          </a:p>
          <a:p>
            <a:r>
              <a:rPr lang="pl-PL" b="1" dirty="0"/>
              <a:t>- nazwa cechy</a:t>
            </a:r>
            <a:br>
              <a:rPr lang="pl-PL" b="1" dirty="0"/>
            </a:br>
            <a:r>
              <a:rPr lang="pl-PL" b="1" dirty="0"/>
              <a:t>- siła wyjaśnienia </a:t>
            </a:r>
            <a:r>
              <a:rPr lang="pl-PL" dirty="0"/>
              <a:t>(SHAP:+Dukaj/-Zagórska)</a:t>
            </a:r>
          </a:p>
          <a:p>
            <a:r>
              <a:rPr lang="pl-PL" b="1" dirty="0"/>
              <a:t>- zakres cechy</a:t>
            </a:r>
          </a:p>
        </p:txBody>
      </p:sp>
      <p:sp>
        <p:nvSpPr>
          <p:cNvPr id="10" name="Connettore diritto 15">
            <a:extLst>
              <a:ext uri="{FF2B5EF4-FFF2-40B4-BE49-F238E27FC236}">
                <a16:creationId xmlns:a16="http://schemas.microsoft.com/office/drawing/2014/main" id="{7E1A7055-AA28-73EB-4ADB-955D3D7353E8}"/>
              </a:ext>
            </a:extLst>
          </p:cNvPr>
          <p:cNvSpPr/>
          <p:nvPr/>
        </p:nvSpPr>
        <p:spPr>
          <a:xfrm rot="10800000" flipH="1">
            <a:off x="1458989" y="4652337"/>
            <a:ext cx="339554" cy="437177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1" name="Connettore diritto 15">
            <a:extLst>
              <a:ext uri="{FF2B5EF4-FFF2-40B4-BE49-F238E27FC236}">
                <a16:creationId xmlns:a16="http://schemas.microsoft.com/office/drawing/2014/main" id="{11FEE9E4-141E-10A3-8D3B-8682C1D762C6}"/>
              </a:ext>
            </a:extLst>
          </p:cNvPr>
          <p:cNvSpPr/>
          <p:nvPr/>
        </p:nvSpPr>
        <p:spPr>
          <a:xfrm rot="10800000" flipH="1">
            <a:off x="1388003" y="5181743"/>
            <a:ext cx="340181" cy="443793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2" name="Connettore diritto 15">
            <a:extLst>
              <a:ext uri="{FF2B5EF4-FFF2-40B4-BE49-F238E27FC236}">
                <a16:creationId xmlns:a16="http://schemas.microsoft.com/office/drawing/2014/main" id="{BDC380D6-52BC-3ED3-1A52-10F5794FD276}"/>
              </a:ext>
            </a:extLst>
          </p:cNvPr>
          <p:cNvSpPr/>
          <p:nvPr/>
        </p:nvSpPr>
        <p:spPr>
          <a:xfrm rot="10800000" flipH="1">
            <a:off x="1697281" y="5319183"/>
            <a:ext cx="641727" cy="591283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3" name="Nawias klamrowy otwierający 12">
            <a:extLst>
              <a:ext uri="{FF2B5EF4-FFF2-40B4-BE49-F238E27FC236}">
                <a16:creationId xmlns:a16="http://schemas.microsoft.com/office/drawing/2014/main" id="{1643488C-3E9D-3F30-8138-82195D505C01}"/>
              </a:ext>
            </a:extLst>
          </p:cNvPr>
          <p:cNvSpPr/>
          <p:nvPr/>
        </p:nvSpPr>
        <p:spPr>
          <a:xfrm rot="16200000">
            <a:off x="3000940" y="4101546"/>
            <a:ext cx="156883" cy="2547921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Connettore diritto 15">
            <a:extLst>
              <a:ext uri="{FF2B5EF4-FFF2-40B4-BE49-F238E27FC236}">
                <a16:creationId xmlns:a16="http://schemas.microsoft.com/office/drawing/2014/main" id="{33F07179-2CC5-770F-F69E-92656CAA0593}"/>
              </a:ext>
            </a:extLst>
          </p:cNvPr>
          <p:cNvSpPr/>
          <p:nvPr/>
        </p:nvSpPr>
        <p:spPr>
          <a:xfrm rot="10800000" flipH="1">
            <a:off x="1458989" y="5445177"/>
            <a:ext cx="1622141" cy="93909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6" name="Nawias klamrowy otwierający 15">
            <a:extLst>
              <a:ext uri="{FF2B5EF4-FFF2-40B4-BE49-F238E27FC236}">
                <a16:creationId xmlns:a16="http://schemas.microsoft.com/office/drawing/2014/main" id="{8FA32B80-DC81-AAFF-D9BD-D2425766489C}"/>
              </a:ext>
            </a:extLst>
          </p:cNvPr>
          <p:cNvSpPr/>
          <p:nvPr/>
        </p:nvSpPr>
        <p:spPr>
          <a:xfrm>
            <a:off x="1690577" y="4985442"/>
            <a:ext cx="114844" cy="270297"/>
          </a:xfrm>
          <a:prstGeom prst="leftBrace">
            <a:avLst>
              <a:gd name="adj1" fmla="val 8333"/>
              <a:gd name="adj2" fmla="val 79417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Nawias klamrowy otwierający 16">
            <a:extLst>
              <a:ext uri="{FF2B5EF4-FFF2-40B4-BE49-F238E27FC236}">
                <a16:creationId xmlns:a16="http://schemas.microsoft.com/office/drawing/2014/main" id="{6A5D4DB6-FF0F-BBE3-8FDC-E07816614F76}"/>
              </a:ext>
            </a:extLst>
          </p:cNvPr>
          <p:cNvSpPr/>
          <p:nvPr/>
        </p:nvSpPr>
        <p:spPr>
          <a:xfrm rot="16200000">
            <a:off x="2246636" y="5114052"/>
            <a:ext cx="165024" cy="315984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aphicFrame>
        <p:nvGraphicFramePr>
          <p:cNvPr id="18" name="Obiekt 17">
            <a:extLst>
              <a:ext uri="{FF2B5EF4-FFF2-40B4-BE49-F238E27FC236}">
                <a16:creationId xmlns:a16="http://schemas.microsoft.com/office/drawing/2014/main" id="{90390B0A-5031-4CE9-1BF7-A45CD4B54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350747"/>
              </p:ext>
            </p:extLst>
          </p:nvPr>
        </p:nvGraphicFramePr>
        <p:xfrm>
          <a:off x="9291278" y="1724025"/>
          <a:ext cx="1427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3" imgW="1427040" imgH="571320" progId="Package">
                  <p:embed/>
                </p:oleObj>
              </mc:Choice>
              <mc:Fallback>
                <p:oleObj name="Obiekt powłoki pakowarki" showAsIcon="1" r:id="rId3" imgW="1427040" imgH="571320" progId="Package">
                  <p:embed/>
                  <p:pic>
                    <p:nvPicPr>
                      <p:cNvPr id="18" name="Obiekt 17">
                        <a:extLst>
                          <a:ext uri="{FF2B5EF4-FFF2-40B4-BE49-F238E27FC236}">
                            <a16:creationId xmlns:a16="http://schemas.microsoft.com/office/drawing/2014/main" id="{90390B0A-5031-4CE9-1BF7-A45CD4B54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91278" y="1724025"/>
                        <a:ext cx="142716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ole tekstowe 18">
            <a:extLst>
              <a:ext uri="{FF2B5EF4-FFF2-40B4-BE49-F238E27FC236}">
                <a16:creationId xmlns:a16="http://schemas.microsoft.com/office/drawing/2014/main" id="{0D1CF698-CFE1-E46F-979A-1CF9EC4517E8}"/>
              </a:ext>
            </a:extLst>
          </p:cNvPr>
          <p:cNvSpPr txBox="1"/>
          <p:nvPr/>
        </p:nvSpPr>
        <p:spPr>
          <a:xfrm>
            <a:off x="2534668" y="5845784"/>
            <a:ext cx="942666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b="1" dirty="0"/>
              <a:t>UWAGA: </a:t>
            </a:r>
            <a:r>
              <a:rPr lang="pl-PL" dirty="0"/>
              <a:t>tu wartość SHAP nie dotyczy cechy jako takiej, ale nasilenia tej cechy w tym fragmencie. (np. duża liczba </a:t>
            </a:r>
            <a:r>
              <a:rPr lang="pl-PL" sz="1800" b="1" dirty="0">
                <a:solidFill>
                  <a:srgbClr val="80B1D3"/>
                </a:solidFill>
              </a:rPr>
              <a:t>NOUN </a:t>
            </a:r>
            <a:r>
              <a:rPr lang="pl-PL" sz="1800" b="1" dirty="0" err="1">
                <a:solidFill>
                  <a:srgbClr val="80B1D3"/>
                </a:solidFill>
              </a:rPr>
              <a:t>NOUN</a:t>
            </a:r>
            <a:r>
              <a:rPr lang="pl-PL" sz="1800" b="1" dirty="0">
                <a:solidFill>
                  <a:srgbClr val="80B1D3"/>
                </a:solidFill>
              </a:rPr>
              <a:t> </a:t>
            </a:r>
            <a:r>
              <a:rPr lang="pl-PL" sz="1800" b="1" dirty="0" err="1">
                <a:solidFill>
                  <a:srgbClr val="80B1D3"/>
                </a:solidFill>
              </a:rPr>
              <a:t>NOUN</a:t>
            </a:r>
            <a:r>
              <a:rPr lang="pl-PL" sz="1800" dirty="0">
                <a:solidFill>
                  <a:schemeClr val="tx1"/>
                </a:solidFill>
              </a:rPr>
              <a:t> wskazuje na </a:t>
            </a:r>
            <a:r>
              <a:rPr lang="pl-PL" sz="1800" dirty="0" err="1">
                <a:solidFill>
                  <a:schemeClr val="tx1"/>
                </a:solidFill>
              </a:rPr>
              <a:t>Dukaja</a:t>
            </a:r>
            <a:r>
              <a:rPr lang="pl-PL" sz="1800" dirty="0">
                <a:solidFill>
                  <a:schemeClr val="tx1"/>
                </a:solidFill>
              </a:rPr>
              <a:t>, patrz wizualizacje 1-2, ale akurat we </a:t>
            </a:r>
            <a:r>
              <a:rPr lang="pl-PL" sz="1800" dirty="0" err="1">
                <a:solidFill>
                  <a:schemeClr val="tx1"/>
                </a:solidFill>
              </a:rPr>
              <a:t>frag</a:t>
            </a:r>
            <a:r>
              <a:rPr lang="pl-PL" sz="1800" dirty="0">
                <a:solidFill>
                  <a:schemeClr val="tx1"/>
                </a:solidFill>
              </a:rPr>
              <a:t>. 36/37 tego </a:t>
            </a:r>
            <a:r>
              <a:rPr lang="pl-PL" sz="1800" dirty="0" err="1">
                <a:solidFill>
                  <a:schemeClr val="tx1"/>
                </a:solidFill>
              </a:rPr>
              <a:t>trigramu</a:t>
            </a:r>
            <a:r>
              <a:rPr lang="pl-PL" sz="1800" dirty="0">
                <a:solidFill>
                  <a:schemeClr val="tx1"/>
                </a:solidFill>
              </a:rPr>
              <a:t> jest mało, patrz w</a:t>
            </a:r>
            <a:r>
              <a:rPr lang="pl-PL" dirty="0"/>
              <a:t>izualizacja 4,</a:t>
            </a:r>
            <a:r>
              <a:rPr lang="pl-PL" sz="1800" dirty="0">
                <a:solidFill>
                  <a:schemeClr val="tx1"/>
                </a:solidFill>
              </a:rPr>
              <a:t> stąd wartość -0.77 wskazuje na Zagórską</a:t>
            </a:r>
            <a:r>
              <a:rPr lang="pl-P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3935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Cztery przykłady z </a:t>
            </a:r>
            <a:r>
              <a:rPr lang="pl-PL" dirty="0" err="1"/>
              <a:t>Dukaja</a:t>
            </a:r>
            <a:endParaRPr lang="pl-PL" dirty="0"/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D8FBC3D-80C7-92D4-31C8-F6F7EA16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l-PL" b="1" dirty="0"/>
              <a:t>Dukaj (</a:t>
            </a:r>
            <a:r>
              <a:rPr lang="pl-PL" b="1" dirty="0" err="1"/>
              <a:t>frag</a:t>
            </a:r>
            <a:r>
              <a:rPr lang="pl-PL" b="1" dirty="0"/>
              <a:t>. 15/37):</a:t>
            </a:r>
          </a:p>
          <a:p>
            <a:pPr marL="457200" lvl="1" indent="0">
              <a:buNone/>
            </a:pPr>
            <a:r>
              <a:rPr lang="pl-PL" dirty="0"/>
              <a:t>Powyrywać z trupa złote zęby i wziąć nogi za pas, taka była głębia ich refleksji moralnej.</a:t>
            </a:r>
          </a:p>
          <a:p>
            <a:pPr marL="457200" lvl="1" indent="0">
              <a:buNone/>
            </a:pPr>
            <a:r>
              <a:rPr lang="pl-PL" dirty="0"/>
              <a:t>[...]</a:t>
            </a:r>
          </a:p>
          <a:p>
            <a:pPr marL="457200" lvl="1" indent="0">
              <a:buNone/>
            </a:pPr>
            <a:r>
              <a:rPr lang="pl-PL" dirty="0"/>
              <a:t>Nie ma temu końca, są jak szarańcza.</a:t>
            </a:r>
            <a:endParaRPr lang="pl-PL" b="1" dirty="0"/>
          </a:p>
          <a:p>
            <a:pPr marL="0" indent="0">
              <a:buNone/>
            </a:pPr>
            <a:r>
              <a:rPr lang="pl-PL" b="1" dirty="0"/>
              <a:t>Dukaj (</a:t>
            </a:r>
            <a:r>
              <a:rPr lang="pl-PL" b="1" dirty="0" err="1"/>
              <a:t>frag</a:t>
            </a:r>
            <a:r>
              <a:rPr lang="pl-PL" b="1" dirty="0"/>
              <a:t>. 28/37):</a:t>
            </a:r>
          </a:p>
          <a:p>
            <a:pPr marL="457200" lvl="1" indent="0">
              <a:buNone/>
            </a:pPr>
            <a:r>
              <a:rPr lang="pl-PL" dirty="0"/>
              <a:t>Tymczasem – wielka cisza zstąpiła na bezludny brzeg.</a:t>
            </a:r>
          </a:p>
          <a:p>
            <a:pPr marL="457200" lvl="1" indent="0">
              <a:buNone/>
            </a:pPr>
            <a:r>
              <a:rPr lang="pl-PL" dirty="0"/>
              <a:t>[...]</a:t>
            </a:r>
          </a:p>
          <a:p>
            <a:pPr marL="457200" lvl="1" indent="0">
              <a:buNone/>
            </a:pPr>
            <a:r>
              <a:rPr lang="pl-PL" dirty="0"/>
              <a:t>Menadżer przyzywa z pokładu.</a:t>
            </a:r>
          </a:p>
          <a:p>
            <a:pPr marL="0" indent="0">
              <a:buNone/>
            </a:pPr>
            <a:r>
              <a:rPr lang="pl-PL" b="1" dirty="0"/>
              <a:t>Dukaj (</a:t>
            </a:r>
            <a:r>
              <a:rPr lang="pl-PL" b="1" dirty="0" err="1"/>
              <a:t>frag</a:t>
            </a:r>
            <a:r>
              <a:rPr lang="pl-PL" b="1" dirty="0"/>
              <a:t>. 34/37):</a:t>
            </a:r>
          </a:p>
          <a:p>
            <a:pPr marL="457200" lvl="1" indent="0">
              <a:buNone/>
            </a:pPr>
            <a:r>
              <a:rPr lang="pl-PL" dirty="0"/>
              <a:t>Więc zawyłem syreną i nagła panika szarpnęła zbitą masą ciał na brzegu; wyję ponownie, i oni już biegną, skaczą, zygzakują, slalomują, koziołkują, trzech czerwonych pada na twarz – tylko ona ani drgnie, wyprostowana, królewska, dzika, ramiona wyciągnięte błogosławią rzekę, jasny migot ciemnych wód.</a:t>
            </a:r>
          </a:p>
          <a:p>
            <a:pPr marL="457200" lvl="1" indent="0">
              <a:buNone/>
            </a:pPr>
            <a:r>
              <a:rPr lang="pl-PL" dirty="0"/>
              <a:t>[...]</a:t>
            </a:r>
          </a:p>
          <a:p>
            <a:pPr marL="457200" lvl="1" indent="0">
              <a:buNone/>
            </a:pPr>
            <a:r>
              <a:rPr lang="pl-PL" dirty="0"/>
              <a:t>Ale – zwycięstwo!</a:t>
            </a:r>
          </a:p>
          <a:p>
            <a:pPr marL="0" indent="0">
              <a:buNone/>
            </a:pPr>
            <a:r>
              <a:rPr lang="pl-PL" b="1" dirty="0"/>
              <a:t>Dukaj (</a:t>
            </a:r>
            <a:r>
              <a:rPr lang="pl-PL" b="1" dirty="0" err="1"/>
              <a:t>frag</a:t>
            </a:r>
            <a:r>
              <a:rPr lang="pl-PL" b="1" dirty="0"/>
              <a:t>. 36/37):</a:t>
            </a:r>
          </a:p>
          <a:p>
            <a:pPr marL="457200" lvl="1" indent="0">
              <a:buNone/>
            </a:pPr>
            <a:r>
              <a:rPr lang="pl-PL" dirty="0"/>
              <a:t>rany boskie, ten facet potrafił napompować energią tłumy – tłumy, powiadam! – samymi słowami, samym sobą – jakby ludziom wpięto nagle dodatkowe zasilanie, on był ta linia wysokiego napięcia – najwyższej wiary!</a:t>
            </a:r>
          </a:p>
          <a:p>
            <a:pPr marL="457200" lvl="1" indent="0">
              <a:buNone/>
            </a:pPr>
            <a:r>
              <a:rPr lang="pl-PL" dirty="0"/>
              <a:t>[...]</a:t>
            </a:r>
          </a:p>
          <a:p>
            <a:pPr marL="457200" lvl="1" indent="0">
              <a:buNone/>
            </a:pPr>
            <a:r>
              <a:rPr lang="pl-PL" dirty="0"/>
              <a:t>Salon zmroczniał jeszcze, wszystkie cienie pochmurnego nieba zbiegły się wokół niej, tak ją inkrustując, tak </a:t>
            </a:r>
            <a:r>
              <a:rPr lang="pl-PL" dirty="0" err="1"/>
              <a:t>obkreślając</a:t>
            </a:r>
            <a:r>
              <a:rPr lang="pl-PL" dirty="0"/>
              <a:t>, wycinając z miejsca i czasu – widzę już wyraźnie: ona nie jest dzieckiem Czasu!, nie żyje w czasie: wczoraj dzisiaj jutro, żałoba wieczność, żałoba teraz, wszystko teraz!, widzę wyraźnie: on i ona razem – on nie umarł, on właśnie umiera, on dopiero umrze – pojmujecie? – patrzę na nią w ciemności, jasne czoło, oko czarna perła, na tak dumną w smutku, i widzę ich jak jedno, i słyszę ich jak jedno – Wytrwałam.</a:t>
            </a:r>
          </a:p>
        </p:txBody>
      </p:sp>
      <p:graphicFrame>
        <p:nvGraphicFramePr>
          <p:cNvPr id="9" name="Obiekt 8">
            <a:extLst>
              <a:ext uri="{FF2B5EF4-FFF2-40B4-BE49-F238E27FC236}">
                <a16:creationId xmlns:a16="http://schemas.microsoft.com/office/drawing/2014/main" id="{E6C56ED7-05EA-F422-ED9E-8EE5516264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412104"/>
              </p:ext>
            </p:extLst>
          </p:nvPr>
        </p:nvGraphicFramePr>
        <p:xfrm>
          <a:off x="6354763" y="1851025"/>
          <a:ext cx="1295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2" imgW="1295430" imgH="518370" progId="Package">
                  <p:embed/>
                </p:oleObj>
              </mc:Choice>
              <mc:Fallback>
                <p:oleObj name="Obiekt powłoki pakowarki" showAsIcon="1" r:id="rId2" imgW="1295430" imgH="518370" progId="Package">
                  <p:embed/>
                  <p:pic>
                    <p:nvPicPr>
                      <p:cNvPr id="9" name="Obiekt 8">
                        <a:extLst>
                          <a:ext uri="{FF2B5EF4-FFF2-40B4-BE49-F238E27FC236}">
                            <a16:creationId xmlns:a16="http://schemas.microsoft.com/office/drawing/2014/main" id="{E6C56ED7-05EA-F422-ED9E-8EE5516264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4763" y="1851025"/>
                        <a:ext cx="1295400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iekt 9">
            <a:extLst>
              <a:ext uri="{FF2B5EF4-FFF2-40B4-BE49-F238E27FC236}">
                <a16:creationId xmlns:a16="http://schemas.microsoft.com/office/drawing/2014/main" id="{8DEFA358-4156-AFD7-783E-D5E7441B36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712395"/>
              </p:ext>
            </p:extLst>
          </p:nvPr>
        </p:nvGraphicFramePr>
        <p:xfrm>
          <a:off x="6289399" y="2532062"/>
          <a:ext cx="1427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4" imgW="1427040" imgH="571320" progId="Package">
                  <p:embed/>
                </p:oleObj>
              </mc:Choice>
              <mc:Fallback>
                <p:oleObj name="Obiekt powłoki pakowarki" showAsIcon="1" r:id="rId4" imgW="1427040" imgH="571320" progId="Package">
                  <p:embed/>
                  <p:pic>
                    <p:nvPicPr>
                      <p:cNvPr id="10" name="Obiekt 9">
                        <a:extLst>
                          <a:ext uri="{FF2B5EF4-FFF2-40B4-BE49-F238E27FC236}">
                            <a16:creationId xmlns:a16="http://schemas.microsoft.com/office/drawing/2014/main" id="{8DEFA358-4156-AFD7-783E-D5E7441B36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89399" y="2532062"/>
                        <a:ext cx="142716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iekt 10">
            <a:extLst>
              <a:ext uri="{FF2B5EF4-FFF2-40B4-BE49-F238E27FC236}">
                <a16:creationId xmlns:a16="http://schemas.microsoft.com/office/drawing/2014/main" id="{5DA77501-24D4-3CC9-397F-3FD0D78F9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096589"/>
              </p:ext>
            </p:extLst>
          </p:nvPr>
        </p:nvGraphicFramePr>
        <p:xfrm>
          <a:off x="6289399" y="3143250"/>
          <a:ext cx="1427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6" imgW="1427040" imgH="571320" progId="Package">
                  <p:embed/>
                </p:oleObj>
              </mc:Choice>
              <mc:Fallback>
                <p:oleObj name="Obiekt powłoki pakowarki" showAsIcon="1" r:id="rId6" imgW="1427040" imgH="571320" progId="Package">
                  <p:embed/>
                  <p:pic>
                    <p:nvPicPr>
                      <p:cNvPr id="11" name="Obiekt 10">
                        <a:extLst>
                          <a:ext uri="{FF2B5EF4-FFF2-40B4-BE49-F238E27FC236}">
                            <a16:creationId xmlns:a16="http://schemas.microsoft.com/office/drawing/2014/main" id="{5DA77501-24D4-3CC9-397F-3FD0D78F9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9399" y="3143250"/>
                        <a:ext cx="142716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iekt 11">
            <a:extLst>
              <a:ext uri="{FF2B5EF4-FFF2-40B4-BE49-F238E27FC236}">
                <a16:creationId xmlns:a16="http://schemas.microsoft.com/office/drawing/2014/main" id="{21EFE92B-679D-9F3F-7A9E-5D94E0521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624399"/>
              </p:ext>
            </p:extLst>
          </p:nvPr>
        </p:nvGraphicFramePr>
        <p:xfrm>
          <a:off x="6289398" y="4001294"/>
          <a:ext cx="14271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8" imgW="1427040" imgH="571320" progId="Package">
                  <p:embed/>
                </p:oleObj>
              </mc:Choice>
              <mc:Fallback>
                <p:oleObj name="Obiekt powłoki pakowarki" showAsIcon="1" r:id="rId8" imgW="1427040" imgH="571320" progId="Package">
                  <p:embed/>
                  <p:pic>
                    <p:nvPicPr>
                      <p:cNvPr id="12" name="Obiekt 11">
                        <a:extLst>
                          <a:ext uri="{FF2B5EF4-FFF2-40B4-BE49-F238E27FC236}">
                            <a16:creationId xmlns:a16="http://schemas.microsoft.com/office/drawing/2014/main" id="{21EFE92B-679D-9F3F-7A9E-5D94E0521A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89398" y="4001294"/>
                        <a:ext cx="142716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491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az 21" descr="Obraz zawierający tekst, Czcionka, linia, numer&#10;&#10;Opis wygenerowany automatycznie">
            <a:extLst>
              <a:ext uri="{FF2B5EF4-FFF2-40B4-BE49-F238E27FC236}">
                <a16:creationId xmlns:a16="http://schemas.microsoft.com/office/drawing/2014/main" id="{9D4DB8F1-A64A-B716-9611-D85F49E6DB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2"/>
          <a:stretch/>
        </p:blipFill>
        <p:spPr>
          <a:xfrm>
            <a:off x="8945732" y="1254503"/>
            <a:ext cx="3246268" cy="2768083"/>
          </a:xfrm>
          <a:prstGeom prst="rect">
            <a:avLst/>
          </a:prstGeom>
        </p:spPr>
      </p:pic>
      <p:pic>
        <p:nvPicPr>
          <p:cNvPr id="24" name="Obraz 23" descr="Obraz zawierający tekst, Czcionka, linia, numer&#10;&#10;Opis wygenerowany automatycznie">
            <a:extLst>
              <a:ext uri="{FF2B5EF4-FFF2-40B4-BE49-F238E27FC236}">
                <a16:creationId xmlns:a16="http://schemas.microsoft.com/office/drawing/2014/main" id="{8085E201-C515-067A-146D-A4AEADE735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2"/>
          <a:stretch/>
        </p:blipFill>
        <p:spPr>
          <a:xfrm>
            <a:off x="8941704" y="4038101"/>
            <a:ext cx="3246267" cy="276808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Misclassifications</a:t>
            </a:r>
            <a:endParaRPr lang="pl-PL" dirty="0"/>
          </a:p>
        </p:txBody>
      </p:sp>
      <p:pic>
        <p:nvPicPr>
          <p:cNvPr id="5" name="Symbol zastępczy zawartości 4" descr="Obraz zawierający tekst, Czcionka, numer, diagram&#10;&#10;Opis wygenerowany automatycznie">
            <a:extLst>
              <a:ext uri="{FF2B5EF4-FFF2-40B4-BE49-F238E27FC236}">
                <a16:creationId xmlns:a16="http://schemas.microsoft.com/office/drawing/2014/main" id="{A6762B46-2D23-FBE8-12F8-89577AC24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745" y="4089916"/>
            <a:ext cx="6976966" cy="2768083"/>
          </a:xfrm>
        </p:spPr>
      </p:pic>
      <p:pic>
        <p:nvPicPr>
          <p:cNvPr id="7" name="Obraz 6" descr="Obraz zawierający tekst, Czcionka, numer, diagram&#10;&#10;Opis wygenerowany automatycznie">
            <a:extLst>
              <a:ext uri="{FF2B5EF4-FFF2-40B4-BE49-F238E27FC236}">
                <a16:creationId xmlns:a16="http://schemas.microsoft.com/office/drawing/2014/main" id="{7B255EFD-937C-9E0C-FE93-CE519734E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983" y="1337226"/>
            <a:ext cx="6738728" cy="2768083"/>
          </a:xfrm>
          <a:prstGeom prst="rect">
            <a:avLst/>
          </a:prstGeom>
        </p:spPr>
      </p:pic>
      <p:sp>
        <p:nvSpPr>
          <p:cNvPr id="8" name="Prostokąt 7">
            <a:extLst>
              <a:ext uri="{FF2B5EF4-FFF2-40B4-BE49-F238E27FC236}">
                <a16:creationId xmlns:a16="http://schemas.microsoft.com/office/drawing/2014/main" id="{A756CC55-F53D-F97D-5F92-C9722D87E919}"/>
              </a:ext>
            </a:extLst>
          </p:cNvPr>
          <p:cNvSpPr/>
          <p:nvPr/>
        </p:nvSpPr>
        <p:spPr>
          <a:xfrm>
            <a:off x="4943262" y="4502745"/>
            <a:ext cx="6659016" cy="61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718879C-4D73-D795-92CF-F1B6182C782F}"/>
              </a:ext>
            </a:extLst>
          </p:cNvPr>
          <p:cNvSpPr txBox="1"/>
          <p:nvPr/>
        </p:nvSpPr>
        <p:spPr>
          <a:xfrm>
            <a:off x="3105017" y="3782143"/>
            <a:ext cx="4853278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decided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the </a:t>
            </a:r>
            <a:r>
              <a:rPr lang="pl-PL" dirty="0" err="1"/>
              <a:t>misclassification</a:t>
            </a:r>
            <a:endParaRPr lang="pl-PL" dirty="0"/>
          </a:p>
        </p:txBody>
      </p:sp>
      <p:sp>
        <p:nvSpPr>
          <p:cNvPr id="10" name="Connettore diritto 15">
            <a:extLst>
              <a:ext uri="{FF2B5EF4-FFF2-40B4-BE49-F238E27FC236}">
                <a16:creationId xmlns:a16="http://schemas.microsoft.com/office/drawing/2014/main" id="{432C22F3-E5B5-2761-F9E8-BC45482DBBA5}"/>
              </a:ext>
            </a:extLst>
          </p:cNvPr>
          <p:cNvSpPr/>
          <p:nvPr/>
        </p:nvSpPr>
        <p:spPr>
          <a:xfrm rot="10800000" flipH="1">
            <a:off x="4943260" y="2989344"/>
            <a:ext cx="2" cy="79821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1" name="Connettore diritto 15">
            <a:extLst>
              <a:ext uri="{FF2B5EF4-FFF2-40B4-BE49-F238E27FC236}">
                <a16:creationId xmlns:a16="http://schemas.microsoft.com/office/drawing/2014/main" id="{7147627A-1929-B78A-51A9-674FD68C2244}"/>
              </a:ext>
            </a:extLst>
          </p:cNvPr>
          <p:cNvSpPr/>
          <p:nvPr/>
        </p:nvSpPr>
        <p:spPr>
          <a:xfrm rot="10800000" flipH="1">
            <a:off x="5058986" y="2156891"/>
            <a:ext cx="0" cy="1632142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A57E379-2AA7-4B24-ADE8-74EDBA479BDB}"/>
              </a:ext>
            </a:extLst>
          </p:cNvPr>
          <p:cNvSpPr/>
          <p:nvPr/>
        </p:nvSpPr>
        <p:spPr>
          <a:xfrm>
            <a:off x="2179983" y="2361106"/>
            <a:ext cx="9422295" cy="611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092832B-292A-A99C-B6EC-7A0F6D98F20E}"/>
              </a:ext>
            </a:extLst>
          </p:cNvPr>
          <p:cNvSpPr/>
          <p:nvPr/>
        </p:nvSpPr>
        <p:spPr>
          <a:xfrm>
            <a:off x="5155091" y="1720633"/>
            <a:ext cx="6447187" cy="4362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Connettore diritto 15">
            <a:extLst>
              <a:ext uri="{FF2B5EF4-FFF2-40B4-BE49-F238E27FC236}">
                <a16:creationId xmlns:a16="http://schemas.microsoft.com/office/drawing/2014/main" id="{740A3E15-69D0-B1B9-4DD7-421742B81EFF}"/>
              </a:ext>
            </a:extLst>
          </p:cNvPr>
          <p:cNvSpPr/>
          <p:nvPr/>
        </p:nvSpPr>
        <p:spPr>
          <a:xfrm rot="10800000" flipV="1">
            <a:off x="4618381" y="4151476"/>
            <a:ext cx="13253" cy="1781338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graphicFrame>
        <p:nvGraphicFramePr>
          <p:cNvPr id="15" name="Obiekt 14">
            <a:extLst>
              <a:ext uri="{FF2B5EF4-FFF2-40B4-BE49-F238E27FC236}">
                <a16:creationId xmlns:a16="http://schemas.microsoft.com/office/drawing/2014/main" id="{A958302F-B5E4-7C7F-8250-4CB0F8C00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73666"/>
              </p:ext>
            </p:extLst>
          </p:nvPr>
        </p:nvGraphicFramePr>
        <p:xfrm>
          <a:off x="6513170" y="719560"/>
          <a:ext cx="15779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6" imgW="1578240" imgH="571320" progId="Package">
                  <p:embed/>
                </p:oleObj>
              </mc:Choice>
              <mc:Fallback>
                <p:oleObj name="Obiekt powłoki pakowarki" showAsIcon="1" r:id="rId6" imgW="1578240" imgH="571320" progId="Package">
                  <p:embed/>
                  <p:pic>
                    <p:nvPicPr>
                      <p:cNvPr id="15" name="Obiekt 14">
                        <a:extLst>
                          <a:ext uri="{FF2B5EF4-FFF2-40B4-BE49-F238E27FC236}">
                            <a16:creationId xmlns:a16="http://schemas.microsoft.com/office/drawing/2014/main" id="{A958302F-B5E4-7C7F-8250-4CB0F8C00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3170" y="719560"/>
                        <a:ext cx="15779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iekt 15">
            <a:extLst>
              <a:ext uri="{FF2B5EF4-FFF2-40B4-BE49-F238E27FC236}">
                <a16:creationId xmlns:a16="http://schemas.microsoft.com/office/drawing/2014/main" id="{C2CF5569-8941-5193-6A17-3D528D0F2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67278"/>
              </p:ext>
            </p:extLst>
          </p:nvPr>
        </p:nvGraphicFramePr>
        <p:xfrm>
          <a:off x="5124450" y="762000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8" imgW="1295252" imgH="518269" progId="Package">
                  <p:embed/>
                </p:oleObj>
              </mc:Choice>
              <mc:Fallback>
                <p:oleObj name="Obiekt powłoki pakowarki" showAsIcon="1" r:id="rId8" imgW="1295252" imgH="518269" progId="Package">
                  <p:embed/>
                  <p:pic>
                    <p:nvPicPr>
                      <p:cNvPr id="16" name="Obiekt 15">
                        <a:extLst>
                          <a:ext uri="{FF2B5EF4-FFF2-40B4-BE49-F238E27FC236}">
                            <a16:creationId xmlns:a16="http://schemas.microsoft.com/office/drawing/2014/main" id="{C2CF5569-8941-5193-6A17-3D528D0F28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24450" y="762000"/>
                        <a:ext cx="12954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Prostokąt 24">
            <a:extLst>
              <a:ext uri="{FF2B5EF4-FFF2-40B4-BE49-F238E27FC236}">
                <a16:creationId xmlns:a16="http://schemas.microsoft.com/office/drawing/2014/main" id="{C6FE3371-4EA7-3781-DFE7-905C98652B5B}"/>
              </a:ext>
            </a:extLst>
          </p:cNvPr>
          <p:cNvSpPr/>
          <p:nvPr/>
        </p:nvSpPr>
        <p:spPr>
          <a:xfrm>
            <a:off x="2054087" y="5917421"/>
            <a:ext cx="9548191" cy="412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Connettore diritto 15">
            <a:extLst>
              <a:ext uri="{FF2B5EF4-FFF2-40B4-BE49-F238E27FC236}">
                <a16:creationId xmlns:a16="http://schemas.microsoft.com/office/drawing/2014/main" id="{0BEB4E35-3ADD-782A-186D-A94A6A2CF37F}"/>
              </a:ext>
            </a:extLst>
          </p:cNvPr>
          <p:cNvSpPr/>
          <p:nvPr/>
        </p:nvSpPr>
        <p:spPr>
          <a:xfrm rot="10800000" flipV="1">
            <a:off x="5367124" y="4151476"/>
            <a:ext cx="4" cy="366662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DE33B402-369B-C48F-8980-9BC9A93D4EE5}"/>
              </a:ext>
            </a:extLst>
          </p:cNvPr>
          <p:cNvSpPr txBox="1"/>
          <p:nvPr/>
        </p:nvSpPr>
        <p:spPr>
          <a:xfrm>
            <a:off x="76412" y="5544677"/>
            <a:ext cx="1751905" cy="369332"/>
          </a:xfrm>
          <a:prstGeom prst="rect">
            <a:avLst/>
          </a:prstGeom>
          <a:ln>
            <a:solidFill>
              <a:srgbClr val="EA398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Too </a:t>
            </a:r>
            <a:r>
              <a:rPr lang="pl-PL" dirty="0" err="1"/>
              <a:t>many</a:t>
            </a:r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263B06BB-2166-84BF-CBAD-1E21F6B66707}"/>
              </a:ext>
            </a:extLst>
          </p:cNvPr>
          <p:cNvSpPr txBox="1"/>
          <p:nvPr/>
        </p:nvSpPr>
        <p:spPr>
          <a:xfrm>
            <a:off x="76412" y="5088525"/>
            <a:ext cx="1811540" cy="369332"/>
          </a:xfrm>
          <a:prstGeom prst="rect">
            <a:avLst/>
          </a:prstGeom>
          <a:ln>
            <a:solidFill>
              <a:srgbClr val="0075F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Too </a:t>
            </a:r>
            <a:r>
              <a:rPr lang="pl-PL" dirty="0" err="1"/>
              <a:t>few</a:t>
            </a:r>
            <a:endParaRPr lang="pl-PL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EA2DBEC8-8FEC-2039-AFCE-DC6FB93F0344}"/>
              </a:ext>
            </a:extLst>
          </p:cNvPr>
          <p:cNvSpPr txBox="1"/>
          <p:nvPr/>
        </p:nvSpPr>
        <p:spPr>
          <a:xfrm>
            <a:off x="76414" y="2231632"/>
            <a:ext cx="1751905" cy="369332"/>
          </a:xfrm>
          <a:prstGeom prst="rect">
            <a:avLst/>
          </a:prstGeom>
          <a:ln>
            <a:solidFill>
              <a:srgbClr val="EA398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Too </a:t>
            </a:r>
            <a:r>
              <a:rPr lang="pl-PL" dirty="0" err="1"/>
              <a:t>many</a:t>
            </a:r>
            <a:endParaRPr lang="pl-PL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FC441001-4B95-A440-145E-8E86B2FFB098}"/>
              </a:ext>
            </a:extLst>
          </p:cNvPr>
          <p:cNvSpPr txBox="1"/>
          <p:nvPr/>
        </p:nvSpPr>
        <p:spPr>
          <a:xfrm>
            <a:off x="76414" y="1775480"/>
            <a:ext cx="1811540" cy="369332"/>
          </a:xfrm>
          <a:prstGeom prst="rect">
            <a:avLst/>
          </a:prstGeom>
          <a:ln>
            <a:solidFill>
              <a:srgbClr val="0075F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l-PL" dirty="0"/>
              <a:t>Too </a:t>
            </a:r>
            <a:r>
              <a:rPr lang="pl-PL" dirty="0" err="1"/>
              <a:t>few</a:t>
            </a:r>
            <a:endParaRPr lang="pl-PL" dirty="0"/>
          </a:p>
        </p:txBody>
      </p:sp>
      <p:sp>
        <p:nvSpPr>
          <p:cNvPr id="31" name="Connettore diritto 15">
            <a:extLst>
              <a:ext uri="{FF2B5EF4-FFF2-40B4-BE49-F238E27FC236}">
                <a16:creationId xmlns:a16="http://schemas.microsoft.com/office/drawing/2014/main" id="{69D97818-12BE-A192-CA0D-E5D68FC33B48}"/>
              </a:ext>
            </a:extLst>
          </p:cNvPr>
          <p:cNvSpPr/>
          <p:nvPr/>
        </p:nvSpPr>
        <p:spPr>
          <a:xfrm rot="10800000" flipH="1">
            <a:off x="1887953" y="4586872"/>
            <a:ext cx="3055308" cy="527728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0075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32" name="Connettore diritto 15">
            <a:extLst>
              <a:ext uri="{FF2B5EF4-FFF2-40B4-BE49-F238E27FC236}">
                <a16:creationId xmlns:a16="http://schemas.microsoft.com/office/drawing/2014/main" id="{B4859B72-16E7-B401-5382-58B6C4D79106}"/>
              </a:ext>
            </a:extLst>
          </p:cNvPr>
          <p:cNvSpPr/>
          <p:nvPr/>
        </p:nvSpPr>
        <p:spPr>
          <a:xfrm rot="10800000" flipH="1" flipV="1">
            <a:off x="1887951" y="1879543"/>
            <a:ext cx="3419545" cy="57970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0075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33" name="Connettore diritto 15">
            <a:extLst>
              <a:ext uri="{FF2B5EF4-FFF2-40B4-BE49-F238E27FC236}">
                <a16:creationId xmlns:a16="http://schemas.microsoft.com/office/drawing/2014/main" id="{60280D39-98D8-474A-B48E-808182BB9FB8}"/>
              </a:ext>
            </a:extLst>
          </p:cNvPr>
          <p:cNvSpPr/>
          <p:nvPr/>
        </p:nvSpPr>
        <p:spPr>
          <a:xfrm rot="10800000" flipH="1" flipV="1">
            <a:off x="1910948" y="1879543"/>
            <a:ext cx="3396548" cy="973798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0075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34" name="Connettore diritto 15">
            <a:extLst>
              <a:ext uri="{FF2B5EF4-FFF2-40B4-BE49-F238E27FC236}">
                <a16:creationId xmlns:a16="http://schemas.microsoft.com/office/drawing/2014/main" id="{96DA28DE-8C2B-48BE-26D6-02872278E505}"/>
              </a:ext>
            </a:extLst>
          </p:cNvPr>
          <p:cNvSpPr/>
          <p:nvPr/>
        </p:nvSpPr>
        <p:spPr>
          <a:xfrm rot="10800000" flipH="1">
            <a:off x="1828315" y="4828175"/>
            <a:ext cx="3114944" cy="936843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35" name="Connettore diritto 15">
            <a:extLst>
              <a:ext uri="{FF2B5EF4-FFF2-40B4-BE49-F238E27FC236}">
                <a16:creationId xmlns:a16="http://schemas.microsoft.com/office/drawing/2014/main" id="{B936B8FF-2446-7C9D-833A-ED8D1FBDC074}"/>
              </a:ext>
            </a:extLst>
          </p:cNvPr>
          <p:cNvSpPr/>
          <p:nvPr/>
        </p:nvSpPr>
        <p:spPr>
          <a:xfrm rot="10800000" flipH="1">
            <a:off x="1828317" y="5016928"/>
            <a:ext cx="3114943" cy="748089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36" name="Connettore diritto 15">
            <a:extLst>
              <a:ext uri="{FF2B5EF4-FFF2-40B4-BE49-F238E27FC236}">
                <a16:creationId xmlns:a16="http://schemas.microsoft.com/office/drawing/2014/main" id="{4308CFED-873A-6AD4-262F-131050632F09}"/>
              </a:ext>
            </a:extLst>
          </p:cNvPr>
          <p:cNvSpPr/>
          <p:nvPr/>
        </p:nvSpPr>
        <p:spPr>
          <a:xfrm rot="10800000" flipH="1" flipV="1">
            <a:off x="1828317" y="5765022"/>
            <a:ext cx="248765" cy="235807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37" name="Connettore diritto 15">
            <a:extLst>
              <a:ext uri="{FF2B5EF4-FFF2-40B4-BE49-F238E27FC236}">
                <a16:creationId xmlns:a16="http://schemas.microsoft.com/office/drawing/2014/main" id="{C6E8CAE9-F111-58F8-4078-B9538BC7CB96}"/>
              </a:ext>
            </a:extLst>
          </p:cNvPr>
          <p:cNvSpPr/>
          <p:nvPr/>
        </p:nvSpPr>
        <p:spPr>
          <a:xfrm rot="10800000" flipH="1" flipV="1">
            <a:off x="1828317" y="5765023"/>
            <a:ext cx="225771" cy="462726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38" name="Connettore diritto 15">
            <a:extLst>
              <a:ext uri="{FF2B5EF4-FFF2-40B4-BE49-F238E27FC236}">
                <a16:creationId xmlns:a16="http://schemas.microsoft.com/office/drawing/2014/main" id="{4068F3E1-0F6B-8C2C-04FB-38B9F176B28E}"/>
              </a:ext>
            </a:extLst>
          </p:cNvPr>
          <p:cNvSpPr/>
          <p:nvPr/>
        </p:nvSpPr>
        <p:spPr>
          <a:xfrm rot="10800000" flipH="1">
            <a:off x="1834942" y="1856008"/>
            <a:ext cx="3313527" cy="55620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39" name="Connettore diritto 15">
            <a:extLst>
              <a:ext uri="{FF2B5EF4-FFF2-40B4-BE49-F238E27FC236}">
                <a16:creationId xmlns:a16="http://schemas.microsoft.com/office/drawing/2014/main" id="{BDC7E094-3E68-4B4C-5683-A3625F7A76AB}"/>
              </a:ext>
            </a:extLst>
          </p:cNvPr>
          <p:cNvSpPr/>
          <p:nvPr/>
        </p:nvSpPr>
        <p:spPr>
          <a:xfrm rot="10800000" flipH="1">
            <a:off x="1834945" y="2068958"/>
            <a:ext cx="3313524" cy="343253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40" name="Connettore diritto 15">
            <a:extLst>
              <a:ext uri="{FF2B5EF4-FFF2-40B4-BE49-F238E27FC236}">
                <a16:creationId xmlns:a16="http://schemas.microsoft.com/office/drawing/2014/main" id="{AD9FFC34-8D0B-30EE-1A81-6E004405899C}"/>
              </a:ext>
            </a:extLst>
          </p:cNvPr>
          <p:cNvSpPr/>
          <p:nvPr/>
        </p:nvSpPr>
        <p:spPr>
          <a:xfrm rot="10800000" flipH="1" flipV="1">
            <a:off x="1834945" y="2412215"/>
            <a:ext cx="345037" cy="247205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079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A05275-942A-241D-F7D5-357384DE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5073"/>
            <a:ext cx="10515600" cy="3481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Research financed by the European Regional Development Fund as a part of the 2014–2020 Smart Growth Operational </a:t>
            </a:r>
            <a:r>
              <a:rPr lang="en-US" sz="2400" b="0" i="0" dirty="0" err="1">
                <a:effectLst/>
                <a:latin typeface="Roboto" panose="02000000000000000000" pitchFamily="2" charset="0"/>
              </a:rPr>
              <a:t>Programme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,</a:t>
            </a:r>
            <a:r>
              <a:rPr lang="pl-PL" sz="24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CLARIN—Common Language Resources and Technology Infrastructure, project no. POIR.04.02.00-00C002/19.</a:t>
            </a:r>
            <a:endParaRPr lang="pl-PL" sz="2400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400" b="0" i="0" dirty="0">
                <a:effectLst/>
                <a:latin typeface="Roboto" panose="02000000000000000000" pitchFamily="2" charset="0"/>
              </a:rPr>
              <a:t>European Funds for Smart Economy, FENG program, CLARIN – Common Language </a:t>
            </a:r>
            <a:r>
              <a:rPr lang="en-US" sz="2400" b="0" i="0" dirty="0" err="1">
                <a:effectLst/>
                <a:latin typeface="Roboto" panose="02000000000000000000" pitchFamily="2" charset="0"/>
              </a:rPr>
              <a:t>Resourcesand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 Technology Infrastructure, project no.FENG.02.04-IP.040004/24-00.</a:t>
            </a:r>
            <a:endParaRPr lang="pl-PL" sz="2400" dirty="0"/>
          </a:p>
        </p:txBody>
      </p:sp>
      <p:pic>
        <p:nvPicPr>
          <p:cNvPr id="11" name="Obraz 10" descr="Obraz zawierający tekst, Grafika, projekt graficzny, logo&#10;&#10;Opis wygenerowany automatycznie">
            <a:extLst>
              <a:ext uri="{FF2B5EF4-FFF2-40B4-BE49-F238E27FC236}">
                <a16:creationId xmlns:a16="http://schemas.microsoft.com/office/drawing/2014/main" id="{B285C6FE-93A7-2848-5DC9-87B4DF071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3481"/>
            <a:ext cx="2641613" cy="1378408"/>
          </a:xfrm>
          <a:prstGeom prst="rect">
            <a:avLst/>
          </a:prstGeom>
        </p:spPr>
      </p:pic>
      <p:pic>
        <p:nvPicPr>
          <p:cNvPr id="13" name="Obraz 12" descr="Obraz zawierający tekst, Czcionka, zrzut ekranu&#10;&#10;Opis wygenerowany automatycznie">
            <a:extLst>
              <a:ext uri="{FF2B5EF4-FFF2-40B4-BE49-F238E27FC236}">
                <a16:creationId xmlns:a16="http://schemas.microsoft.com/office/drawing/2014/main" id="{9C0F2169-DBCE-A647-F264-AA88BD010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3" y="5720349"/>
            <a:ext cx="7386244" cy="113297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DDE3A1A-3DFF-C88A-7A4E-A7AAD7CF2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170" y="568378"/>
            <a:ext cx="925975" cy="908613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6E0CAEC-0E29-FB4E-9FCB-5A1442D5A628}"/>
              </a:ext>
            </a:extLst>
          </p:cNvPr>
          <p:cNvSpPr txBox="1"/>
          <p:nvPr/>
        </p:nvSpPr>
        <p:spPr>
          <a:xfrm>
            <a:off x="8525917" y="191687"/>
            <a:ext cx="15329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dirty="0"/>
              <a:t>Tomasz</a:t>
            </a:r>
          </a:p>
          <a:p>
            <a:r>
              <a:rPr lang="pl-PL" sz="2400" dirty="0"/>
              <a:t>Walkowiak</a:t>
            </a:r>
          </a:p>
        </p:txBody>
      </p:sp>
      <p:pic>
        <p:nvPicPr>
          <p:cNvPr id="1026" name="Picture 2" descr="Walkowiak Tomasz | CMST">
            <a:extLst>
              <a:ext uri="{FF2B5EF4-FFF2-40B4-BE49-F238E27FC236}">
                <a16:creationId xmlns:a16="http://schemas.microsoft.com/office/drawing/2014/main" id="{FD7B5B4D-D60B-30BC-6247-718B6243B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901" y="126998"/>
            <a:ext cx="1771001" cy="218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64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fragment charakterystyczny </a:t>
            </a:r>
            <a:r>
              <a:rPr lang="pl-PL" dirty="0" err="1"/>
              <a:t>Dukaja</a:t>
            </a:r>
            <a:r>
              <a:rPr lang="pl-PL" dirty="0"/>
              <a:t> (</a:t>
            </a:r>
            <a:r>
              <a:rPr lang="pl-PL" dirty="0" err="1"/>
              <a:t>frag</a:t>
            </a:r>
            <a:r>
              <a:rPr lang="pl-PL" dirty="0"/>
              <a:t>. 36/37)</a:t>
            </a:r>
          </a:p>
        </p:txBody>
      </p:sp>
      <p:graphicFrame>
        <p:nvGraphicFramePr>
          <p:cNvPr id="17" name="Tabela 17">
            <a:extLst>
              <a:ext uri="{FF2B5EF4-FFF2-40B4-BE49-F238E27FC236}">
                <a16:creationId xmlns:a16="http://schemas.microsoft.com/office/drawing/2014/main" id="{197C18A2-257D-D16B-46C2-5B1EBE2FB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609603"/>
              </p:ext>
            </p:extLst>
          </p:nvPr>
        </p:nvGraphicFramePr>
        <p:xfrm>
          <a:off x="75628" y="1747520"/>
          <a:ext cx="12045329" cy="472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360">
                  <a:extLst>
                    <a:ext uri="{9D8B030D-6E8A-4147-A177-3AD203B41FA5}">
                      <a16:colId xmlns:a16="http://schemas.microsoft.com/office/drawing/2014/main" val="1366867317"/>
                    </a:ext>
                  </a:extLst>
                </a:gridCol>
                <a:gridCol w="7988969">
                  <a:extLst>
                    <a:ext uri="{9D8B030D-6E8A-4147-A177-3AD203B41FA5}">
                      <a16:colId xmlns:a16="http://schemas.microsoft.com/office/drawing/2014/main" val="4264893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CECHA (różowa = im więcej, tym bardziej Dukaj,</a:t>
                      </a:r>
                      <a:br>
                        <a:rPr lang="pl-PL" sz="1400" dirty="0"/>
                      </a:br>
                      <a:r>
                        <a:rPr lang="pl-PL" sz="1400" dirty="0"/>
                        <a:t>różowa = im mniej, tym bardziej Dukaj)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400" dirty="0"/>
                        <a:t>{FORMA WYRAZOWA: liczba wystąpień we </a:t>
                      </a:r>
                      <a:r>
                        <a:rPr lang="pl-PL" sz="1400" dirty="0" err="1"/>
                        <a:t>frag</a:t>
                      </a:r>
                      <a:r>
                        <a:rPr lang="pl-PL" sz="1400" dirty="0"/>
                        <a:t>. 36/37}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3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 err="1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Degree</a:t>
                      </a:r>
                      <a:r>
                        <a:rPr lang="pl-PL" sz="1600" b="0" i="0" u="none" strike="noStrike" dirty="0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Pos</a:t>
                      </a:r>
                      <a:endParaRPr lang="pl-PL" sz="1600" b="0" i="0" u="none" strike="noStrike" dirty="0">
                        <a:solidFill>
                          <a:srgbClr val="0075F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{'absolutnie': 1, 'nagle': 1, 'nieskończenie': 1, 'prędko': 1, 'wyraźnie': 2, 'wznak': 1, 'właściwie': 1}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2003515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 err="1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Aspect</a:t>
                      </a:r>
                      <a:r>
                        <a:rPr lang="pl-PL" sz="1600" b="0" i="0" u="none" strike="noStrike" dirty="0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Imp|Gender</a:t>
                      </a:r>
                      <a:r>
                        <a:rPr lang="pl-PL" sz="1600" b="0" i="0" u="none" strike="noStrike" dirty="0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Neut|Mood</a:t>
                      </a:r>
                      <a:r>
                        <a:rPr lang="pl-PL" sz="1600" b="0" i="0" u="none" strike="noStrike" dirty="0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Ind|Number</a:t>
                      </a:r>
                      <a:r>
                        <a:rPr lang="pl-PL" sz="1600" b="0" i="0" u="none" strike="noStrike" dirty="0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Sing|Tense</a:t>
                      </a:r>
                      <a:r>
                        <a:rPr lang="pl-PL" sz="1600" b="0" i="0" u="none" strike="noStrike" dirty="0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Past|VerbForm</a:t>
                      </a:r>
                      <a:r>
                        <a:rPr lang="pl-PL" sz="1600" b="0" i="0" u="none" strike="noStrike" dirty="0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Fin|Voice</a:t>
                      </a:r>
                      <a:r>
                        <a:rPr lang="pl-PL" sz="1600" b="0" i="0" u="none" strike="noStrike" dirty="0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Act</a:t>
                      </a:r>
                      <a:endParaRPr lang="pl-PL" sz="1600" b="0" i="0" u="none" strike="noStrike" dirty="0">
                        <a:solidFill>
                          <a:srgbClr val="0075F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3925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DET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{'Której': 1, 'która': 1, 'które': 1, 'moimi': 1, 'moje': 1, 'mojego': 1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, '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mpomm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': 1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'ta': 1, 'taka': 1, 'takie': 1, 'ten': 2, 'twoim': 1, 'tą': 1, 'wszystkie': 1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, 'ŻYCIE': 1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6598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PUNCT NOUN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{', Stacja': 1, ', ciało': 1, ', cień': 1, ', człowiek': 1, ', drzwi': 1, ', kariera': 1, ', kobieta': 2, ', kość': 1, ', młotków': 1, ', nitów': 1, ', oko': 1, ', pan': 1, ', plany': 1, ', pochód': 1, ', podłość': 1, ', procesja': 1, ', puls': 1, ', ryk': 1, ', witraże': 1, ', łomotaniny': 1, ', śrub': 1, ', żałoba': 2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, '-WOŚĆ': 1, '-kaplicy': 1, '-katedry': 1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'. Drzwi': 1, '. Reszta': 1, '. Salon': 1, ': osad': 1, '? Logika': 1, '? MAM': 1, '– dusza': 1, '– tłumy': 1}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987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NOUN </a:t>
                      </a:r>
                      <a:r>
                        <a:rPr lang="pl-PL" sz="1600" b="0" i="0" u="none" strike="noStrike" dirty="0" err="1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NOUN</a:t>
                      </a:r>
                      <a:r>
                        <a:rPr lang="pl-PL" sz="1600" b="0" i="0" u="none" strike="noStrike" dirty="0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pl-PL" sz="1600" b="0" i="0" u="none" strike="noStrike" dirty="0" err="1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NOUN</a:t>
                      </a:r>
                      <a:endParaRPr lang="pl-PL" sz="1600" b="0" i="0" u="none" strike="noStrike" dirty="0">
                        <a:solidFill>
                          <a:srgbClr val="EA398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{'łomotaniny łataniny krzątaniny': 1}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732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>
                          <a:solidFill>
                            <a:srgbClr val="0075F1"/>
                          </a:solidFill>
                          <a:effectLst/>
                          <a:latin typeface="+mn-lt"/>
                        </a:rPr>
                        <a:t>VERB PUNCT SCONJ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595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 err="1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Aspect</a:t>
                      </a:r>
                      <a:r>
                        <a:rPr lang="pl-PL" sz="1600" b="0" i="0" u="none" strike="noStrike" dirty="0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Imp|Mood</a:t>
                      </a:r>
                      <a:r>
                        <a:rPr lang="pl-PL" sz="1600" b="0" i="0" u="none" strike="noStrike" dirty="0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Ind|Number</a:t>
                      </a:r>
                      <a:r>
                        <a:rPr lang="pl-PL" sz="1600" b="0" i="0" u="none" strike="noStrike" dirty="0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Sing|Person</a:t>
                      </a:r>
                      <a:r>
                        <a:rPr lang="pl-PL" sz="1600" b="0" i="0" u="none" strike="noStrike" dirty="0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=3|Tense=</a:t>
                      </a:r>
                      <a:r>
                        <a:rPr lang="pl-PL" sz="1600" b="0" i="0" u="none" strike="noStrike" dirty="0" err="1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Pres|VerbForm</a:t>
                      </a:r>
                      <a:r>
                        <a:rPr lang="pl-PL" sz="1600" b="0" i="0" u="none" strike="noStrike" dirty="0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Fin|Voice</a:t>
                      </a:r>
                      <a:r>
                        <a:rPr lang="pl-PL" sz="1600" b="0" i="0" u="none" strike="noStrike" dirty="0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lang="pl-PL" sz="1600" b="0" i="0" u="none" strike="noStrike" dirty="0" err="1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Act</a:t>
                      </a:r>
                      <a:endParaRPr lang="pl-PL" sz="1600" b="0" i="0" u="none" strike="noStrike" dirty="0">
                        <a:solidFill>
                          <a:srgbClr val="EA398F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{'JEST': 1, 'idzie': 1, 'jest': 2, 'kroczy': 1, 'leje': 1, 'nadaje': 1, 'podchodzi': 1, 'płynie': 1, 'rozlewa': 1, 'sądzi': 1, 'umiera': 1, 'wie': 1, 'zadaje': 1, 'żyje': 1}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5721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PUNCT PROPN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{'! KORPORACJA': 1, ', masyw': 1, ',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mpomm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': 1, ', ŚMIERĆ': 2, '-LI': 1, 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': Kurtz': 1, '– Kurtz': 1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, '– </a:t>
                      </a:r>
                      <a:r>
                        <a:rPr lang="pl-PL" sz="14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Mmm</a:t>
                      </a:r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': 1, '– Radykał': 1}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402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l-PL" sz="1600" b="0" i="0" u="none" strike="noStrike" dirty="0">
                          <a:solidFill>
                            <a:srgbClr val="EA398F"/>
                          </a:solidFill>
                          <a:effectLst/>
                          <a:latin typeface="+mn-lt"/>
                        </a:rPr>
                        <a:t>PUNCT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{'!': 15, ',': 85, '-': 4, '.': 27, ':': 5, ';': 2, '?': 16, '–': 30}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6734874"/>
                  </a:ext>
                </a:extLst>
              </a:tr>
            </a:tbl>
          </a:graphicData>
        </a:graphic>
      </p:graphicFrame>
      <p:sp>
        <p:nvSpPr>
          <p:cNvPr id="3" name="pole tekstowe 2">
            <a:extLst>
              <a:ext uri="{FF2B5EF4-FFF2-40B4-BE49-F238E27FC236}">
                <a16:creationId xmlns:a16="http://schemas.microsoft.com/office/drawing/2014/main" id="{564260F0-98FA-E159-417F-605DAC5680A1}"/>
              </a:ext>
            </a:extLst>
          </p:cNvPr>
          <p:cNvSpPr txBox="1"/>
          <p:nvPr/>
        </p:nvSpPr>
        <p:spPr>
          <a:xfrm>
            <a:off x="6457191" y="2709062"/>
            <a:ext cx="427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FF0000"/>
                </a:solidFill>
                <a:highlight>
                  <a:srgbClr val="FFFF00"/>
                </a:highlight>
              </a:rPr>
              <a:t>Zaznaczone niedociągnięcia </a:t>
            </a:r>
            <a:r>
              <a:rPr lang="pl-PL" dirty="0" err="1">
                <a:solidFill>
                  <a:srgbClr val="FF0000"/>
                </a:solidFill>
                <a:highlight>
                  <a:srgbClr val="FFFF00"/>
                </a:highlight>
              </a:rPr>
              <a:t>pos-taggera</a:t>
            </a:r>
            <a:endParaRPr lang="pl-PL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8156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zawartości 13">
            <a:extLst>
              <a:ext uri="{FF2B5EF4-FFF2-40B4-BE49-F238E27FC236}">
                <a16:creationId xmlns:a16="http://schemas.microsoft.com/office/drawing/2014/main" id="{2A42CDAE-330B-8161-627D-0CD54A01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pl-PL" sz="2400" dirty="0"/>
              <a:t>Cecha:</a:t>
            </a:r>
          </a:p>
          <a:p>
            <a:pPr>
              <a:buFontTx/>
              <a:buChar char="-"/>
            </a:pPr>
            <a:r>
              <a:rPr lang="pl-PL" sz="2000" i="1" dirty="0" err="1"/>
              <a:t>Aspect</a:t>
            </a:r>
            <a:r>
              <a:rPr lang="pl-PL" sz="2000" i="1" dirty="0"/>
              <a:t>=</a:t>
            </a:r>
            <a:r>
              <a:rPr lang="pl-PL" sz="2000" i="1" dirty="0" err="1"/>
              <a:t>Imp|Gender</a:t>
            </a:r>
            <a:r>
              <a:rPr lang="pl-PL" sz="2000" i="1" dirty="0"/>
              <a:t>=</a:t>
            </a:r>
            <a:r>
              <a:rPr lang="pl-PL" sz="2000" i="1" dirty="0" err="1"/>
              <a:t>Neut|Mood</a:t>
            </a:r>
            <a:r>
              <a:rPr lang="pl-PL" sz="2000" i="1" dirty="0"/>
              <a:t>=</a:t>
            </a:r>
            <a:r>
              <a:rPr lang="pl-PL" sz="2000" i="1" dirty="0" err="1"/>
              <a:t>Ind|Number</a:t>
            </a:r>
            <a:r>
              <a:rPr lang="pl-PL" sz="2000" i="1" dirty="0"/>
              <a:t>=</a:t>
            </a:r>
            <a:r>
              <a:rPr lang="pl-PL" sz="2000" i="1" dirty="0" err="1"/>
              <a:t>Sing|Tense</a:t>
            </a:r>
            <a:r>
              <a:rPr lang="pl-PL" sz="2000" i="1" dirty="0"/>
              <a:t>=</a:t>
            </a:r>
            <a:r>
              <a:rPr lang="pl-PL" sz="2000" i="1" dirty="0" err="1"/>
              <a:t>Past|VerbForm</a:t>
            </a:r>
            <a:r>
              <a:rPr lang="pl-PL" sz="2000" i="1" dirty="0"/>
              <a:t>=</a:t>
            </a:r>
            <a:r>
              <a:rPr lang="pl-PL" sz="2000" i="1" dirty="0" err="1"/>
              <a:t>Fin|Voice</a:t>
            </a:r>
            <a:r>
              <a:rPr lang="pl-PL" sz="2000" i="1" dirty="0"/>
              <a:t>=</a:t>
            </a:r>
            <a:r>
              <a:rPr lang="pl-PL" sz="2000" i="1" dirty="0" err="1"/>
              <a:t>Act</a:t>
            </a:r>
            <a:endParaRPr lang="pl-PL" sz="2000" i="1" dirty="0"/>
          </a:p>
          <a:p>
            <a:pPr>
              <a:buFontTx/>
              <a:buChar char="-"/>
            </a:pPr>
            <a:r>
              <a:rPr lang="pl-PL" sz="2000" i="1" dirty="0"/>
              <a:t>NOUN </a:t>
            </a:r>
            <a:r>
              <a:rPr lang="pl-PL" sz="2000" i="1" dirty="0" err="1"/>
              <a:t>NOUN</a:t>
            </a:r>
            <a:r>
              <a:rPr lang="pl-PL" sz="2000" i="1" dirty="0"/>
              <a:t> </a:t>
            </a:r>
            <a:r>
              <a:rPr lang="pl-PL" sz="2000" i="1" dirty="0" err="1"/>
              <a:t>NOUN</a:t>
            </a:r>
            <a:r>
              <a:rPr lang="pl-PL" sz="2000" i="1" dirty="0"/>
              <a:t> </a:t>
            </a:r>
          </a:p>
          <a:p>
            <a:pPr>
              <a:buFontTx/>
              <a:buChar char="-"/>
            </a:pPr>
            <a:endParaRPr lang="pl-PL" sz="20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The most </a:t>
            </a:r>
            <a:r>
              <a:rPr lang="pl-PL" sz="3200" dirty="0" err="1"/>
              <a:t>important</a:t>
            </a:r>
            <a:r>
              <a:rPr lang="pl-PL" sz="3200" dirty="0"/>
              <a:t> </a:t>
            </a:r>
            <a:r>
              <a:rPr lang="pl-PL" sz="3200" dirty="0" err="1"/>
              <a:t>features</a:t>
            </a:r>
            <a:r>
              <a:rPr lang="pl-PL" sz="3200" dirty="0"/>
              <a:t> in </a:t>
            </a:r>
            <a:r>
              <a:rPr lang="pl-PL" sz="3200" dirty="0" err="1"/>
              <a:t>context</a:t>
            </a:r>
            <a:endParaRPr lang="pl-PL" sz="3200" i="1" dirty="0"/>
          </a:p>
        </p:txBody>
      </p:sp>
      <p:graphicFrame>
        <p:nvGraphicFramePr>
          <p:cNvPr id="15" name="Obiekt 14">
            <a:extLst>
              <a:ext uri="{FF2B5EF4-FFF2-40B4-BE49-F238E27FC236}">
                <a16:creationId xmlns:a16="http://schemas.microsoft.com/office/drawing/2014/main" id="{88F8502F-EB52-6F17-417D-053FFF05BF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95201"/>
              </p:ext>
            </p:extLst>
          </p:nvPr>
        </p:nvGraphicFramePr>
        <p:xfrm>
          <a:off x="10601325" y="2166938"/>
          <a:ext cx="8461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2" imgW="845628" imgH="518370" progId="Package">
                  <p:embed/>
                </p:oleObj>
              </mc:Choice>
              <mc:Fallback>
                <p:oleObj name="Obiekt powłoki pakowarki" showAsIcon="1" r:id="rId2" imgW="845628" imgH="518370" progId="Package">
                  <p:embed/>
                  <p:pic>
                    <p:nvPicPr>
                      <p:cNvPr id="15" name="Obiekt 14">
                        <a:extLst>
                          <a:ext uri="{FF2B5EF4-FFF2-40B4-BE49-F238E27FC236}">
                            <a16:creationId xmlns:a16="http://schemas.microsoft.com/office/drawing/2014/main" id="{88F8502F-EB52-6F17-417D-053FFF05BF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01325" y="2166938"/>
                        <a:ext cx="846138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iekt 15">
            <a:extLst>
              <a:ext uri="{FF2B5EF4-FFF2-40B4-BE49-F238E27FC236}">
                <a16:creationId xmlns:a16="http://schemas.microsoft.com/office/drawing/2014/main" id="{9042AB0F-601D-917C-3874-9568052A4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39114"/>
              </p:ext>
            </p:extLst>
          </p:nvPr>
        </p:nvGraphicFramePr>
        <p:xfrm>
          <a:off x="3319463" y="2738438"/>
          <a:ext cx="8461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4" imgW="845628" imgH="518370" progId="Package">
                  <p:embed/>
                </p:oleObj>
              </mc:Choice>
              <mc:Fallback>
                <p:oleObj name="Obiekt powłoki pakowarki" showAsIcon="1" r:id="rId4" imgW="845628" imgH="518370" progId="Package">
                  <p:embed/>
                  <p:pic>
                    <p:nvPicPr>
                      <p:cNvPr id="16" name="Obiekt 15">
                        <a:extLst>
                          <a:ext uri="{FF2B5EF4-FFF2-40B4-BE49-F238E27FC236}">
                            <a16:creationId xmlns:a16="http://schemas.microsoft.com/office/drawing/2014/main" id="{9042AB0F-601D-917C-3874-9568052A4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19463" y="2738438"/>
                        <a:ext cx="846137" cy="519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6600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az 9">
            <a:extLst>
              <a:ext uri="{FF2B5EF4-FFF2-40B4-BE49-F238E27FC236}">
                <a16:creationId xmlns:a16="http://schemas.microsoft.com/office/drawing/2014/main" id="{428474B1-8775-D60C-99C6-035C20DAD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32" t="2934" r="1" b="-2934"/>
          <a:stretch/>
        </p:blipFill>
        <p:spPr>
          <a:xfrm>
            <a:off x="8301230" y="3722564"/>
            <a:ext cx="3563881" cy="298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 5 - przykładowy fragment charakterystyczny Zagórskiej (</a:t>
            </a:r>
            <a:r>
              <a:rPr lang="pl-PL" dirty="0" err="1"/>
              <a:t>frag</a:t>
            </a:r>
            <a:r>
              <a:rPr lang="pl-PL" dirty="0"/>
              <a:t>. 49/50)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6C73094-652A-2068-8DEE-4E83F01BF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714" y="3723907"/>
            <a:ext cx="8030516" cy="3074484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EDB65A9-7A09-9B1D-5A18-83B3AECC432E}"/>
              </a:ext>
            </a:extLst>
          </p:cNvPr>
          <p:cNvSpPr txBox="1"/>
          <p:nvPr/>
        </p:nvSpPr>
        <p:spPr>
          <a:xfrm>
            <a:off x="8486933" y="2830705"/>
            <a:ext cx="301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Stąd wiadomo, czy większe, czy mniejsze nasilenie danej cechy było charakterystyczne.</a:t>
            </a:r>
          </a:p>
        </p:txBody>
      </p:sp>
      <p:sp>
        <p:nvSpPr>
          <p:cNvPr id="12" name="Connettore diritto 15">
            <a:extLst>
              <a:ext uri="{FF2B5EF4-FFF2-40B4-BE49-F238E27FC236}">
                <a16:creationId xmlns:a16="http://schemas.microsoft.com/office/drawing/2014/main" id="{E86607F1-089F-62EA-0F50-483BBB5D1DB7}"/>
              </a:ext>
            </a:extLst>
          </p:cNvPr>
          <p:cNvSpPr/>
          <p:nvPr/>
        </p:nvSpPr>
        <p:spPr>
          <a:xfrm rot="10800000" flipH="1" flipV="1">
            <a:off x="9632139" y="3669629"/>
            <a:ext cx="161055" cy="26985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E181169-37D0-1075-1EA2-F35D4C2156F5}"/>
              </a:ext>
            </a:extLst>
          </p:cNvPr>
          <p:cNvSpPr/>
          <p:nvPr/>
        </p:nvSpPr>
        <p:spPr>
          <a:xfrm>
            <a:off x="160087" y="4392155"/>
            <a:ext cx="4783173" cy="455102"/>
          </a:xfrm>
          <a:prstGeom prst="rect">
            <a:avLst/>
          </a:prstGeom>
          <a:noFill/>
          <a:ln>
            <a:solidFill>
              <a:srgbClr val="EA3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2EBE9E4-C6EF-9DC7-DD8C-285C44C83908}"/>
              </a:ext>
            </a:extLst>
          </p:cNvPr>
          <p:cNvSpPr txBox="1"/>
          <p:nvPr/>
        </p:nvSpPr>
        <p:spPr>
          <a:xfrm>
            <a:off x="7924" y="2899840"/>
            <a:ext cx="26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Cechy charakterystycznie </a:t>
            </a:r>
            <a:r>
              <a:rPr lang="pl-PL" dirty="0" err="1"/>
              <a:t>nadreprezentowane</a:t>
            </a:r>
            <a:r>
              <a:rPr lang="pl-PL" dirty="0"/>
              <a:t> w tłumaczeniu Zagórskiej.</a:t>
            </a:r>
          </a:p>
        </p:txBody>
      </p:sp>
      <p:sp>
        <p:nvSpPr>
          <p:cNvPr id="19" name="Connettore diritto 15">
            <a:extLst>
              <a:ext uri="{FF2B5EF4-FFF2-40B4-BE49-F238E27FC236}">
                <a16:creationId xmlns:a16="http://schemas.microsoft.com/office/drawing/2014/main" id="{91B069C2-9C22-8EF2-671A-632CDF292D68}"/>
              </a:ext>
            </a:extLst>
          </p:cNvPr>
          <p:cNvSpPr/>
          <p:nvPr/>
        </p:nvSpPr>
        <p:spPr>
          <a:xfrm rot="10800000" flipH="1" flipV="1">
            <a:off x="728761" y="3738765"/>
            <a:ext cx="2" cy="653388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0" name="Connettore diritto 15">
            <a:extLst>
              <a:ext uri="{FF2B5EF4-FFF2-40B4-BE49-F238E27FC236}">
                <a16:creationId xmlns:a16="http://schemas.microsoft.com/office/drawing/2014/main" id="{BFC668D8-06E8-67FF-1636-78A3496E319F}"/>
              </a:ext>
            </a:extLst>
          </p:cNvPr>
          <p:cNvSpPr/>
          <p:nvPr/>
        </p:nvSpPr>
        <p:spPr>
          <a:xfrm rot="10800000" flipH="1" flipV="1">
            <a:off x="871398" y="3738765"/>
            <a:ext cx="9618" cy="1554533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20F798F5-AD94-9399-DE80-85BB59F6CA9E}"/>
              </a:ext>
            </a:extLst>
          </p:cNvPr>
          <p:cNvSpPr/>
          <p:nvPr/>
        </p:nvSpPr>
        <p:spPr>
          <a:xfrm>
            <a:off x="9667300" y="3939483"/>
            <a:ext cx="2238718" cy="2666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4F9FF8D-C023-42E4-B638-AAD69BAC6959}"/>
              </a:ext>
            </a:extLst>
          </p:cNvPr>
          <p:cNvSpPr txBox="1"/>
          <p:nvPr/>
        </p:nvSpPr>
        <p:spPr>
          <a:xfrm>
            <a:off x="2486079" y="2899842"/>
            <a:ext cx="2623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Brak lub mniejsze nasilenie cech charakterystycznych</a:t>
            </a:r>
            <a:br>
              <a:rPr lang="pl-PL" dirty="0"/>
            </a:br>
            <a:r>
              <a:rPr lang="pl-PL" dirty="0"/>
              <a:t>dla </a:t>
            </a:r>
            <a:r>
              <a:rPr lang="pl-PL" dirty="0" err="1"/>
              <a:t>Dukaja</a:t>
            </a:r>
            <a:r>
              <a:rPr lang="pl-PL" dirty="0"/>
              <a:t>.</a:t>
            </a:r>
          </a:p>
        </p:txBody>
      </p:sp>
      <p:sp>
        <p:nvSpPr>
          <p:cNvPr id="5" name="Connettore diritto 15">
            <a:extLst>
              <a:ext uri="{FF2B5EF4-FFF2-40B4-BE49-F238E27FC236}">
                <a16:creationId xmlns:a16="http://schemas.microsoft.com/office/drawing/2014/main" id="{6D909A10-C0C8-8E68-F929-78F1D017419B}"/>
              </a:ext>
            </a:extLst>
          </p:cNvPr>
          <p:cNvSpPr/>
          <p:nvPr/>
        </p:nvSpPr>
        <p:spPr>
          <a:xfrm rot="10800000" flipH="1" flipV="1">
            <a:off x="3668685" y="3823170"/>
            <a:ext cx="443" cy="1084191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0075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F92A2C7-1811-925D-32B3-038849C06EF7}"/>
              </a:ext>
            </a:extLst>
          </p:cNvPr>
          <p:cNvSpPr/>
          <p:nvPr/>
        </p:nvSpPr>
        <p:spPr>
          <a:xfrm>
            <a:off x="160089" y="5293300"/>
            <a:ext cx="4783173" cy="252000"/>
          </a:xfrm>
          <a:prstGeom prst="rect">
            <a:avLst/>
          </a:prstGeom>
          <a:noFill/>
          <a:ln>
            <a:solidFill>
              <a:srgbClr val="EA3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14683A8-B649-6FB1-0D13-384F786A5DE6}"/>
              </a:ext>
            </a:extLst>
          </p:cNvPr>
          <p:cNvSpPr/>
          <p:nvPr/>
        </p:nvSpPr>
        <p:spPr>
          <a:xfrm>
            <a:off x="160089" y="5737250"/>
            <a:ext cx="4783173" cy="252000"/>
          </a:xfrm>
          <a:prstGeom prst="rect">
            <a:avLst/>
          </a:prstGeom>
          <a:noFill/>
          <a:ln>
            <a:solidFill>
              <a:srgbClr val="EA39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Connettore diritto 15">
            <a:extLst>
              <a:ext uri="{FF2B5EF4-FFF2-40B4-BE49-F238E27FC236}">
                <a16:creationId xmlns:a16="http://schemas.microsoft.com/office/drawing/2014/main" id="{E7671E97-AAB5-D4FD-D6C1-F35E7AF87D43}"/>
              </a:ext>
            </a:extLst>
          </p:cNvPr>
          <p:cNvSpPr/>
          <p:nvPr/>
        </p:nvSpPr>
        <p:spPr>
          <a:xfrm rot="10800000" flipV="1">
            <a:off x="1030867" y="3754035"/>
            <a:ext cx="7071" cy="1991419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7" name="Connettore diritto 15">
            <a:extLst>
              <a:ext uri="{FF2B5EF4-FFF2-40B4-BE49-F238E27FC236}">
                <a16:creationId xmlns:a16="http://schemas.microsoft.com/office/drawing/2014/main" id="{BFDD8E77-723A-3528-0A26-A4E0182F2BC3}"/>
              </a:ext>
            </a:extLst>
          </p:cNvPr>
          <p:cNvSpPr/>
          <p:nvPr/>
        </p:nvSpPr>
        <p:spPr>
          <a:xfrm rot="10800000" flipV="1">
            <a:off x="3887786" y="3823170"/>
            <a:ext cx="8240" cy="377035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0075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1" name="Connettore diritto 15">
            <a:extLst>
              <a:ext uri="{FF2B5EF4-FFF2-40B4-BE49-F238E27FC236}">
                <a16:creationId xmlns:a16="http://schemas.microsoft.com/office/drawing/2014/main" id="{35328AF7-EFDC-3310-F090-ACF26EBE457B}"/>
              </a:ext>
            </a:extLst>
          </p:cNvPr>
          <p:cNvSpPr/>
          <p:nvPr/>
        </p:nvSpPr>
        <p:spPr>
          <a:xfrm rot="10800000" flipV="1">
            <a:off x="3987133" y="3823170"/>
            <a:ext cx="11045" cy="1802378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0075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3" name="Connettore diritto 15">
            <a:extLst>
              <a:ext uri="{FF2B5EF4-FFF2-40B4-BE49-F238E27FC236}">
                <a16:creationId xmlns:a16="http://schemas.microsoft.com/office/drawing/2014/main" id="{6D9913A9-0FF7-8268-D20E-40E708AC0DA5}"/>
              </a:ext>
            </a:extLst>
          </p:cNvPr>
          <p:cNvSpPr/>
          <p:nvPr/>
        </p:nvSpPr>
        <p:spPr>
          <a:xfrm rot="10800000" flipV="1">
            <a:off x="3194867" y="4100170"/>
            <a:ext cx="11046" cy="1084191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0075F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4C7C2A22-B939-AB63-400D-280EF85395B8}"/>
              </a:ext>
            </a:extLst>
          </p:cNvPr>
          <p:cNvSpPr txBox="1"/>
          <p:nvPr/>
        </p:nvSpPr>
        <p:spPr>
          <a:xfrm>
            <a:off x="5501146" y="2334277"/>
            <a:ext cx="26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Duże nasilenie cechy charakterystycznej dla </a:t>
            </a:r>
            <a:r>
              <a:rPr lang="pl-PL" dirty="0" err="1"/>
              <a:t>Dukaja</a:t>
            </a:r>
            <a:r>
              <a:rPr lang="pl-PL" dirty="0"/>
              <a:t>.</a:t>
            </a:r>
          </a:p>
        </p:txBody>
      </p:sp>
      <p:sp>
        <p:nvSpPr>
          <p:cNvPr id="25" name="Connettore diritto 15">
            <a:extLst>
              <a:ext uri="{FF2B5EF4-FFF2-40B4-BE49-F238E27FC236}">
                <a16:creationId xmlns:a16="http://schemas.microsoft.com/office/drawing/2014/main" id="{C7679F8D-A772-4887-228C-EB3BC92A6172}"/>
              </a:ext>
            </a:extLst>
          </p:cNvPr>
          <p:cNvSpPr/>
          <p:nvPr/>
        </p:nvSpPr>
        <p:spPr>
          <a:xfrm rot="10800000" flipV="1">
            <a:off x="6714182" y="2958090"/>
            <a:ext cx="4583" cy="307448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A398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2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ymbol zastępczy zawartości 13">
            <a:extLst>
              <a:ext uri="{FF2B5EF4-FFF2-40B4-BE49-F238E27FC236}">
                <a16:creationId xmlns:a16="http://schemas.microsoft.com/office/drawing/2014/main" id="{2A42CDAE-330B-8161-627D-0CD54A01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4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Przykładowy fragment charakterystyczny dla Zagórskiej (</a:t>
            </a:r>
            <a:r>
              <a:rPr lang="pl-PL" dirty="0" err="1"/>
              <a:t>frag</a:t>
            </a:r>
            <a:r>
              <a:rPr lang="pl-PL" dirty="0"/>
              <a:t>. 49/50)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CE3890-C44B-57EA-619B-EB655DE2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74" y="3456387"/>
            <a:ext cx="7948349" cy="272057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094481DF-45A7-3154-D549-2D0C868FFFF2}"/>
              </a:ext>
            </a:extLst>
          </p:cNvPr>
          <p:cNvSpPr txBox="1"/>
          <p:nvPr/>
        </p:nvSpPr>
        <p:spPr>
          <a:xfrm>
            <a:off x="3600255" y="2242329"/>
            <a:ext cx="570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Charakterystyczne formy </a:t>
            </a:r>
            <a:r>
              <a:rPr lang="pl-PL" dirty="0" err="1"/>
              <a:t>nadreprezentowane</a:t>
            </a:r>
            <a:r>
              <a:rPr lang="pl-PL" dirty="0"/>
              <a:t> u Zagórskiej (patrz zaznaczenia na wizualizacji 5)</a:t>
            </a:r>
          </a:p>
        </p:txBody>
      </p:sp>
      <p:sp>
        <p:nvSpPr>
          <p:cNvPr id="10" name="Connettore diritto 15">
            <a:extLst>
              <a:ext uri="{FF2B5EF4-FFF2-40B4-BE49-F238E27FC236}">
                <a16:creationId xmlns:a16="http://schemas.microsoft.com/office/drawing/2014/main" id="{7E1A7055-AA28-73EB-4ADB-955D3D7353E8}"/>
              </a:ext>
            </a:extLst>
          </p:cNvPr>
          <p:cNvSpPr/>
          <p:nvPr/>
        </p:nvSpPr>
        <p:spPr>
          <a:xfrm rot="10800000" flipV="1">
            <a:off x="3500162" y="2849217"/>
            <a:ext cx="340182" cy="1929315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11" name="Connettore diritto 15">
            <a:extLst>
              <a:ext uri="{FF2B5EF4-FFF2-40B4-BE49-F238E27FC236}">
                <a16:creationId xmlns:a16="http://schemas.microsoft.com/office/drawing/2014/main" id="{11FEE9E4-141E-10A3-8D3B-8682C1D762C6}"/>
              </a:ext>
            </a:extLst>
          </p:cNvPr>
          <p:cNvSpPr/>
          <p:nvPr/>
        </p:nvSpPr>
        <p:spPr>
          <a:xfrm rot="10800000" flipH="1" flipV="1">
            <a:off x="3840344" y="2849216"/>
            <a:ext cx="1122595" cy="662610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2" name="Connettore diritto 15">
            <a:extLst>
              <a:ext uri="{FF2B5EF4-FFF2-40B4-BE49-F238E27FC236}">
                <a16:creationId xmlns:a16="http://schemas.microsoft.com/office/drawing/2014/main" id="{BDC380D6-52BC-3ED3-1A52-10F5794FD276}"/>
              </a:ext>
            </a:extLst>
          </p:cNvPr>
          <p:cNvSpPr/>
          <p:nvPr/>
        </p:nvSpPr>
        <p:spPr>
          <a:xfrm rot="10800000" flipH="1" flipV="1">
            <a:off x="3840344" y="2849215"/>
            <a:ext cx="1705691" cy="1151283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" name="Connettore diritto 15">
            <a:extLst>
              <a:ext uri="{FF2B5EF4-FFF2-40B4-BE49-F238E27FC236}">
                <a16:creationId xmlns:a16="http://schemas.microsoft.com/office/drawing/2014/main" id="{AAFBC3CC-960A-BD54-5942-B703734F9F8A}"/>
              </a:ext>
            </a:extLst>
          </p:cNvPr>
          <p:cNvSpPr/>
          <p:nvPr/>
        </p:nvSpPr>
        <p:spPr>
          <a:xfrm rot="10800000" flipH="1" flipV="1">
            <a:off x="3840342" y="2849214"/>
            <a:ext cx="2600215" cy="646332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5" name="Connettore diritto 15">
            <a:extLst>
              <a:ext uri="{FF2B5EF4-FFF2-40B4-BE49-F238E27FC236}">
                <a16:creationId xmlns:a16="http://schemas.microsoft.com/office/drawing/2014/main" id="{EBAF1CFB-AC8F-F876-7F20-DBF22262B9F7}"/>
              </a:ext>
            </a:extLst>
          </p:cNvPr>
          <p:cNvSpPr/>
          <p:nvPr/>
        </p:nvSpPr>
        <p:spPr>
          <a:xfrm rot="10800000" flipV="1">
            <a:off x="3257248" y="2849213"/>
            <a:ext cx="583094" cy="2670317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E71224"/>
              </a:solidFill>
            </a:endParaRPr>
          </a:p>
        </p:txBody>
      </p:sp>
      <p:sp>
        <p:nvSpPr>
          <p:cNvPr id="7" name="Connettore diritto 15">
            <a:extLst>
              <a:ext uri="{FF2B5EF4-FFF2-40B4-BE49-F238E27FC236}">
                <a16:creationId xmlns:a16="http://schemas.microsoft.com/office/drawing/2014/main" id="{740FFAE9-CDA9-4D7A-9C1A-3EC87926E4D0}"/>
              </a:ext>
            </a:extLst>
          </p:cNvPr>
          <p:cNvSpPr/>
          <p:nvPr/>
        </p:nvSpPr>
        <p:spPr>
          <a:xfrm rot="10800000" flipH="1" flipV="1">
            <a:off x="3889513" y="2888661"/>
            <a:ext cx="1896610" cy="2670626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8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7B7910-CEF5-BFF7-42D2-19C6CF91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Supervised</a:t>
            </a:r>
            <a:r>
              <a:rPr lang="pl-PL" dirty="0"/>
              <a:t> </a:t>
            </a:r>
            <a:r>
              <a:rPr lang="pl-PL" dirty="0" err="1"/>
              <a:t>classification</a:t>
            </a:r>
            <a:endParaRPr lang="pl-PL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8B605A5A-AA7A-0B5D-BE0B-8B76079D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0246" y="2062079"/>
            <a:ext cx="5991808" cy="37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158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731E87-7A5D-2D86-01FD-382858DB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Cztery przykłady dla Zagórskiej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D8FBC3D-80C7-92D4-31C8-F6F7EA16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b="1" dirty="0"/>
              <a:t>Zagórska (</a:t>
            </a:r>
            <a:r>
              <a:rPr lang="pl-PL" b="1" dirty="0" err="1"/>
              <a:t>frag</a:t>
            </a:r>
            <a:r>
              <a:rPr lang="pl-PL" b="1" dirty="0"/>
              <a:t>. 26/50):</a:t>
            </a:r>
          </a:p>
          <a:p>
            <a:pPr marL="457200" lvl="1" indent="0">
              <a:buNone/>
            </a:pPr>
            <a:r>
              <a:rPr lang="pl-PL" dirty="0"/>
              <a:t>Twarze drgały z natężenia, ręce trzęsły się z lekka, oczy zapominały mrugać.</a:t>
            </a:r>
          </a:p>
          <a:p>
            <a:pPr marL="457200" lvl="1" indent="0">
              <a:buNone/>
            </a:pPr>
            <a:r>
              <a:rPr lang="pl-PL" dirty="0"/>
              <a:t>[...]</a:t>
            </a:r>
          </a:p>
          <a:p>
            <a:pPr marL="457200" lvl="1" indent="0">
              <a:buNone/>
            </a:pPr>
            <a:r>
              <a:rPr lang="pl-PL" dirty="0"/>
              <a:t>Możliwe, że miałem trochę gorączki.</a:t>
            </a:r>
          </a:p>
          <a:p>
            <a:pPr marL="0" indent="0">
              <a:buNone/>
            </a:pPr>
            <a:r>
              <a:rPr lang="pl-PL" b="1" dirty="0"/>
              <a:t>Zagórska (</a:t>
            </a:r>
            <a:r>
              <a:rPr lang="pl-PL" b="1" dirty="0" err="1"/>
              <a:t>frag</a:t>
            </a:r>
            <a:r>
              <a:rPr lang="pl-PL" b="1" dirty="0"/>
              <a:t>. 42/50):</a:t>
            </a:r>
          </a:p>
          <a:p>
            <a:pPr marL="457200" lvl="1" indent="0">
              <a:buNone/>
            </a:pPr>
            <a:r>
              <a:rPr lang="pl-PL" dirty="0"/>
              <a:t>Odwrócił się jeszcze od progu.</a:t>
            </a:r>
          </a:p>
          <a:p>
            <a:pPr marL="457200" lvl="1" indent="0">
              <a:buNone/>
            </a:pPr>
            <a:r>
              <a:rPr lang="pl-PL" dirty="0"/>
              <a:t>[...]</a:t>
            </a:r>
          </a:p>
          <a:p>
            <a:pPr marL="457200" lvl="1" indent="0">
              <a:buNone/>
            </a:pPr>
            <a:r>
              <a:rPr lang="pl-PL" dirty="0"/>
              <a:t>No, wiecie, takie różne głupstwa.</a:t>
            </a:r>
          </a:p>
          <a:p>
            <a:pPr marL="0" indent="0">
              <a:buNone/>
            </a:pPr>
            <a:r>
              <a:rPr lang="pl-PL" b="1" dirty="0"/>
              <a:t>Zagórska (</a:t>
            </a:r>
            <a:r>
              <a:rPr lang="pl-PL" b="1" dirty="0" err="1"/>
              <a:t>frag</a:t>
            </a:r>
            <a:r>
              <a:rPr lang="pl-PL" b="1" dirty="0"/>
              <a:t>. 47/50):</a:t>
            </a:r>
          </a:p>
          <a:p>
            <a:pPr marL="457200" lvl="1" indent="0">
              <a:buNone/>
            </a:pPr>
            <a:r>
              <a:rPr lang="pl-PL" dirty="0"/>
              <a:t>I właśnie dlatego pozostałem wierny Kurtzowi aż do samego końca, a nawet i poza koniec; aż do chwili, gdy długi czas później usłyszałem raz jeszcze głos – już nie jego własny – lecz echo jego wspaniałej wymowy przekazane mi przez duszę przezroczystą jak skała z kryształu.</a:t>
            </a:r>
          </a:p>
          <a:p>
            <a:pPr marL="457200" lvl="1" indent="0">
              <a:buNone/>
            </a:pPr>
            <a:r>
              <a:rPr lang="pl-PL" dirty="0"/>
              <a:t>[...]</a:t>
            </a:r>
          </a:p>
          <a:p>
            <a:pPr marL="457200" lvl="1" indent="0">
              <a:buNone/>
            </a:pPr>
            <a:r>
              <a:rPr lang="pl-PL" dirty="0"/>
              <a:t>Potrafił zelektryzować duże zgromadzenie.</a:t>
            </a:r>
            <a:endParaRPr lang="pl-PL" b="1" dirty="0"/>
          </a:p>
          <a:p>
            <a:pPr marL="0" indent="0">
              <a:buNone/>
            </a:pPr>
            <a:r>
              <a:rPr lang="pl-PL" b="1" dirty="0"/>
              <a:t>Zagórska (</a:t>
            </a:r>
            <a:r>
              <a:rPr lang="pl-PL" b="1" dirty="0" err="1"/>
              <a:t>frag</a:t>
            </a:r>
            <a:r>
              <a:rPr lang="pl-PL" b="1" dirty="0"/>
              <a:t>. 49/50):</a:t>
            </a:r>
          </a:p>
          <a:p>
            <a:pPr marL="457200" lvl="1" indent="0">
              <a:buNone/>
            </a:pPr>
            <a:r>
              <a:rPr lang="pl-PL" dirty="0"/>
              <a:t>Wygięte, pozłacane nogi i oparcia mebli lśniły niewyraźnie krzywymi liniami.</a:t>
            </a:r>
          </a:p>
          <a:p>
            <a:pPr marL="457200" lvl="1" indent="0">
              <a:buNone/>
            </a:pPr>
            <a:r>
              <a:rPr lang="pl-PL" dirty="0"/>
              <a:t>[...]</a:t>
            </a:r>
          </a:p>
          <a:p>
            <a:pPr marL="457200" lvl="1" indent="0">
              <a:buNone/>
            </a:pPr>
            <a:r>
              <a:rPr lang="pl-PL" dirty="0"/>
              <a:t>Wspominano mi, że jej rodzina sprzeciwiała się zaręczynom z Kurtzem.</a:t>
            </a:r>
          </a:p>
          <a:p>
            <a:pPr marL="457200" lvl="1" indent="0">
              <a:buNone/>
            </a:pPr>
            <a:endParaRPr lang="pl-PL" dirty="0"/>
          </a:p>
        </p:txBody>
      </p:sp>
      <p:graphicFrame>
        <p:nvGraphicFramePr>
          <p:cNvPr id="3" name="Obiekt 2">
            <a:extLst>
              <a:ext uri="{FF2B5EF4-FFF2-40B4-BE49-F238E27FC236}">
                <a16:creationId xmlns:a16="http://schemas.microsoft.com/office/drawing/2014/main" id="{19E0CF89-A5CC-61E3-5961-09B016EE6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70267"/>
              </p:ext>
            </p:extLst>
          </p:nvPr>
        </p:nvGraphicFramePr>
        <p:xfrm>
          <a:off x="7132706" y="1690688"/>
          <a:ext cx="1662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2" imgW="1662120" imgH="571320" progId="Package">
                  <p:embed/>
                </p:oleObj>
              </mc:Choice>
              <mc:Fallback>
                <p:oleObj name="Obiekt powłoki pakowarki" showAsIcon="1" r:id="rId2" imgW="1662120" imgH="571320" progId="Package">
                  <p:embed/>
                  <p:pic>
                    <p:nvPicPr>
                      <p:cNvPr id="3" name="Obiekt 2">
                        <a:extLst>
                          <a:ext uri="{FF2B5EF4-FFF2-40B4-BE49-F238E27FC236}">
                            <a16:creationId xmlns:a16="http://schemas.microsoft.com/office/drawing/2014/main" id="{19E0CF89-A5CC-61E3-5961-09B016EE65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32706" y="1690688"/>
                        <a:ext cx="166211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iekt 5">
            <a:extLst>
              <a:ext uri="{FF2B5EF4-FFF2-40B4-BE49-F238E27FC236}">
                <a16:creationId xmlns:a16="http://schemas.microsoft.com/office/drawing/2014/main" id="{43EA9DDD-D44F-957B-499F-9B8C853D1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89212"/>
              </p:ext>
            </p:extLst>
          </p:nvPr>
        </p:nvGraphicFramePr>
        <p:xfrm>
          <a:off x="7132706" y="2638080"/>
          <a:ext cx="1662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4" imgW="1662120" imgH="571320" progId="Package">
                  <p:embed/>
                </p:oleObj>
              </mc:Choice>
              <mc:Fallback>
                <p:oleObj name="Obiekt powłoki pakowarki" showAsIcon="1" r:id="rId4" imgW="1662120" imgH="571320" progId="Package">
                  <p:embed/>
                  <p:pic>
                    <p:nvPicPr>
                      <p:cNvPr id="6" name="Obiekt 5">
                        <a:extLst>
                          <a:ext uri="{FF2B5EF4-FFF2-40B4-BE49-F238E27FC236}">
                            <a16:creationId xmlns:a16="http://schemas.microsoft.com/office/drawing/2014/main" id="{43EA9DDD-D44F-957B-499F-9B8C853D15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32706" y="2638080"/>
                        <a:ext cx="166211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iekt 6">
            <a:extLst>
              <a:ext uri="{FF2B5EF4-FFF2-40B4-BE49-F238E27FC236}">
                <a16:creationId xmlns:a16="http://schemas.microsoft.com/office/drawing/2014/main" id="{CC12F283-E64F-E374-0F01-F0F4E446F4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89682"/>
              </p:ext>
            </p:extLst>
          </p:nvPr>
        </p:nvGraphicFramePr>
        <p:xfrm>
          <a:off x="7132706" y="3460129"/>
          <a:ext cx="1662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6" imgW="1662120" imgH="571320" progId="Package">
                  <p:embed/>
                </p:oleObj>
              </mc:Choice>
              <mc:Fallback>
                <p:oleObj name="Obiekt powłoki pakowarki" showAsIcon="1" r:id="rId6" imgW="1662120" imgH="571320" progId="Package">
                  <p:embed/>
                  <p:pic>
                    <p:nvPicPr>
                      <p:cNvPr id="7" name="Obiekt 6">
                        <a:extLst>
                          <a:ext uri="{FF2B5EF4-FFF2-40B4-BE49-F238E27FC236}">
                            <a16:creationId xmlns:a16="http://schemas.microsoft.com/office/drawing/2014/main" id="{CC12F283-E64F-E374-0F01-F0F4E446F4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32706" y="3460129"/>
                        <a:ext cx="166211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iekt 7">
            <a:extLst>
              <a:ext uri="{FF2B5EF4-FFF2-40B4-BE49-F238E27FC236}">
                <a16:creationId xmlns:a16="http://schemas.microsoft.com/office/drawing/2014/main" id="{B22214CF-C511-B1A7-6398-2C171C8ED7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508688"/>
              </p:ext>
            </p:extLst>
          </p:nvPr>
        </p:nvGraphicFramePr>
        <p:xfrm>
          <a:off x="7132705" y="4881562"/>
          <a:ext cx="1662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iekt powłoki pakowarki" showAsIcon="1" r:id="rId8" imgW="1662120" imgH="571320" progId="Package">
                  <p:embed/>
                </p:oleObj>
              </mc:Choice>
              <mc:Fallback>
                <p:oleObj name="Obiekt powłoki pakowarki" showAsIcon="1" r:id="rId8" imgW="1662120" imgH="571320" progId="Package">
                  <p:embed/>
                  <p:pic>
                    <p:nvPicPr>
                      <p:cNvPr id="8" name="Obiekt 7">
                        <a:extLst>
                          <a:ext uri="{FF2B5EF4-FFF2-40B4-BE49-F238E27FC236}">
                            <a16:creationId xmlns:a16="http://schemas.microsoft.com/office/drawing/2014/main" id="{B22214CF-C511-B1A7-6398-2C171C8ED7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32705" y="4881562"/>
                        <a:ext cx="1662113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71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7A3B4-AB6C-23D4-4736-01372D358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95CE3C-84D3-6674-60AF-4C8434685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pl-PL" sz="3600" dirty="0" err="1"/>
              <a:t>Assumptions</a:t>
            </a:r>
            <a:r>
              <a:rPr lang="pl-PL" sz="3600" dirty="0"/>
              <a:t>:</a:t>
            </a:r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machine-readable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corpus</a:t>
            </a:r>
            <a:r>
              <a:rPr lang="pl-PL" dirty="0"/>
              <a:t> </a:t>
            </a:r>
            <a:r>
              <a:rPr lang="pl-PL" dirty="0" err="1"/>
              <a:t>divided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categories</a:t>
            </a:r>
            <a:r>
              <a:rPr lang="pl-PL" dirty="0"/>
              <a:t>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authors</a:t>
            </a:r>
            <a:r>
              <a:rPr lang="pl-PL" dirty="0"/>
              <a:t> / </a:t>
            </a:r>
            <a:r>
              <a:rPr lang="pl-PL" dirty="0" err="1"/>
              <a:t>translators</a:t>
            </a:r>
            <a:r>
              <a:rPr lang="pl-PL" dirty="0"/>
              <a:t> / </a:t>
            </a:r>
            <a:r>
              <a:rPr lang="pl-PL" dirty="0" err="1"/>
              <a:t>styles</a:t>
            </a:r>
            <a:r>
              <a:rPr lang="pl-PL" dirty="0"/>
              <a:t> / </a:t>
            </a:r>
            <a:r>
              <a:rPr lang="pl-PL" dirty="0" err="1"/>
              <a:t>genres</a:t>
            </a:r>
            <a:r>
              <a:rPr lang="pl-PL" dirty="0"/>
              <a:t>)</a:t>
            </a:r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least</a:t>
            </a:r>
            <a:r>
              <a:rPr lang="pl-PL" dirty="0"/>
              <a:t>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tokenize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; </a:t>
            </a:r>
            <a:r>
              <a:rPr lang="pl-PL" dirty="0" err="1"/>
              <a:t>possibly</a:t>
            </a:r>
            <a:r>
              <a:rPr lang="pl-PL" dirty="0"/>
              <a:t> POS-</a:t>
            </a:r>
            <a:r>
              <a:rPr lang="pl-PL" dirty="0" err="1"/>
              <a:t>tag</a:t>
            </a:r>
            <a:r>
              <a:rPr lang="pl-PL" dirty="0"/>
              <a:t>, etc.</a:t>
            </a:r>
          </a:p>
          <a:p>
            <a:pPr marL="0" indent="0">
              <a:buNone/>
            </a:pPr>
            <a:r>
              <a:rPr lang="pl-PL" sz="3600" dirty="0" err="1"/>
              <a:t>Task</a:t>
            </a:r>
            <a:r>
              <a:rPr lang="pl-PL" sz="3600" dirty="0"/>
              <a:t>:</a:t>
            </a:r>
            <a:endParaRPr lang="pl-PL" dirty="0"/>
          </a:p>
          <a:p>
            <a:r>
              <a:rPr lang="pl-PL" dirty="0"/>
              <a:t>[</a:t>
            </a:r>
            <a:r>
              <a:rPr lang="pl-PL" dirty="0" err="1">
                <a:solidFill>
                  <a:schemeClr val="bg1">
                    <a:lumMod val="65000"/>
                  </a:schemeClr>
                </a:solidFill>
              </a:rPr>
              <a:t>intermediate</a:t>
            </a:r>
            <a:r>
              <a:rPr lang="pl-PL" dirty="0"/>
              <a:t>] </a:t>
            </a:r>
            <a:r>
              <a:rPr lang="pl-PL" dirty="0" err="1"/>
              <a:t>train</a:t>
            </a:r>
            <a:r>
              <a:rPr lang="pl-PL" dirty="0"/>
              <a:t> a </a:t>
            </a:r>
            <a:r>
              <a:rPr lang="pl-PL" dirty="0" err="1"/>
              <a:t>machine</a:t>
            </a:r>
            <a:r>
              <a:rPr lang="pl-PL" dirty="0"/>
              <a:t> learning model (</a:t>
            </a:r>
            <a:r>
              <a:rPr lang="pl-PL" dirty="0" err="1"/>
              <a:t>well</a:t>
            </a:r>
            <a:r>
              <a:rPr lang="pl-PL" dirty="0"/>
              <a:t> </a:t>
            </a:r>
            <a:r>
              <a:rPr lang="pl-PL" dirty="0" err="1"/>
              <a:t>enough</a:t>
            </a:r>
            <a:r>
              <a:rPr lang="pl-PL" dirty="0"/>
              <a:t>) to </a:t>
            </a:r>
            <a:r>
              <a:rPr lang="pl-PL" dirty="0" err="1"/>
              <a:t>recognise</a:t>
            </a:r>
            <a:r>
              <a:rPr lang="pl-PL" dirty="0"/>
              <a:t> a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category</a:t>
            </a:r>
            <a:endParaRPr lang="pl-PL" dirty="0"/>
          </a:p>
          <a:p>
            <a:r>
              <a:rPr lang="pl-PL" dirty="0"/>
              <a:t>[</a:t>
            </a:r>
            <a:r>
              <a:rPr lang="pl-PL" dirty="0" err="1">
                <a:solidFill>
                  <a:srgbClr val="0075F1"/>
                </a:solidFill>
              </a:rPr>
              <a:t>actual</a:t>
            </a:r>
            <a:r>
              <a:rPr lang="pl-PL" dirty="0"/>
              <a:t>] </a:t>
            </a:r>
            <a:r>
              <a:rPr lang="pl-PL" dirty="0" err="1"/>
              <a:t>extract</a:t>
            </a:r>
            <a:r>
              <a:rPr lang="pl-PL" dirty="0"/>
              <a:t> the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contributed</a:t>
            </a:r>
            <a:r>
              <a:rPr lang="pl-PL" dirty="0"/>
              <a:t> most to the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classify</a:t>
            </a:r>
            <a:r>
              <a:rPr lang="pl-PL" dirty="0"/>
              <a:t> a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 of </a:t>
            </a:r>
            <a:r>
              <a:rPr lang="pl-PL" dirty="0" err="1"/>
              <a:t>texts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105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D788F-1F1A-5CB5-FF5D-38D07F310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0072C2-4DD8-A91D-86F3-B750B38F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pl-PL" sz="3600" dirty="0" err="1"/>
              <a:t>Assumptions</a:t>
            </a:r>
            <a:r>
              <a:rPr lang="pl-PL" sz="3600" dirty="0"/>
              <a:t>:</a:t>
            </a:r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a </a:t>
            </a:r>
            <a:r>
              <a:rPr lang="pl-PL" dirty="0" err="1"/>
              <a:t>machine-readable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corpus</a:t>
            </a:r>
            <a:r>
              <a:rPr lang="pl-PL" dirty="0"/>
              <a:t> </a:t>
            </a:r>
            <a:r>
              <a:rPr lang="pl-PL" dirty="0" err="1"/>
              <a:t>divided</a:t>
            </a:r>
            <a:r>
              <a:rPr lang="pl-PL" dirty="0"/>
              <a:t> </a:t>
            </a:r>
            <a:r>
              <a:rPr lang="pl-PL" dirty="0" err="1"/>
              <a:t>into</a:t>
            </a:r>
            <a:r>
              <a:rPr lang="pl-PL" dirty="0"/>
              <a:t> </a:t>
            </a:r>
            <a:r>
              <a:rPr lang="pl-PL" dirty="0" err="1"/>
              <a:t>categories</a:t>
            </a:r>
            <a:r>
              <a:rPr lang="pl-PL" dirty="0"/>
              <a:t>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authors</a:t>
            </a:r>
            <a:r>
              <a:rPr lang="pl-PL" dirty="0"/>
              <a:t> / </a:t>
            </a:r>
            <a:r>
              <a:rPr lang="pl-PL" dirty="0" err="1"/>
              <a:t>translators</a:t>
            </a:r>
            <a:r>
              <a:rPr lang="pl-PL" dirty="0"/>
              <a:t> / </a:t>
            </a:r>
            <a:r>
              <a:rPr lang="pl-PL" dirty="0" err="1"/>
              <a:t>styles</a:t>
            </a:r>
            <a:r>
              <a:rPr lang="pl-PL" dirty="0"/>
              <a:t> / </a:t>
            </a:r>
            <a:r>
              <a:rPr lang="pl-PL" dirty="0" err="1"/>
              <a:t>genres</a:t>
            </a:r>
            <a:r>
              <a:rPr lang="pl-PL" dirty="0"/>
              <a:t>)</a:t>
            </a:r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</a:t>
            </a:r>
            <a:r>
              <a:rPr lang="pl-PL" dirty="0" err="1"/>
              <a:t>least</a:t>
            </a:r>
            <a:r>
              <a:rPr lang="pl-PL" dirty="0"/>
              <a:t> </a:t>
            </a:r>
            <a:r>
              <a:rPr lang="pl-PL" dirty="0" err="1"/>
              <a:t>able</a:t>
            </a:r>
            <a:r>
              <a:rPr lang="pl-PL" dirty="0"/>
              <a:t> to </a:t>
            </a:r>
            <a:r>
              <a:rPr lang="pl-PL" dirty="0" err="1"/>
              <a:t>tokenize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; </a:t>
            </a:r>
            <a:r>
              <a:rPr lang="pl-PL" dirty="0" err="1"/>
              <a:t>possibly</a:t>
            </a:r>
            <a:r>
              <a:rPr lang="pl-PL" dirty="0"/>
              <a:t> POS-</a:t>
            </a:r>
            <a:r>
              <a:rPr lang="pl-PL" dirty="0" err="1"/>
              <a:t>tag</a:t>
            </a:r>
            <a:r>
              <a:rPr lang="pl-PL" dirty="0"/>
              <a:t>, etc.</a:t>
            </a:r>
          </a:p>
          <a:p>
            <a:pPr marL="0" indent="0">
              <a:buNone/>
            </a:pPr>
            <a:r>
              <a:rPr lang="pl-PL" sz="3600" dirty="0" err="1"/>
              <a:t>Task</a:t>
            </a:r>
            <a:r>
              <a:rPr lang="pl-PL" sz="3600" dirty="0"/>
              <a:t>:</a:t>
            </a:r>
            <a:endParaRPr lang="pl-PL" dirty="0"/>
          </a:p>
          <a:p>
            <a:r>
              <a:rPr lang="pl-PL" dirty="0"/>
              <a:t>[</a:t>
            </a:r>
            <a:r>
              <a:rPr lang="pl-PL" dirty="0" err="1"/>
              <a:t>intermediate</a:t>
            </a:r>
            <a:r>
              <a:rPr lang="pl-PL" dirty="0"/>
              <a:t>] </a:t>
            </a:r>
            <a:r>
              <a:rPr lang="pl-PL" dirty="0" err="1"/>
              <a:t>train</a:t>
            </a:r>
            <a:r>
              <a:rPr lang="pl-PL" dirty="0"/>
              <a:t> a </a:t>
            </a:r>
            <a:r>
              <a:rPr lang="pl-PL" dirty="0" err="1"/>
              <a:t>machine</a:t>
            </a:r>
            <a:r>
              <a:rPr lang="pl-PL" dirty="0"/>
              <a:t> learning model (</a:t>
            </a:r>
            <a:r>
              <a:rPr lang="pl-PL" dirty="0" err="1"/>
              <a:t>well</a:t>
            </a:r>
            <a:r>
              <a:rPr lang="pl-PL" dirty="0"/>
              <a:t> </a:t>
            </a:r>
            <a:r>
              <a:rPr lang="pl-PL" dirty="0" err="1"/>
              <a:t>enough</a:t>
            </a:r>
            <a:r>
              <a:rPr lang="pl-PL" dirty="0"/>
              <a:t>) to </a:t>
            </a:r>
            <a:r>
              <a:rPr lang="pl-PL" dirty="0" err="1"/>
              <a:t>recognise</a:t>
            </a:r>
            <a:r>
              <a:rPr lang="pl-PL" dirty="0"/>
              <a:t> a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category</a:t>
            </a:r>
            <a:endParaRPr lang="pl-PL" dirty="0"/>
          </a:p>
          <a:p>
            <a:r>
              <a:rPr lang="pl-PL" dirty="0"/>
              <a:t>[</a:t>
            </a:r>
            <a:r>
              <a:rPr lang="pl-PL" dirty="0" err="1"/>
              <a:t>actual</a:t>
            </a:r>
            <a:r>
              <a:rPr lang="pl-PL" dirty="0"/>
              <a:t>] </a:t>
            </a:r>
            <a:r>
              <a:rPr lang="pl-PL" dirty="0" err="1"/>
              <a:t>extract</a:t>
            </a:r>
            <a:r>
              <a:rPr lang="pl-PL" dirty="0"/>
              <a:t> the </a:t>
            </a:r>
            <a:r>
              <a:rPr lang="pl-PL" dirty="0" err="1"/>
              <a:t>features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contributed</a:t>
            </a:r>
            <a:r>
              <a:rPr lang="pl-PL" dirty="0"/>
              <a:t> most to the </a:t>
            </a:r>
            <a:r>
              <a:rPr lang="pl-PL" dirty="0" err="1"/>
              <a:t>decision</a:t>
            </a:r>
            <a:r>
              <a:rPr lang="pl-PL" dirty="0"/>
              <a:t> </a:t>
            </a:r>
            <a:r>
              <a:rPr lang="pl-PL" dirty="0" err="1"/>
              <a:t>about</a:t>
            </a:r>
            <a:r>
              <a:rPr lang="pl-PL" dirty="0"/>
              <a:t>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classify</a:t>
            </a:r>
            <a:r>
              <a:rPr lang="pl-PL" dirty="0"/>
              <a:t> a </a:t>
            </a:r>
            <a:r>
              <a:rPr lang="pl-PL" dirty="0" err="1"/>
              <a:t>given</a:t>
            </a:r>
            <a:r>
              <a:rPr lang="pl-PL" dirty="0"/>
              <a:t>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group</a:t>
            </a:r>
            <a:r>
              <a:rPr lang="pl-PL" dirty="0"/>
              <a:t> of </a:t>
            </a:r>
            <a:r>
              <a:rPr lang="pl-PL" dirty="0" err="1"/>
              <a:t>texts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r>
              <a:rPr lang="pl-PL" dirty="0" err="1">
                <a:solidFill>
                  <a:schemeClr val="accent5">
                    <a:lumMod val="75000"/>
                  </a:schemeClr>
                </a:solidFill>
              </a:rPr>
              <a:t>focusing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</a:rPr>
              <a:t> on „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refining authorship verification techniques to short texts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</a:rPr>
              <a:t>” [Arian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</a:rPr>
              <a:t>Pinche’s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l-PL" dirty="0" err="1">
                <a:solidFill>
                  <a:schemeClr val="accent5">
                    <a:lumMod val="75000"/>
                  </a:schemeClr>
                </a:solidFill>
              </a:rPr>
              <a:t>presentation</a:t>
            </a:r>
            <a:r>
              <a:rPr lang="pl-PL" dirty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3081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0CA065-334B-8EC2-A5B9-6F7E55CB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Present</a:t>
            </a:r>
            <a:r>
              <a:rPr lang="pl-PL" dirty="0"/>
              <a:t> </a:t>
            </a:r>
            <a:r>
              <a:rPr lang="pl-PL" dirty="0" err="1"/>
              <a:t>pipeline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1E22E3F-7D8A-36FC-4615-7928D4711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70336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preprocess </a:t>
            </a:r>
            <a:r>
              <a:rPr lang="pl-PL" dirty="0" err="1">
                <a:solidFill>
                  <a:schemeClr val="bg1">
                    <a:lumMod val="65000"/>
                  </a:schemeClr>
                </a:solidFill>
              </a:rPr>
              <a:t>several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 modern </a:t>
            </a:r>
            <a:r>
              <a:rPr lang="pl-PL" dirty="0" err="1">
                <a:solidFill>
                  <a:schemeClr val="bg1">
                    <a:lumMod val="65000"/>
                  </a:schemeClr>
                </a:solidFill>
              </a:rPr>
              <a:t>languages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tokenis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NER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pars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dependenc</a:t>
            </a:r>
            <a:r>
              <a:rPr lang="pl-PL" dirty="0" err="1">
                <a:solidFill>
                  <a:schemeClr val="bg1">
                    <a:lumMod val="65000"/>
                  </a:schemeClr>
                </a:solidFill>
              </a:rPr>
              <a:t>ies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POS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pl-PL" dirty="0" err="1">
                <a:solidFill>
                  <a:schemeClr val="bg1">
                    <a:lumMod val="65000"/>
                  </a:schemeClr>
                </a:solidFill>
              </a:rPr>
              <a:t>tag</a:t>
            </a:r>
            <a:r>
              <a:rPr lang="pl-PL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pl-PL" dirty="0" err="1">
                <a:solidFill>
                  <a:schemeClr val="bg1">
                    <a:lumMod val="65000"/>
                  </a:schemeClr>
                </a:solidFill>
              </a:rPr>
              <a:t>lemmatise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pl-P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feature counting and cross-validation</a:t>
            </a:r>
            <a:endParaRPr lang="pl-PL" dirty="0"/>
          </a:p>
          <a:p>
            <a:endParaRPr lang="pl-PL" dirty="0"/>
          </a:p>
          <a:p>
            <a:r>
              <a:rPr lang="en-US" dirty="0"/>
              <a:t>state-of-the-art boosted trees classiﬁer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computing</a:t>
            </a:r>
            <a:r>
              <a:rPr lang="pl-PL" dirty="0"/>
              <a:t> </a:t>
            </a:r>
            <a:r>
              <a:rPr lang="pl-PL" dirty="0" err="1"/>
              <a:t>explanations</a:t>
            </a:r>
            <a:endParaRPr lang="pl-PL" dirty="0"/>
          </a:p>
        </p:txBody>
      </p:sp>
      <p:pic>
        <p:nvPicPr>
          <p:cNvPr id="7" name="Picture 4" descr="SpaCy — Wikipédia">
            <a:extLst>
              <a:ext uri="{FF2B5EF4-FFF2-40B4-BE49-F238E27FC236}">
                <a16:creationId xmlns:a16="http://schemas.microsoft.com/office/drawing/2014/main" id="{25C7DAA7-C051-22EB-F080-BDFC573BD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72" y="1669730"/>
            <a:ext cx="2743200" cy="9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Welcome to LightGBM's documentation! — LightGBM 4.6.0 documentation">
            <a:extLst>
              <a:ext uri="{FF2B5EF4-FFF2-40B4-BE49-F238E27FC236}">
                <a16:creationId xmlns:a16="http://schemas.microsoft.com/office/drawing/2014/main" id="{320B4FA4-CBF6-96E8-031D-7A5BFBDF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883" y="3902277"/>
            <a:ext cx="3867778" cy="87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E80F833F-743A-0397-8948-D929CD666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7" t="-1" r="39832" b="56513"/>
          <a:stretch/>
        </p:blipFill>
        <p:spPr bwMode="auto">
          <a:xfrm>
            <a:off x="5667269" y="4588168"/>
            <a:ext cx="1376626" cy="189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scikit-learn">
            <a:extLst>
              <a:ext uri="{FF2B5EF4-FFF2-40B4-BE49-F238E27FC236}">
                <a16:creationId xmlns:a16="http://schemas.microsoft.com/office/drawing/2014/main" id="{AA1A02A6-38E3-0F5A-9DCF-FD0C63D55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8" b="26568"/>
          <a:stretch/>
        </p:blipFill>
        <p:spPr bwMode="auto">
          <a:xfrm>
            <a:off x="6895237" y="2629007"/>
            <a:ext cx="2143125" cy="120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4B69CBA-B999-E5F9-DB1B-2141A4DE3057}"/>
              </a:ext>
            </a:extLst>
          </p:cNvPr>
          <p:cNvSpPr txBox="1"/>
          <p:nvPr/>
        </p:nvSpPr>
        <p:spPr>
          <a:xfrm>
            <a:off x="1676" y="6493656"/>
            <a:ext cx="1219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Ochab, J.K., Walkowiak, T.: A </a:t>
            </a:r>
            <a:r>
              <a:rPr lang="pl-PL" dirty="0" err="1"/>
              <a:t>pipeline</a:t>
            </a:r>
            <a:r>
              <a:rPr lang="pl-PL" dirty="0"/>
              <a:t> for </a:t>
            </a:r>
            <a:r>
              <a:rPr lang="pl-PL" dirty="0" err="1"/>
              <a:t>interpretable</a:t>
            </a:r>
            <a:r>
              <a:rPr lang="pl-PL" dirty="0"/>
              <a:t> </a:t>
            </a:r>
            <a:r>
              <a:rPr lang="pl-PL" dirty="0" err="1"/>
              <a:t>stylometric</a:t>
            </a:r>
            <a:r>
              <a:rPr lang="pl-PL" dirty="0"/>
              <a:t> </a:t>
            </a:r>
            <a:r>
              <a:rPr lang="pl-PL" dirty="0" err="1"/>
              <a:t>analysis</a:t>
            </a:r>
            <a:r>
              <a:rPr lang="pl-PL" dirty="0"/>
              <a:t>. In: Digital </a:t>
            </a:r>
            <a:r>
              <a:rPr lang="pl-PL" dirty="0" err="1"/>
              <a:t>Humanities</a:t>
            </a:r>
            <a:r>
              <a:rPr lang="pl-PL" dirty="0"/>
              <a:t> 2024: Conference </a:t>
            </a:r>
            <a:r>
              <a:rPr lang="pl-PL" dirty="0" err="1"/>
              <a:t>Abstracts</a:t>
            </a:r>
            <a:r>
              <a:rPr lang="pl-PL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6739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ED902A-DBCC-64E0-C1BB-959967B8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33C568-A1A8-4942-B8AF-7100746AE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quantifiable</a:t>
            </a:r>
            <a:r>
              <a:rPr lang="pl-PL" dirty="0"/>
              <a:t> and </a:t>
            </a:r>
            <a:r>
              <a:rPr lang="pl-PL" dirty="0" err="1"/>
              <a:t>interpretable</a:t>
            </a:r>
            <a:r>
              <a:rPr lang="pl-PL" dirty="0"/>
              <a:t> </a:t>
            </a:r>
            <a:r>
              <a:rPr lang="pl-PL" dirty="0" err="1"/>
              <a:t>textual</a:t>
            </a:r>
            <a:r>
              <a:rPr lang="pl-PL" dirty="0"/>
              <a:t> </a:t>
            </a:r>
            <a:r>
              <a:rPr lang="pl-PL" dirty="0" err="1"/>
              <a:t>features</a:t>
            </a:r>
            <a:r>
              <a:rPr lang="pl-PL" dirty="0"/>
              <a:t> the </a:t>
            </a:r>
            <a:r>
              <a:rPr lang="pl-PL" dirty="0" err="1"/>
              <a:t>classification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based</a:t>
            </a:r>
            <a:r>
              <a:rPr lang="pl-PL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238974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5442B-2704-CACA-33F8-CC13588B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BA393C-A949-EF2F-41D2-52F60D6E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Tokens</a:t>
            </a:r>
            <a:r>
              <a:rPr lang="pl-PL" dirty="0"/>
              <a:t> and </a:t>
            </a:r>
            <a:r>
              <a:rPr lang="pl-PL" dirty="0" err="1"/>
              <a:t>their</a:t>
            </a:r>
            <a:r>
              <a:rPr lang="pl-PL" dirty="0"/>
              <a:t> N-</a:t>
            </a:r>
            <a:r>
              <a:rPr lang="pl-PL" dirty="0" err="1"/>
              <a:t>grams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Word </a:t>
            </a:r>
            <a:r>
              <a:rPr lang="pl-PL" dirty="0" err="1"/>
              <a:t>forms</a:t>
            </a:r>
            <a:endParaRPr lang="pl-PL" dirty="0"/>
          </a:p>
          <a:p>
            <a:pPr lvl="1"/>
            <a:r>
              <a:rPr lang="pl-PL" dirty="0" err="1"/>
              <a:t>Lemmas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r>
              <a:rPr lang="pl-PL" dirty="0" err="1"/>
              <a:t>Named</a:t>
            </a:r>
            <a:r>
              <a:rPr lang="pl-PL" dirty="0"/>
              <a:t> </a:t>
            </a:r>
            <a:r>
              <a:rPr lang="pl-PL" dirty="0" err="1"/>
              <a:t>Entities</a:t>
            </a:r>
            <a:r>
              <a:rPr lang="pl-PL" dirty="0"/>
              <a:t>:</a:t>
            </a:r>
          </a:p>
          <a:p>
            <a:endParaRPr lang="pl-PL" dirty="0"/>
          </a:p>
          <a:p>
            <a:endParaRPr lang="pl-PL" dirty="0"/>
          </a:p>
          <a:p>
            <a:pPr lvl="1"/>
            <a:r>
              <a:rPr lang="pl-PL" dirty="0"/>
              <a:t>Word </a:t>
            </a:r>
            <a:r>
              <a:rPr lang="pl-PL" dirty="0" err="1"/>
              <a:t>forms</a:t>
            </a:r>
            <a:r>
              <a:rPr lang="pl-PL" dirty="0"/>
              <a:t>: „Ewa Hoffman”, „USA”</a:t>
            </a:r>
          </a:p>
          <a:p>
            <a:pPr lvl="1"/>
            <a:r>
              <a:rPr lang="pl-PL" dirty="0" err="1"/>
              <a:t>Types</a:t>
            </a:r>
            <a:r>
              <a:rPr lang="pl-PL" dirty="0"/>
              <a:t>: </a:t>
            </a:r>
            <a:r>
              <a:rPr lang="en-US" dirty="0" err="1"/>
              <a:t>persName</a:t>
            </a:r>
            <a:r>
              <a:rPr lang="en-US" dirty="0"/>
              <a:t>, </a:t>
            </a:r>
            <a:r>
              <a:rPr lang="en-US" dirty="0" err="1"/>
              <a:t>placeName</a:t>
            </a:r>
            <a:r>
              <a:rPr lang="en-US" dirty="0"/>
              <a:t>, time</a:t>
            </a:r>
            <a:r>
              <a:rPr lang="pl-PL" dirty="0"/>
              <a:t>, </a:t>
            </a:r>
            <a:r>
              <a:rPr lang="en-US" dirty="0"/>
              <a:t>date, </a:t>
            </a:r>
            <a:r>
              <a:rPr lang="en-US" dirty="0" err="1"/>
              <a:t>geogName</a:t>
            </a:r>
            <a:r>
              <a:rPr lang="en-US" dirty="0"/>
              <a:t>, </a:t>
            </a:r>
            <a:r>
              <a:rPr lang="en-US" dirty="0" err="1"/>
              <a:t>orgName</a:t>
            </a:r>
            <a:endParaRPr lang="pl-PL" dirty="0"/>
          </a:p>
          <a:p>
            <a:pPr marL="457200" lvl="1" indent="0">
              <a:buNone/>
            </a:pPr>
            <a:r>
              <a:rPr lang="pl-PL" dirty="0"/>
              <a:t>[</a:t>
            </a:r>
            <a:r>
              <a:rPr lang="pl-PL" dirty="0" err="1"/>
              <a:t>depends</a:t>
            </a:r>
            <a:r>
              <a:rPr lang="pl-PL" dirty="0"/>
              <a:t> on </a:t>
            </a:r>
            <a:r>
              <a:rPr lang="pl-PL" dirty="0" err="1"/>
              <a:t>language</a:t>
            </a:r>
            <a:r>
              <a:rPr lang="pl-PL" dirty="0"/>
              <a:t> </a:t>
            </a:r>
            <a:r>
              <a:rPr lang="pl-PL"/>
              <a:t>models</a:t>
            </a:r>
            <a:r>
              <a:rPr lang="pl-PL" dirty="0"/>
              <a:t>]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D11B033-FCDD-4910-3EAB-91A45716D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94179"/>
            <a:ext cx="10381735" cy="64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3AB4BA-17DB-9017-35DE-7A84B94B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6A8067-9B27-F537-E0B8-5440E284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Part-of-speech </a:t>
            </a:r>
            <a:r>
              <a:rPr lang="pl-PL" dirty="0" err="1"/>
              <a:t>tags</a:t>
            </a:r>
            <a:r>
              <a:rPr lang="pl-PL" dirty="0"/>
              <a:t> and </a:t>
            </a:r>
            <a:r>
              <a:rPr lang="pl-PL" dirty="0" err="1"/>
              <a:t>their</a:t>
            </a:r>
            <a:r>
              <a:rPr lang="pl-PL" dirty="0"/>
              <a:t> N-</a:t>
            </a:r>
            <a:r>
              <a:rPr lang="pl-PL" dirty="0" err="1"/>
              <a:t>grams</a:t>
            </a:r>
            <a:r>
              <a:rPr lang="pl-PL" dirty="0"/>
              <a:t>:</a:t>
            </a:r>
            <a:br>
              <a:rPr lang="pl-PL" dirty="0"/>
            </a:br>
            <a:endParaRPr lang="pl-PL" dirty="0"/>
          </a:p>
          <a:p>
            <a:pPr marL="457200" lvl="1" indent="0">
              <a:buNone/>
            </a:pPr>
            <a:r>
              <a:rPr lang="pl-PL" dirty="0"/>
              <a:t>Set:</a:t>
            </a:r>
          </a:p>
          <a:p>
            <a:pPr lvl="1">
              <a:buFontTx/>
              <a:buChar char="-"/>
            </a:pPr>
            <a:r>
              <a:rPr lang="pl-PL" dirty="0"/>
              <a:t>In </a:t>
            </a:r>
            <a:r>
              <a:rPr lang="pl-PL" dirty="0" err="1"/>
              <a:t>general</a:t>
            </a:r>
            <a:r>
              <a:rPr lang="pl-PL" dirty="0"/>
              <a:t>, </a:t>
            </a:r>
            <a:r>
              <a:rPr lang="pl-PL" dirty="0" err="1"/>
              <a:t>see</a:t>
            </a:r>
            <a:r>
              <a:rPr lang="pl-PL" dirty="0"/>
              <a:t> </a:t>
            </a:r>
            <a:r>
              <a:rPr lang="pl-PL" dirty="0">
                <a:hlinkClick r:id="rId2"/>
              </a:rPr>
              <a:t>https://universaldependencies.org/pl/index.html</a:t>
            </a:r>
            <a:r>
              <a:rPr lang="pl-PL" dirty="0"/>
              <a:t> </a:t>
            </a:r>
          </a:p>
          <a:p>
            <a:pPr lvl="1">
              <a:buFontTx/>
              <a:buChar char="-"/>
            </a:pPr>
            <a:r>
              <a:rPr lang="pl-PL" dirty="0"/>
              <a:t>In </a:t>
            </a:r>
            <a:r>
              <a:rPr lang="pl-PL" dirty="0" err="1"/>
              <a:t>this</a:t>
            </a:r>
            <a:r>
              <a:rPr lang="pl-PL" dirty="0"/>
              <a:t> </a:t>
            </a:r>
            <a:r>
              <a:rPr lang="pl-PL" dirty="0" err="1"/>
              <a:t>case</a:t>
            </a:r>
            <a:r>
              <a:rPr lang="pl-PL" dirty="0"/>
              <a:t>: 'ADJ', 'ADP', 'ADV', 'AUX', 'CCONJ', 'DET', 'INTJ', 'NOUN', 'NUM’, 'PART', 'PRON', 'PROPN', 'PUNCT', 'SCONJ', 'VERB'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E40E413-7C5A-3CEF-B3AC-378BA58A6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45255"/>
            <a:ext cx="10515600" cy="19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37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22201</TotalTime>
  <Words>2529</Words>
  <Application>Microsoft Office PowerPoint</Application>
  <PresentationFormat>Panoramiczny</PresentationFormat>
  <Paragraphs>198</Paragraphs>
  <Slides>30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Roboto</vt:lpstr>
      <vt:lpstr>Motyw pakietu Office</vt:lpstr>
      <vt:lpstr>Obiekt powłoki pakowarki</vt:lpstr>
      <vt:lpstr>Pakiet</vt:lpstr>
      <vt:lpstr>Explainable Stylometry pipeline: how to find distinctive textual features</vt:lpstr>
      <vt:lpstr>Stylometry</vt:lpstr>
      <vt:lpstr>Supervised classification</vt:lpstr>
      <vt:lpstr>Prezentacja programu PowerPoint</vt:lpstr>
      <vt:lpstr>Prezentacja programu PowerPoint</vt:lpstr>
      <vt:lpstr>Present pipeline</vt:lpstr>
      <vt:lpstr>Features</vt:lpstr>
      <vt:lpstr>Features</vt:lpstr>
      <vt:lpstr>Features</vt:lpstr>
      <vt:lpstr>Features</vt:lpstr>
      <vt:lpstr>Features</vt:lpstr>
      <vt:lpstr>Other manually designed features possible</vt:lpstr>
      <vt:lpstr>Case study: Joseph Conrad, Heart of Darkness</vt:lpstr>
      <vt:lpstr>Results and visualisations – Examples</vt:lpstr>
      <vt:lpstr>Classifier settings</vt:lpstr>
      <vt:lpstr>Classifier’s performance</vt:lpstr>
      <vt:lpstr>Graph 1 – all texts with colour-coded categories</vt:lpstr>
      <vt:lpstr>Graph 2 – all texts with feature occurences</vt:lpstr>
      <vt:lpstr>Graph 3 – a single author</vt:lpstr>
      <vt:lpstr>Graph 3 – a single author</vt:lpstr>
      <vt:lpstr>Graph 4 - example fragment characteristic of Dukaj (frag. 36/37)</vt:lpstr>
      <vt:lpstr>Przykładowy fragment charakterystyczny dla Dukaja (frag. 36/37)</vt:lpstr>
      <vt:lpstr>Cztery przykłady z Dukaja</vt:lpstr>
      <vt:lpstr>Misclassifications</vt:lpstr>
      <vt:lpstr>Prezentacja programu PowerPoint</vt:lpstr>
      <vt:lpstr>Przykładowy fragment charakterystyczny Dukaja (frag. 36/37)</vt:lpstr>
      <vt:lpstr>The most important features in context</vt:lpstr>
      <vt:lpstr>Wizualizacja 5 - przykładowy fragment charakterystyczny Zagórskiej (frag. 49/50)</vt:lpstr>
      <vt:lpstr>Przykładowy fragment charakterystyczny dla Zagórskiej (frag. 49/50)</vt:lpstr>
      <vt:lpstr>Cztery przykłady dla Zagórskiej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Jeremi Ochab</dc:creator>
  <cp:lastModifiedBy>Jeremi Ochab</cp:lastModifiedBy>
  <cp:revision>2</cp:revision>
  <dcterms:created xsi:type="dcterms:W3CDTF">2023-04-28T10:46:22Z</dcterms:created>
  <dcterms:modified xsi:type="dcterms:W3CDTF">2025-06-12T00:25:22Z</dcterms:modified>
</cp:coreProperties>
</file>