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EB22468-507D-4D82-9370-0E143388C59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82" y="3262184"/>
            <a:ext cx="10515600" cy="26690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5400" dirty="0" smtClean="0"/>
              <a:t>Remon Shokry Basta</a:t>
            </a:r>
          </a:p>
          <a:p>
            <a:pPr marL="0" indent="0">
              <a:buNone/>
            </a:pPr>
            <a:r>
              <a:rPr lang="en-US" sz="5400" dirty="0" smtClean="0"/>
              <a:t>Group P6-Online</a:t>
            </a:r>
            <a:endParaRPr lang="en-US" sz="5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582" y="1807440"/>
            <a:ext cx="10515600" cy="145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0" b="1" dirty="0" smtClean="0"/>
              <a:t>Smart Home Project</a:t>
            </a:r>
            <a:endParaRPr lang="en-US" sz="13800" b="1" dirty="0" smtClean="0"/>
          </a:p>
        </p:txBody>
      </p:sp>
    </p:spTree>
    <p:extLst>
      <p:ext uri="{BB962C8B-B14F-4D97-AF65-F5344CB8AC3E}">
        <p14:creationId xmlns:p14="http://schemas.microsoft.com/office/powerpoint/2010/main" val="14514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86" y="967947"/>
            <a:ext cx="11603338" cy="5210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The </a:t>
            </a:r>
            <a:r>
              <a:rPr lang="en-US" sz="2800" dirty="0">
                <a:latin typeface="Bahnschrift Condensed" panose="020B0502040204020203" pitchFamily="34" charset="0"/>
              </a:rPr>
              <a:t>first microcontroller is master and the second microcontroller is slave</a:t>
            </a:r>
            <a:r>
              <a:rPr lang="en-US" sz="2800" dirty="0" smtClean="0">
                <a:latin typeface="Bahnschrift Condensed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In </a:t>
            </a:r>
            <a:r>
              <a:rPr lang="en-US" sz="2800" dirty="0">
                <a:latin typeface="Bahnschrift Condensed" panose="020B0502040204020203" pitchFamily="34" charset="0"/>
              </a:rPr>
              <a:t>the second </a:t>
            </a:r>
            <a:r>
              <a:rPr lang="en-US" sz="2800" dirty="0" smtClean="0">
                <a:latin typeface="Bahnschrift Condensed" panose="020B0502040204020203" pitchFamily="34" charset="0"/>
              </a:rPr>
              <a:t>microcontroller </a:t>
            </a:r>
            <a:r>
              <a:rPr lang="en-US" sz="2800" dirty="0">
                <a:latin typeface="Bahnschrift Condensed" panose="020B0502040204020203" pitchFamily="34" charset="0"/>
              </a:rPr>
              <a:t>we use the data taken through the SPI to </a:t>
            </a:r>
            <a:r>
              <a:rPr lang="en-US" sz="2800" dirty="0" smtClean="0">
                <a:latin typeface="Bahnschrift Condensed" panose="020B0502040204020203" pitchFamily="34" charset="0"/>
              </a:rPr>
              <a:t>turn the led on. </a:t>
            </a:r>
            <a:endParaRPr lang="en-US" sz="2800" dirty="0" smtClean="0">
              <a:latin typeface="Bahnschrif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We use </a:t>
            </a:r>
            <a:r>
              <a:rPr lang="en-US" sz="2800" dirty="0" smtClean="0">
                <a:latin typeface="Bahnschrift Condensed" panose="020B0502040204020203" pitchFamily="34" charset="0"/>
              </a:rPr>
              <a:t>Bluetooth module to transmit data to the first </a:t>
            </a:r>
            <a:r>
              <a:rPr lang="en-US" sz="2800" dirty="0" smtClean="0">
                <a:latin typeface="Bahnschrift Condensed" panose="020B0502040204020203" pitchFamily="34" charset="0"/>
              </a:rPr>
              <a:t>microcontroller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Bahnschrift Condensed" panose="020B0502040204020203" pitchFamily="34" charset="0"/>
              </a:rPr>
              <a:t>	</a:t>
            </a:r>
            <a:r>
              <a:rPr lang="en-US" dirty="0" smtClean="0">
                <a:latin typeface="Bahnschrift Condensed" panose="020B0502040204020203" pitchFamily="34" charset="0"/>
              </a:rPr>
              <a:t>- with </a:t>
            </a:r>
            <a:r>
              <a:rPr lang="en-US" dirty="0" smtClean="0">
                <a:latin typeface="Bahnschrift Condensed" panose="020B0502040204020203" pitchFamily="34" charset="0"/>
              </a:rPr>
              <a:t>communication protocol ( UART ).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Then </a:t>
            </a:r>
            <a:r>
              <a:rPr lang="en-US" sz="2800" dirty="0" smtClean="0">
                <a:latin typeface="Bahnschrift Condensed" panose="020B0502040204020203" pitchFamily="34" charset="0"/>
              </a:rPr>
              <a:t>send data from first microcontroller to second </a:t>
            </a:r>
            <a:r>
              <a:rPr lang="en-US" sz="2800" dirty="0" smtClean="0">
                <a:latin typeface="Bahnschrift Condensed" panose="020B0502040204020203" pitchFamily="34" charset="0"/>
              </a:rPr>
              <a:t>microcontroller </a:t>
            </a:r>
          </a:p>
          <a:p>
            <a:pPr marL="0" lvl="3" indent="0">
              <a:lnSpc>
                <a:spcPct val="150000"/>
              </a:lnSpc>
              <a:buNone/>
            </a:pPr>
            <a:r>
              <a:rPr lang="en-US" sz="2400" dirty="0" smtClean="0">
                <a:latin typeface="Bahnschrift Condensed" panose="020B0502040204020203" pitchFamily="34" charset="0"/>
              </a:rPr>
              <a:t>	-</a:t>
            </a:r>
            <a:r>
              <a:rPr lang="en-US" sz="2400" dirty="0" smtClean="0">
                <a:latin typeface="Bahnschrift Condensed" panose="020B0502040204020203" pitchFamily="34" charset="0"/>
              </a:rPr>
              <a:t>with </a:t>
            </a:r>
            <a:r>
              <a:rPr lang="en-US" sz="2400" dirty="0" smtClean="0">
                <a:latin typeface="Bahnschrift Condensed" panose="020B0502040204020203" pitchFamily="34" charset="0"/>
              </a:rPr>
              <a:t>communication protocol ( SPI ).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92" y="1573428"/>
            <a:ext cx="10555617" cy="33692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After </a:t>
            </a:r>
            <a:r>
              <a:rPr lang="en-US" sz="2800" dirty="0">
                <a:latin typeface="Bahnschrift Condensed" panose="020B0502040204020203" pitchFamily="34" charset="0"/>
              </a:rPr>
              <a:t>I took the data from the master , I sent it UART to yourself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Then </a:t>
            </a:r>
            <a:r>
              <a:rPr lang="en-US" sz="2800" dirty="0">
                <a:latin typeface="Bahnschrift Condensed" panose="020B0502040204020203" pitchFamily="34" charset="0"/>
              </a:rPr>
              <a:t>received it, and then worked on </a:t>
            </a:r>
            <a:r>
              <a:rPr lang="en-US" sz="2800" dirty="0" smtClean="0">
                <a:latin typeface="Bahnschrift Condensed" panose="020B0502040204020203" pitchFamily="34" charset="0"/>
              </a:rPr>
              <a:t>it with </a:t>
            </a:r>
            <a:r>
              <a:rPr lang="en-US" sz="2800" dirty="0">
                <a:latin typeface="Bahnschrift Condensed" panose="020B0502040204020203" pitchFamily="34" charset="0"/>
              </a:rPr>
              <a:t>if and else if.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Use Proteus </a:t>
            </a:r>
            <a:r>
              <a:rPr lang="en-US" sz="2800" dirty="0">
                <a:latin typeface="Bahnschrift Condensed" panose="020B0502040204020203" pitchFamily="34" charset="0"/>
              </a:rPr>
              <a:t>to simulation the code.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Bahnschrift Condensed" panose="020B0502040204020203" pitchFamily="34" charset="0"/>
              </a:rPr>
              <a:t>- Also </a:t>
            </a:r>
            <a:r>
              <a:rPr lang="en-US" sz="2800" dirty="0">
                <a:latin typeface="Bahnschrift Condensed" panose="020B0502040204020203" pitchFamily="34" charset="0"/>
              </a:rPr>
              <a:t>use hardware circuits to test the code for a best results and we take a video for sure.</a:t>
            </a:r>
          </a:p>
        </p:txBody>
      </p:sp>
    </p:spTree>
    <p:extLst>
      <p:ext uri="{BB962C8B-B14F-4D97-AF65-F5344CB8AC3E}">
        <p14:creationId xmlns:p14="http://schemas.microsoft.com/office/powerpoint/2010/main" val="5484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034"/>
            <a:ext cx="10515600" cy="5969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Bahnschrift Condensed" panose="020B0502040204020203" pitchFamily="34" charset="0"/>
              </a:rPr>
              <a:t>What is the project content 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 smtClean="0">
                <a:latin typeface="Bahnschrift Condensed" panose="020B0502040204020203" pitchFamily="34" charset="0"/>
              </a:rPr>
              <a:t>The </a:t>
            </a:r>
            <a:r>
              <a:rPr lang="en-US" dirty="0" smtClean="0">
                <a:latin typeface="Bahnschrift Condensed" panose="020B0502040204020203" pitchFamily="34" charset="0"/>
              </a:rPr>
              <a:t>project is divided into 3 </a:t>
            </a:r>
            <a:r>
              <a:rPr lang="en-US" dirty="0" smtClean="0">
                <a:latin typeface="Bahnschrift Condensed" panose="020B0502040204020203" pitchFamily="34" charset="0"/>
              </a:rPr>
              <a:t>sections: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	1- </a:t>
            </a:r>
            <a:r>
              <a:rPr lang="en-US" dirty="0" smtClean="0">
                <a:latin typeface="Bahnschrift Condensed" panose="020B0502040204020203" pitchFamily="34" charset="0"/>
              </a:rPr>
              <a:t>MCAL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	2- HAL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	3- APP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Condensed" panose="020B0502040204020203" pitchFamily="34" charset="0"/>
              </a:rPr>
              <a:t>	</a:t>
            </a:r>
            <a:r>
              <a:rPr lang="en-US" dirty="0" smtClean="0">
                <a:latin typeface="Bahnschrift Condensed" panose="020B0502040204020203" pitchFamily="34" charset="0"/>
              </a:rPr>
              <a:t>4-LIB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MCAL: DIO, UART, </a:t>
            </a:r>
            <a:r>
              <a:rPr lang="en-US" dirty="0" smtClean="0">
                <a:latin typeface="Bahnschrift Condensed" panose="020B0502040204020203" pitchFamily="34" charset="0"/>
              </a:rPr>
              <a:t>SPI,EXTI,TIM,ADC,GIE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HAL: </a:t>
            </a:r>
            <a:r>
              <a:rPr lang="en-US" dirty="0" smtClean="0">
                <a:latin typeface="Bahnschrift Condensed" panose="020B0502040204020203" pitchFamily="34" charset="0"/>
              </a:rPr>
              <a:t>LED,LCD,SSD,SW,KBD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APP: </a:t>
            </a:r>
            <a:r>
              <a:rPr lang="en-US" dirty="0" smtClean="0">
                <a:latin typeface="Bahnschrift Condensed" panose="020B0502040204020203" pitchFamily="34" charset="0"/>
              </a:rPr>
              <a:t>main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LIB: </a:t>
            </a:r>
            <a:r>
              <a:rPr lang="en-US" dirty="0" err="1" smtClean="0">
                <a:latin typeface="Bahnschrift Condensed" panose="020B0502040204020203" pitchFamily="34" charset="0"/>
              </a:rPr>
              <a:t>std_types</a:t>
            </a:r>
            <a:r>
              <a:rPr lang="en-US" dirty="0" smtClean="0">
                <a:latin typeface="Bahnschrift Condensed" panose="020B0502040204020203" pitchFamily="34" charset="0"/>
              </a:rPr>
              <a:t>, </a:t>
            </a:r>
            <a:r>
              <a:rPr lang="en-US" dirty="0" err="1" smtClean="0">
                <a:latin typeface="Bahnschrift Condensed" panose="020B0502040204020203" pitchFamily="34" charset="0"/>
              </a:rPr>
              <a:t>bit_math</a:t>
            </a:r>
            <a:endParaRPr lang="en-US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66</TotalTime>
  <Words>127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For Project</dc:title>
  <dc:creator>mohamed els</dc:creator>
  <cp:lastModifiedBy>Remon</cp:lastModifiedBy>
  <cp:revision>12</cp:revision>
  <dcterms:created xsi:type="dcterms:W3CDTF">2021-08-20T16:46:14Z</dcterms:created>
  <dcterms:modified xsi:type="dcterms:W3CDTF">2021-09-13T09:06:22Z</dcterms:modified>
</cp:coreProperties>
</file>