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E8057-8A9D-E73C-5B55-16FE02FF4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AE3D6D-A4E8-EF93-419C-7FB664A34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0A14E5-4BEB-3595-7C9B-C8D4C8C9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E4FBA6-4712-8847-8E0E-464D1586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F47A23-3E34-DAD6-05F9-BB65EF3E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2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F9398-2032-3286-7EF1-6810A9E3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439A34-8555-D74E-63CE-A5F832463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3D42FF-9394-2102-E85B-562FE3DC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8CBED6-162A-13B6-C394-B3CAB8CA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E011CE-26A4-AB06-80D9-A047DE2D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29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FCEFAC-50CF-D719-DB86-E400B21A5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0DCE76-4063-9BD8-400A-D46E2AF2E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E6E509-CC59-9A39-689F-DF6D4889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C8556F-7F79-EE04-00C1-2F92B50C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C00EEE-B20D-6682-C45C-CF2E8F40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5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3B4EB-8E8C-F3BA-5053-3D2E2E3D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9D6C8-5403-ABEB-BDD7-DDCE932D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EA9DB7-A4E8-4EAF-DAA5-C4ADC9C4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F9DC6-D9FC-7672-ABCA-C8F93926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2583BA-2195-C4D5-8BF3-FABBC194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9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A125A-CBEC-34B7-AC67-F64FDC2B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9FFFAD-78B0-197E-C2E4-DCD9FA614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47B89E-F3DA-05C4-9E2D-46B61AA7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669A6-C790-D09E-1C83-690033B8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DBB725-7CA2-98EC-F6BB-D9F90E16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08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11D2F-0268-B5F8-9C82-E49499C3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88FC4-B40E-4A55-CB33-81C9126DF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EED183-B6FF-E6C2-5044-372929461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A4A873-642E-8D2D-516D-95A29552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9D952-D021-63F2-E9DB-5F6FEBC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E6B470-61C1-EDDD-3607-8068A00F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1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94CFA-4A88-A56B-2E48-AD68C0F7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60400-F5D4-2CA8-8D78-3A865179C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161710-CF30-5154-D547-5064E8FB5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3B188C-E793-AD00-BB88-E87C6068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B2D3F9-B4F8-8565-74B6-B5B6DA2DC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11F086-F790-C93A-1E26-9813D980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2E6DD0-32DF-9926-2DC2-43578D66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80CE07-0A04-3E60-9B2D-22454150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4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01E2F-48BE-9D3E-6A1C-203F8783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723319-9FC2-7D55-0907-FA523948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BDA7AD-587E-97FB-4E6A-E0F4F747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E67488-3504-0605-84E0-11B83C31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26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74728B-89B2-1C53-2DA0-090ECC90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0BD9D6-7174-9AD5-8F6A-7CC078A0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D407CF-2ABB-3B68-158D-AC11588F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0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0927A-9EE5-D885-BF67-C0A12D23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087BFA-4BFD-092C-4622-1DD9FF9F8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98F3FE-4542-440A-295B-876D3A61D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26ED72-E7A5-624C-6AB6-B4E8B307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581F0D-28A0-2ABD-5B7C-C9AECA64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0B026A-2E9A-E3C8-496F-267C4889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3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31C43-2D3F-576D-85E1-010D0451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9519F5-DE01-013D-8419-5A9A08805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DD5C59-DB0B-B1C4-4207-9C645B4DE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E82749-F2AD-CB38-43E4-8803DB97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20EE00-0E48-005C-4FBA-650E47D5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661522-B3AF-B181-E501-10DE1A9E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2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CEE2EC4-B694-511C-E776-66DF9779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CFB490-A90C-2822-AD66-83494D58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A81EB-1ABB-9F26-A0AA-73D1E5F8A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AE856-6427-46E6-931F-33EB184DE1E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4BD61C-1B94-50BC-CF57-290F2689D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BB6C0A-D699-A768-4281-55EA959D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51C2E1-7203-4C50-B198-4B9BB604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D5CD49D0-0CA1-3F01-67D2-699905AA5209}"/>
              </a:ext>
            </a:extLst>
          </p:cNvPr>
          <p:cNvSpPr/>
          <p:nvPr/>
        </p:nvSpPr>
        <p:spPr>
          <a:xfrm rot="5400000">
            <a:off x="7472368" y="2300391"/>
            <a:ext cx="1908375" cy="1863055"/>
          </a:xfrm>
          <a:prstGeom prst="triangle">
            <a:avLst/>
          </a:prstGeom>
          <a:solidFill>
            <a:srgbClr val="EE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BA7002-BDDA-EDE7-289E-D6F8D76D4CAE}"/>
              </a:ext>
            </a:extLst>
          </p:cNvPr>
          <p:cNvSpPr txBox="1"/>
          <p:nvPr/>
        </p:nvSpPr>
        <p:spPr>
          <a:xfrm>
            <a:off x="6898548" y="2550866"/>
            <a:ext cx="2748791" cy="16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ja-JP" altLang="ja-JP" sz="9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映研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9E61CC6-0988-36A1-5B0D-2CB6CAEC6946}"/>
              </a:ext>
            </a:extLst>
          </p:cNvPr>
          <p:cNvGrpSpPr/>
          <p:nvPr/>
        </p:nvGrpSpPr>
        <p:grpSpPr>
          <a:xfrm>
            <a:off x="2620798" y="1759398"/>
            <a:ext cx="2672655" cy="3575999"/>
            <a:chOff x="0" y="0"/>
            <a:chExt cx="1682275" cy="228255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D8D69C1-7E7E-2D47-2EDF-3B0A26E0A265}"/>
                </a:ext>
              </a:extLst>
            </p:cNvPr>
            <p:cNvSpPr/>
            <p:nvPr/>
          </p:nvSpPr>
          <p:spPr>
            <a:xfrm rot="20027043">
              <a:off x="1003300" y="1185636"/>
              <a:ext cx="79829" cy="105954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DD1643F8-80EE-AB54-5690-03D3B7045170}"/>
                </a:ext>
              </a:extLst>
            </p:cNvPr>
            <p:cNvGrpSpPr/>
            <p:nvPr/>
          </p:nvGrpSpPr>
          <p:grpSpPr>
            <a:xfrm>
              <a:off x="0" y="0"/>
              <a:ext cx="1682275" cy="2282552"/>
              <a:chOff x="0" y="0"/>
              <a:chExt cx="1682275" cy="2282552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55914459-5C3B-60E8-F758-FF1D32744AE3}"/>
                  </a:ext>
                </a:extLst>
              </p:cNvPr>
              <p:cNvGrpSpPr/>
              <p:nvPr/>
            </p:nvGrpSpPr>
            <p:grpSpPr>
              <a:xfrm rot="1632309">
                <a:off x="0" y="166914"/>
                <a:ext cx="596128" cy="590284"/>
                <a:chOff x="0" y="0"/>
                <a:chExt cx="1269819" cy="1277257"/>
              </a:xfrm>
            </p:grpSpPr>
            <p:sp>
              <p:nvSpPr>
                <p:cNvPr id="46" name="円: 塗りつぶしなし 45">
                  <a:extLst>
                    <a:ext uri="{FF2B5EF4-FFF2-40B4-BE49-F238E27FC236}">
                      <a16:creationId xmlns:a16="http://schemas.microsoft.com/office/drawing/2014/main" id="{E0DC22CA-C340-D23B-4ED4-7F39571E3EC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69819" cy="1277257"/>
                </a:xfrm>
                <a:prstGeom prst="donut">
                  <a:avLst>
                    <a:gd name="adj" fmla="val 9922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329707FE-B2DB-B288-FFC6-F860880B50E8}"/>
                    </a:ext>
                  </a:extLst>
                </p:cNvPr>
                <p:cNvSpPr/>
                <p:nvPr/>
              </p:nvSpPr>
              <p:spPr>
                <a:xfrm>
                  <a:off x="624115" y="21771"/>
                  <a:ext cx="45719" cy="12264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7576AD41-918C-3D84-EBBF-38E9091C6583}"/>
                    </a:ext>
                  </a:extLst>
                </p:cNvPr>
                <p:cNvSpPr/>
                <p:nvPr/>
              </p:nvSpPr>
              <p:spPr>
                <a:xfrm rot="18217649">
                  <a:off x="619715" y="10750"/>
                  <a:ext cx="45719" cy="12264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A6B01F15-9BB9-1E81-7667-0B3F656B9F39}"/>
                    </a:ext>
                  </a:extLst>
                </p:cNvPr>
                <p:cNvSpPr/>
                <p:nvPr/>
              </p:nvSpPr>
              <p:spPr>
                <a:xfrm rot="3357783">
                  <a:off x="612458" y="18007"/>
                  <a:ext cx="45719" cy="12264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A82D83D-89F5-3A54-B356-395E2F633424}"/>
                  </a:ext>
                </a:extLst>
              </p:cNvPr>
              <p:cNvSpPr/>
              <p:nvPr/>
            </p:nvSpPr>
            <p:spPr>
              <a:xfrm>
                <a:off x="126093" y="706664"/>
                <a:ext cx="1209877" cy="58485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37" name="フローチャート: 抜出し 36">
                <a:extLst>
                  <a:ext uri="{FF2B5EF4-FFF2-40B4-BE49-F238E27FC236}">
                    <a16:creationId xmlns:a16="http://schemas.microsoft.com/office/drawing/2014/main" id="{FC62E98C-26F2-D0B4-2279-5F3A02146D50}"/>
                  </a:ext>
                </a:extLst>
              </p:cNvPr>
              <p:cNvSpPr/>
              <p:nvPr/>
            </p:nvSpPr>
            <p:spPr>
              <a:xfrm rot="16200000">
                <a:off x="1090839" y="672647"/>
                <a:ext cx="507595" cy="675277"/>
              </a:xfrm>
              <a:prstGeom prst="flowChartExtra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D2D8D545-B51C-4DDC-5726-AC9B3324104B}"/>
                  </a:ext>
                </a:extLst>
              </p:cNvPr>
              <p:cNvGrpSpPr/>
              <p:nvPr/>
            </p:nvGrpSpPr>
            <p:grpSpPr>
              <a:xfrm rot="20483385">
                <a:off x="667657" y="0"/>
                <a:ext cx="720888" cy="715104"/>
                <a:chOff x="0" y="0"/>
                <a:chExt cx="1269819" cy="1277257"/>
              </a:xfrm>
            </p:grpSpPr>
            <p:sp>
              <p:nvSpPr>
                <p:cNvPr id="42" name="円: 塗りつぶしなし 41">
                  <a:extLst>
                    <a:ext uri="{FF2B5EF4-FFF2-40B4-BE49-F238E27FC236}">
                      <a16:creationId xmlns:a16="http://schemas.microsoft.com/office/drawing/2014/main" id="{1B65BE24-1B35-B80A-C2AD-BDD38505549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69819" cy="1277257"/>
                </a:xfrm>
                <a:prstGeom prst="donut">
                  <a:avLst>
                    <a:gd name="adj" fmla="val 9922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F809BA31-372E-566A-CB91-A05B9E5AD080}"/>
                    </a:ext>
                  </a:extLst>
                </p:cNvPr>
                <p:cNvSpPr/>
                <p:nvPr/>
              </p:nvSpPr>
              <p:spPr>
                <a:xfrm>
                  <a:off x="624115" y="21771"/>
                  <a:ext cx="45719" cy="12264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071ADACF-65BB-2E02-EDCE-F7B3B79081FC}"/>
                    </a:ext>
                  </a:extLst>
                </p:cNvPr>
                <p:cNvSpPr/>
                <p:nvPr/>
              </p:nvSpPr>
              <p:spPr>
                <a:xfrm rot="18217649">
                  <a:off x="619715" y="10750"/>
                  <a:ext cx="45719" cy="12264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3EF3A67B-97FA-CF6B-2C6E-B63CE0C765DE}"/>
                    </a:ext>
                  </a:extLst>
                </p:cNvPr>
                <p:cNvSpPr/>
                <p:nvPr/>
              </p:nvSpPr>
              <p:spPr>
                <a:xfrm rot="3357783">
                  <a:off x="612458" y="18007"/>
                  <a:ext cx="45719" cy="122645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A2124635-DFE2-B484-6808-DF695D32E8E8}"/>
                  </a:ext>
                </a:extLst>
              </p:cNvPr>
              <p:cNvSpPr/>
              <p:nvPr/>
            </p:nvSpPr>
            <p:spPr>
              <a:xfrm>
                <a:off x="503464" y="1265464"/>
                <a:ext cx="566057" cy="130629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9E5F2AC-8D3F-FBDC-8982-3029C603BE2A}"/>
                  </a:ext>
                </a:extLst>
              </p:cNvPr>
              <p:cNvSpPr/>
              <p:nvPr/>
            </p:nvSpPr>
            <p:spPr>
              <a:xfrm>
                <a:off x="757464" y="1192893"/>
                <a:ext cx="79829" cy="1059543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BFE2C5D0-B6DC-F951-3252-AA25D926169F}"/>
                  </a:ext>
                </a:extLst>
              </p:cNvPr>
              <p:cNvSpPr/>
              <p:nvPr/>
            </p:nvSpPr>
            <p:spPr>
              <a:xfrm rot="1604945">
                <a:off x="473529" y="1352550"/>
                <a:ext cx="74895" cy="930002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51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游明朝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211011</dc:creator>
  <cp:lastModifiedBy>211011</cp:lastModifiedBy>
  <cp:revision>5</cp:revision>
  <dcterms:created xsi:type="dcterms:W3CDTF">2025-06-20T09:06:28Z</dcterms:created>
  <dcterms:modified xsi:type="dcterms:W3CDTF">2025-06-21T14:15:41Z</dcterms:modified>
</cp:coreProperties>
</file>