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61" r:id="rId7"/>
    <p:sldId id="266" r:id="rId8"/>
    <p:sldId id="273" r:id="rId9"/>
    <p:sldId id="269" r:id="rId10"/>
    <p:sldId id="271" r:id="rId11"/>
    <p:sldId id="272" r:id="rId12"/>
    <p:sldId id="270" r:id="rId13"/>
    <p:sldId id="274" r:id="rId14"/>
    <p:sldId id="260" r:id="rId15"/>
    <p:sldId id="264" r:id="rId16"/>
    <p:sldId id="265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5"/>
    <p:restoredTop sz="92751"/>
  </p:normalViewPr>
  <p:slideViewPr>
    <p:cSldViewPr snapToGrid="0" snapToObjects="1">
      <p:cViewPr varScale="1">
        <p:scale>
          <a:sx n="100" d="100"/>
          <a:sy n="100" d="100"/>
        </p:scale>
        <p:origin x="16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D877E-CC59-4AB7-8A3A-9528B2A8D7D1}" type="datetimeFigureOut">
              <a:rPr lang="de-CH" smtClean="0"/>
              <a:t>13.12.16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3FF1-0867-4B2A-86DD-58BC9A6A40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51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D1A1-B60D-3A4F-9D06-F403B7002C48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C2C5-5866-E542-8688-60384E78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7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Erwähnen, dass Charts-Liste optional ist und nicht Teil dieser Arbeit -&gt; Ausbaufähigkeit</a:t>
            </a:r>
            <a:r>
              <a:rPr lang="de-DE" baseline="0" dirty="0" smtClean="0"/>
              <a:t> der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C2C5-5866-E542-8688-60384E7888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3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9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Music Cover 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iOS-Projekt</a:t>
            </a:r>
          </a:p>
          <a:p>
            <a:r>
              <a:rPr lang="de-DE" dirty="0" smtClean="0"/>
              <a:t>Schuler Valentin / Remo </a:t>
            </a:r>
            <a:r>
              <a:rPr lang="de-DE" dirty="0" err="1" smtClean="0"/>
              <a:t>Stirnimann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7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CSwiftV</a:t>
            </a:r>
            <a:r>
              <a:rPr lang="de-DE" dirty="0" smtClean="0"/>
              <a:t> &amp; Google </a:t>
            </a:r>
            <a:r>
              <a:rPr lang="de-DE" dirty="0" err="1" smtClean="0"/>
              <a:t>Docs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" y="2208247"/>
            <a:ext cx="11476567" cy="3118495"/>
          </a:xfrm>
        </p:spPr>
      </p:pic>
      <p:sp>
        <p:nvSpPr>
          <p:cNvPr id="6" name="Rechteck 5"/>
          <p:cNvSpPr/>
          <p:nvPr/>
        </p:nvSpPr>
        <p:spPr>
          <a:xfrm>
            <a:off x="907596" y="3396343"/>
            <a:ext cx="9832975" cy="10740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264871" y="495741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/Daniel1of1/</a:t>
            </a:r>
            <a:r>
              <a:rPr lang="de-DE" dirty="0" err="1"/>
              <a:t>CSwiftV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JPG Speichern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17" y="2133600"/>
            <a:ext cx="10108507" cy="412205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251200" y="4194628"/>
            <a:ext cx="8128000" cy="366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Fade Extension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4" y="1920402"/>
            <a:ext cx="10980226" cy="3310740"/>
          </a:xfr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4" y="5334923"/>
            <a:ext cx="5762154" cy="137067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103086" y="3561440"/>
            <a:ext cx="10595428" cy="13611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618342" y="5993506"/>
            <a:ext cx="2194395" cy="4020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nit Test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49107"/>
            <a:ext cx="10058400" cy="2417037"/>
          </a:xfrm>
        </p:spPr>
      </p:pic>
    </p:spTree>
    <p:extLst>
      <p:ext uri="{BB962C8B-B14F-4D97-AF65-F5344CB8AC3E}">
        <p14:creationId xmlns:p14="http://schemas.microsoft.com/office/powerpoint/2010/main" val="660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Mokups</a:t>
            </a:r>
            <a:r>
              <a:rPr lang="de-DE" dirty="0" smtClean="0"/>
              <a:t> im Spiel umgesetzt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68" y="685800"/>
            <a:ext cx="2938308" cy="53856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53" y="685800"/>
            <a:ext cx="2972976" cy="53856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51" y="685800"/>
            <a:ext cx="2949627" cy="53856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51" y="685800"/>
            <a:ext cx="2941845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2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 vorstellen</a:t>
            </a:r>
          </a:p>
          <a:p>
            <a:r>
              <a:rPr lang="de-DE" dirty="0" smtClean="0"/>
              <a:t>App-Demo</a:t>
            </a:r>
          </a:p>
          <a:p>
            <a:r>
              <a:rPr lang="de-DE" strike="sngStrike" dirty="0" err="1" smtClean="0"/>
              <a:t>Mockups</a:t>
            </a:r>
            <a:endParaRPr lang="de-DE" strike="sngStrike" dirty="0" smtClean="0"/>
          </a:p>
          <a:p>
            <a:r>
              <a:rPr lang="de-DE" dirty="0" smtClean="0"/>
              <a:t>Technische Anforderungen</a:t>
            </a:r>
          </a:p>
          <a:p>
            <a:r>
              <a:rPr lang="de-DE" dirty="0" smtClean="0"/>
              <a:t>Code-Demo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26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vorstellen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Applikation zum Erraten von Album-Covers</a:t>
            </a:r>
          </a:p>
          <a:p>
            <a:r>
              <a:rPr lang="de-DE" dirty="0" smtClean="0"/>
              <a:t>Covers sind zu Beginn verschwommen (</a:t>
            </a:r>
            <a:r>
              <a:rPr lang="de-DE" dirty="0" err="1" smtClean="0"/>
              <a:t>Blur</a:t>
            </a:r>
            <a:r>
              <a:rPr lang="de-DE" dirty="0" smtClean="0"/>
              <a:t>-Effekt)</a:t>
            </a:r>
          </a:p>
          <a:p>
            <a:r>
              <a:rPr lang="de-DE" dirty="0" smtClean="0"/>
              <a:t>Covers werden mit der Zeit sichtbar</a:t>
            </a:r>
          </a:p>
          <a:p>
            <a:r>
              <a:rPr lang="de-DE" dirty="0" smtClean="0"/>
              <a:t>Max 10 Punkte pro Cover, jede Sekunde = -1 Punkt</a:t>
            </a:r>
          </a:p>
          <a:p>
            <a:r>
              <a:rPr lang="de-DE" dirty="0" smtClean="0"/>
              <a:t>Multiple-Choice: 3 Antworten zur Auswahl</a:t>
            </a:r>
          </a:p>
          <a:p>
            <a:r>
              <a:rPr lang="de-DE" dirty="0" smtClean="0"/>
              <a:t>Datenbasis: Google </a:t>
            </a:r>
            <a:r>
              <a:rPr lang="de-DE" dirty="0" err="1" smtClean="0"/>
              <a:t>Docs</a:t>
            </a:r>
            <a:r>
              <a:rPr lang="de-DE" dirty="0" smtClean="0"/>
              <a:t> Tabelle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84" y="1841646"/>
            <a:ext cx="2390484" cy="4381497"/>
          </a:xfrm>
        </p:spPr>
      </p:pic>
    </p:spTree>
    <p:extLst>
      <p:ext uri="{BB962C8B-B14F-4D97-AF65-F5344CB8AC3E}">
        <p14:creationId xmlns:p14="http://schemas.microsoft.com/office/powerpoint/2010/main" val="882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08" y="409682"/>
            <a:ext cx="2650504" cy="53856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48" y="409682"/>
            <a:ext cx="2650504" cy="53856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1" y="409682"/>
            <a:ext cx="2650504" cy="53856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3" y="409682"/>
            <a:ext cx="2650504" cy="53856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5" y="409682"/>
            <a:ext cx="2650504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über HTTP -&gt; Charts von CSV-Datei laden</a:t>
            </a:r>
          </a:p>
          <a:p>
            <a:r>
              <a:rPr lang="de-DE" dirty="0" smtClean="0"/>
              <a:t>Mehrsprachigkeit (mind. DE und EN)</a:t>
            </a:r>
          </a:p>
          <a:p>
            <a:r>
              <a:rPr lang="de-DE" dirty="0" smtClean="0"/>
              <a:t>Verwendung sinnvoller Unit-Tests</a:t>
            </a:r>
          </a:p>
          <a:p>
            <a:r>
              <a:rPr lang="de-DE" dirty="0" smtClean="0"/>
              <a:t>Verwendung von Nebenläufigkeit -&gt; Laden der Quiz-Daten/Charts</a:t>
            </a:r>
          </a:p>
          <a:p>
            <a:r>
              <a:rPr lang="de-DE" dirty="0" smtClean="0"/>
              <a:t>Persistente Datensicherung mit Hilfe von Datei</a:t>
            </a:r>
          </a:p>
          <a:p>
            <a:r>
              <a:rPr lang="de-DE" dirty="0"/>
              <a:t>C</a:t>
            </a:r>
            <a:r>
              <a:rPr lang="de-DE" dirty="0" smtClean="0"/>
              <a:t>SV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7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Datenbasis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75" y="2010769"/>
            <a:ext cx="4816024" cy="312420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23" y="2890531"/>
            <a:ext cx="5915890" cy="2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Nebenläufigkeit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3" y="2016199"/>
            <a:ext cx="11259597" cy="2918658"/>
          </a:xfrm>
        </p:spPr>
      </p:pic>
      <p:sp>
        <p:nvSpPr>
          <p:cNvPr id="5" name="Rechteck 4"/>
          <p:cNvSpPr/>
          <p:nvPr/>
        </p:nvSpPr>
        <p:spPr>
          <a:xfrm>
            <a:off x="747364" y="3367315"/>
            <a:ext cx="5987266" cy="15675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Youtube</a:t>
            </a:r>
            <a:r>
              <a:rPr lang="de-DE" dirty="0" smtClean="0"/>
              <a:t> - Link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12" y="2130961"/>
            <a:ext cx="10082709" cy="1911927"/>
          </a:xfrm>
        </p:spPr>
      </p:pic>
    </p:spTree>
    <p:extLst>
      <p:ext uri="{BB962C8B-B14F-4D97-AF65-F5344CB8AC3E}">
        <p14:creationId xmlns:p14="http://schemas.microsoft.com/office/powerpoint/2010/main" val="12275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</Words>
  <Application>Microsoft Macintosh PowerPoint</Application>
  <PresentationFormat>Breitbild</PresentationFormat>
  <Paragraphs>37</Paragraphs>
  <Slides>16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Rückblick</vt:lpstr>
      <vt:lpstr>Music Cover Quiz</vt:lpstr>
      <vt:lpstr>Ablauf</vt:lpstr>
      <vt:lpstr>Projekt vorstellen</vt:lpstr>
      <vt:lpstr>App-Demo</vt:lpstr>
      <vt:lpstr>Mockups</vt:lpstr>
      <vt:lpstr>Technische Anforderungen</vt:lpstr>
      <vt:lpstr>Datenbasis</vt:lpstr>
      <vt:lpstr>Nebenläufigkeit</vt:lpstr>
      <vt:lpstr>Youtube - Link </vt:lpstr>
      <vt:lpstr>CSwiftV &amp; Google Docs</vt:lpstr>
      <vt:lpstr>JPG Speichern</vt:lpstr>
      <vt:lpstr>Fade Extension</vt:lpstr>
      <vt:lpstr>Unit Test</vt:lpstr>
      <vt:lpstr>Mokups im Spiel umgesetzt</vt:lpstr>
      <vt:lpstr>Fragen?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Cover Quiz</dc:title>
  <dc:creator>Remo Stirnimann</dc:creator>
  <cp:lastModifiedBy>Remo Stirnimann</cp:lastModifiedBy>
  <cp:revision>39</cp:revision>
  <cp:lastPrinted>2016-12-12T16:31:57Z</cp:lastPrinted>
  <dcterms:created xsi:type="dcterms:W3CDTF">2016-12-09T22:49:13Z</dcterms:created>
  <dcterms:modified xsi:type="dcterms:W3CDTF">2016-12-13T18:13:48Z</dcterms:modified>
</cp:coreProperties>
</file>