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70" r:id="rId2"/>
    <p:sldMasterId id="2147483689" r:id="rId3"/>
  </p:sldMasterIdLst>
  <p:notesMasterIdLst>
    <p:notesMasterId r:id="rId11"/>
  </p:notesMasterIdLst>
  <p:sldIdLst>
    <p:sldId id="536" r:id="rId4"/>
    <p:sldId id="537" r:id="rId5"/>
    <p:sldId id="527" r:id="rId6"/>
    <p:sldId id="263" r:id="rId7"/>
    <p:sldId id="534" r:id="rId8"/>
    <p:sldId id="539" r:id="rId9"/>
    <p:sldId id="5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9FC"/>
    <a:srgbClr val="3D5AFE"/>
    <a:srgbClr val="F5F5F5"/>
    <a:srgbClr val="491B7D"/>
    <a:srgbClr val="F05722"/>
    <a:srgbClr val="5D3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1"/>
    <p:restoredTop sz="73247"/>
  </p:normalViewPr>
  <p:slideViewPr>
    <p:cSldViewPr snapToGrid="0" snapToObjects="1">
      <p:cViewPr varScale="1">
        <p:scale>
          <a:sx n="97" d="100"/>
          <a:sy n="97" d="100"/>
        </p:scale>
        <p:origin x="18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340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15B51-0236-0A45-9CD7-C98F8B20B3F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A6AC3-E5E1-CF41-AB60-FFD34E29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6AC3-E5E1-CF41-AB60-FFD34E29C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6AC3-E5E1-CF41-AB60-FFD34E29C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6AC3-E5E1-CF41-AB60-FFD34E29C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6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4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84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2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84" y="6443380"/>
            <a:ext cx="1185801" cy="187029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 flipV="1">
            <a:off x="7397249" y="6519631"/>
            <a:ext cx="2522970" cy="5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V="1">
            <a:off x="2271781" y="6538911"/>
            <a:ext cx="2522970" cy="5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157281" y="640041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15 </a:t>
            </a:r>
            <a:r>
              <a:rPr lang="mr-IN" sz="1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16 November, Sofia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1289" y="6389512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ISTACon.org</a:t>
            </a:r>
            <a:endParaRPr lang="en-US" sz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3612571" y="6276500"/>
            <a:ext cx="5271656" cy="27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0" b="1" i="0" kern="120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defRPr>
            </a:lvl1pPr>
          </a:lstStyle>
          <a:p>
            <a:r>
              <a:rPr lang="en-US" dirty="0"/>
              <a:t>”</a:t>
            </a:r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3612571" y="1843045"/>
            <a:ext cx="5271656" cy="27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0" b="1" i="0" kern="120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defRPr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838200" y="2742508"/>
            <a:ext cx="10515600" cy="13255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282950" y="4294188"/>
            <a:ext cx="5846763" cy="6381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971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000" b="1" i="0" baseline="0">
                <a:solidFill>
                  <a:schemeClr val="tx1"/>
                </a:solidFill>
                <a:latin typeface="Roboto Slab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8152" y="1344593"/>
            <a:ext cx="11180107" cy="49055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6955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10363200" cy="2514600"/>
          </a:xfrm>
          <a:noFill/>
        </p:spPr>
        <p:txBody>
          <a:bodyPr anchor="b"/>
          <a:lstStyle>
            <a:lvl1pPr algn="r">
              <a:defRPr sz="4267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85344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729768"/>
            <a:ext cx="4267200" cy="14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2500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111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836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2533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684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5" name="Picture 4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5986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942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89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7961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994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390525"/>
            <a:ext cx="109728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8636000" y="6365558"/>
            <a:ext cx="355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320970"/>
            <a:ext cx="1320800" cy="4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1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85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02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D3091"/>
                </a:solidFill>
              </a:defRPr>
            </a:lvl1pPr>
          </a:lstStyle>
          <a:p>
            <a:r>
              <a:rPr lang="en-US" dirty="0"/>
              <a:t>15 </a:t>
            </a:r>
            <a:r>
              <a:rPr lang="mr-IN" dirty="0"/>
              <a:t>–</a:t>
            </a:r>
            <a:r>
              <a:rPr lang="en-US" dirty="0"/>
              <a:t> 16 November, Sofia</a:t>
            </a:r>
          </a:p>
        </p:txBody>
      </p:sp>
    </p:spTree>
    <p:extLst>
      <p:ext uri="{BB962C8B-B14F-4D97-AF65-F5344CB8AC3E}">
        <p14:creationId xmlns:p14="http://schemas.microsoft.com/office/powerpoint/2010/main" val="25513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7397249" y="6519631"/>
            <a:ext cx="2522970" cy="5881"/>
          </a:xfrm>
          <a:prstGeom prst="line">
            <a:avLst/>
          </a:prstGeom>
          <a:ln>
            <a:solidFill>
              <a:srgbClr val="5D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306286" y="7380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58" y="6438328"/>
            <a:ext cx="1275443" cy="20116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flipV="1">
            <a:off x="2271781" y="6538911"/>
            <a:ext cx="2522970" cy="5881"/>
          </a:xfrm>
          <a:prstGeom prst="line">
            <a:avLst/>
          </a:prstGeom>
          <a:ln>
            <a:solidFill>
              <a:srgbClr val="5D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157281" y="640041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D3091"/>
                </a:solidFill>
                <a:latin typeface="Roboto" charset="0"/>
                <a:ea typeface="Roboto" charset="0"/>
                <a:cs typeface="Roboto" charset="0"/>
              </a:rPr>
              <a:t>15 </a:t>
            </a:r>
            <a:r>
              <a:rPr lang="mr-IN" sz="1200" dirty="0">
                <a:solidFill>
                  <a:srgbClr val="5D3091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1200" dirty="0">
                <a:solidFill>
                  <a:srgbClr val="5D3091"/>
                </a:solidFill>
                <a:latin typeface="Roboto" charset="0"/>
                <a:ea typeface="Roboto" charset="0"/>
                <a:cs typeface="Roboto" charset="0"/>
              </a:rPr>
              <a:t> 16 November, Sofia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61289" y="6389512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5D3091"/>
                </a:solidFill>
                <a:latin typeface="Roboto" charset="0"/>
                <a:ea typeface="Roboto" charset="0"/>
                <a:cs typeface="Roboto" charset="0"/>
              </a:rPr>
              <a:t>ISTACon.org</a:t>
            </a:r>
            <a:endParaRPr lang="en-US" sz="1200" dirty="0">
              <a:solidFill>
                <a:srgbClr val="5D309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87533" r="88" b="-2546"/>
          <a:stretch/>
        </p:blipFill>
        <p:spPr>
          <a:xfrm>
            <a:off x="381000" y="1588"/>
            <a:ext cx="11430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F05722"/>
          </a:solidFill>
          <a:latin typeface="Roboto Slab" charset="0"/>
          <a:ea typeface="Roboto Slab" charset="0"/>
          <a:cs typeface="Roboto Slab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0B08-39B7-4148-963A-F3EE303629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620C-BCDF-3140-BE99-E24AF5ED9B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401320" y="0"/>
            <a:ext cx="1799645" cy="6867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12650" y="5761716"/>
            <a:ext cx="860612" cy="8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8" r:id="rId12"/>
    <p:sldLayoutId id="2147483655" r:id="rId13"/>
    <p:sldLayoutId id="2147483669" r:id="rId14"/>
    <p:sldLayoutId id="214748369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Slab"/>
          <a:ea typeface="Roboto Black" panose="02000000000000000000" pitchFamily="2" charset="0"/>
          <a:cs typeface="Roboto Black" panose="02000000000000000000" pitchFamily="2" charset="0"/>
        </a:defRPr>
      </a:lvl1pPr>
    </p:titleStyle>
    <p:bodyStyle>
      <a:lvl1pPr marL="346075" indent="-34607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Courier New" charset="0"/>
        <a:buChar char="o"/>
        <a:tabLst/>
        <a:defRPr sz="2800" b="0" i="0" kern="1200">
          <a:solidFill>
            <a:schemeClr val="tx1"/>
          </a:solidFill>
          <a:latin typeface="Roboto Slab"/>
          <a:ea typeface="Roboto Black" panose="02000000000000000000" pitchFamily="2" charset="0"/>
          <a:cs typeface="Roboto Black" panose="02000000000000000000" pitchFamily="2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Courier New" charset="0"/>
        <a:buChar char="o"/>
        <a:tabLst/>
        <a:defRPr sz="2400" b="0" i="0" kern="1200">
          <a:solidFill>
            <a:schemeClr val="tx1"/>
          </a:solidFill>
          <a:latin typeface="Roboto Slab"/>
          <a:ea typeface="Roboto Black" panose="02000000000000000000" pitchFamily="2" charset="0"/>
          <a:cs typeface="Roboto Black" panose="02000000000000000000" pitchFamily="2" charset="0"/>
        </a:defRPr>
      </a:lvl2pPr>
      <a:lvl3pPr marL="1258888" indent="-34448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Courier New" charset="0"/>
        <a:buChar char="o"/>
        <a:tabLst/>
        <a:defRPr sz="2000" b="0" i="0" kern="1200">
          <a:solidFill>
            <a:schemeClr val="tx1"/>
          </a:solidFill>
          <a:latin typeface="Roboto Slab"/>
          <a:ea typeface="Roboto Black" panose="02000000000000000000" pitchFamily="2" charset="0"/>
          <a:cs typeface="Roboto Black" panose="02000000000000000000" pitchFamily="2" charset="0"/>
        </a:defRPr>
      </a:lvl3pPr>
      <a:lvl4pPr marL="1720850" indent="-3492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Courier New" charset="0"/>
        <a:buChar char="o"/>
        <a:tabLst/>
        <a:defRPr sz="1800" b="0" i="0" kern="1200">
          <a:solidFill>
            <a:schemeClr val="tx1"/>
          </a:solidFill>
          <a:latin typeface="Roboto Slab"/>
          <a:ea typeface="Roboto Black" panose="02000000000000000000" pitchFamily="2" charset="0"/>
          <a:cs typeface="Roboto Black" panose="02000000000000000000" pitchFamily="2" charset="0"/>
        </a:defRPr>
      </a:lvl4pPr>
      <a:lvl5pPr marL="2173288" indent="-34448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Courier New" charset="0"/>
        <a:buChar char="o"/>
        <a:tabLst/>
        <a:defRPr sz="1800" b="0" i="0" kern="1200">
          <a:solidFill>
            <a:schemeClr val="tx1"/>
          </a:solidFill>
          <a:latin typeface="Roboto Slab"/>
          <a:ea typeface="Roboto Black" panose="02000000000000000000" pitchFamily="2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1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ransition>
    <p:fade/>
  </p:transition>
  <p:hf hdr="0" ftr="0" dt="0"/>
  <p:txStyles>
    <p:titleStyle>
      <a:lvl1pPr marL="0" indent="0" algn="ctr" defTabSz="-18497088" rtl="0" eaLnBrk="1" fontAlgn="base" hangingPunct="1">
        <a:spcBef>
          <a:spcPct val="0"/>
        </a:spcBef>
        <a:spcAft>
          <a:spcPct val="0"/>
        </a:spcAft>
        <a:defRPr lang="en-US" sz="3867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609585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6pPr>
      <a:lvl7pPr marL="121917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7pPr>
      <a:lvl8pPr marL="1828754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8pPr>
      <a:lvl9pPr marL="2438339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457189" indent="-457189" algn="l" defTabSz="-1849708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990575" indent="-380990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533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523962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267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2133547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0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743131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33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3352716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6pPr>
      <a:lvl7pPr marL="3962301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7pPr>
      <a:lvl8pPr marL="4571886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8pPr>
      <a:lvl9pPr marL="5181470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60958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121917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82875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243833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304792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365750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4267093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487667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921D-7CCD-468F-B0A8-3EB749EB6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963560"/>
            <a:ext cx="9144000" cy="2241602"/>
          </a:xfrm>
        </p:spPr>
        <p:txBody>
          <a:bodyPr>
            <a:normAutofit fontScale="90000"/>
          </a:bodyPr>
          <a:lstStyle/>
          <a:p>
            <a:r>
              <a:rPr lang="en-US" sz="8800" b="1" dirty="0"/>
              <a:t>NativeScript Tooling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ECFAF-1711-406F-99B5-85C44DC4A1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74" y="3822290"/>
            <a:ext cx="2598994" cy="25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921D-7CCD-468F-B0A8-3EB749EB6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964605"/>
            <a:ext cx="9144000" cy="2241602"/>
          </a:xfrm>
        </p:spPr>
        <p:txBody>
          <a:bodyPr>
            <a:normAutofit fontScale="90000"/>
          </a:bodyPr>
          <a:lstStyle/>
          <a:p>
            <a:r>
              <a:rPr lang="en-US" sz="8800" b="1" dirty="0"/>
              <a:t>NativeScript Tooling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ECFAF-1711-406F-99B5-85C44DC4A1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36" y="3822290"/>
            <a:ext cx="2598994" cy="259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F804E2-91BE-4D5F-B8C9-03AD93F32B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14" y="5169310"/>
            <a:ext cx="1035663" cy="1035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B37FF-477C-44B7-AAAF-6BFB9E038E3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09" y="4086124"/>
            <a:ext cx="1035663" cy="1035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F21FAA-D5E9-46A1-97E4-CEF4C412E10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48519" y="5014606"/>
            <a:ext cx="1035663" cy="103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CC42F-462E-4563-9BDF-574B29BC2ED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46" y="3553031"/>
            <a:ext cx="1035663" cy="1035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981F8-83F9-4C27-BE51-06A8F6AF6E3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329427" y="3399499"/>
            <a:ext cx="3251203" cy="3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14858-078E-40E1-9665-A6E176BB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55" y="1310540"/>
            <a:ext cx="2288087" cy="228808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0" cap="rnd">
            <a:solidFill>
              <a:srgbClr val="3D59FE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80ECA6-2984-4194-9206-73CAF472FE7A}"/>
              </a:ext>
            </a:extLst>
          </p:cNvPr>
          <p:cNvSpPr txBox="1"/>
          <p:nvPr/>
        </p:nvSpPr>
        <p:spPr>
          <a:xfrm>
            <a:off x="6127908" y="4826721"/>
            <a:ext cx="3426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Avenir Roman" charset="0"/>
                <a:cs typeface="Avenir Roman" charset="0"/>
              </a:rPr>
              <a:t>Sebastian Witalec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Developer Advocate</a:t>
            </a:r>
          </a:p>
          <a:p>
            <a:pPr algn="ctr"/>
            <a:r>
              <a:rPr lang="en-US" sz="2800" dirty="0">
                <a:solidFill>
                  <a:srgbClr val="6E83FF"/>
                </a:solidFill>
                <a:latin typeface="+mj-lt"/>
                <a:ea typeface="Avenir Roman" charset="0"/>
                <a:cs typeface="Avenir Roman" charset="0"/>
              </a:rPr>
              <a:t>@</a:t>
            </a:r>
            <a:r>
              <a:rPr lang="en-US" sz="2800" dirty="0" err="1">
                <a:solidFill>
                  <a:srgbClr val="6E83FF"/>
                </a:solidFill>
                <a:latin typeface="+mj-lt"/>
                <a:ea typeface="Avenir Roman" charset="0"/>
                <a:cs typeface="Avenir Roman" charset="0"/>
              </a:rPr>
              <a:t>SebaWita</a:t>
            </a:r>
            <a:endParaRPr lang="en-US" sz="2800" dirty="0">
              <a:solidFill>
                <a:srgbClr val="6E83FF"/>
              </a:solidFill>
              <a:latin typeface="+mj-lt"/>
              <a:ea typeface="Avenir Roman" charset="0"/>
              <a:cs typeface="Avenir Roman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1E6B6-5098-4B6C-BF2B-2FE976B759DA}"/>
              </a:ext>
            </a:extLst>
          </p:cNvPr>
          <p:cNvSpPr txBox="1"/>
          <p:nvPr/>
        </p:nvSpPr>
        <p:spPr>
          <a:xfrm>
            <a:off x="1855791" y="4820887"/>
            <a:ext cx="36109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Avenir Roman" charset="0"/>
                <a:cs typeface="Avenir Roman" charset="0"/>
              </a:rPr>
              <a:t>Rob Lauer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 Manager, Developer Relations</a:t>
            </a:r>
          </a:p>
          <a:p>
            <a:pPr algn="ctr"/>
            <a:r>
              <a:rPr lang="en-US" sz="2800" dirty="0">
                <a:solidFill>
                  <a:srgbClr val="6E83FF"/>
                </a:solidFill>
                <a:latin typeface="+mj-lt"/>
                <a:ea typeface="Avenir Roman" charset="0"/>
                <a:cs typeface="Avenir Roman" charset="0"/>
              </a:rPr>
              <a:t>@</a:t>
            </a:r>
            <a:r>
              <a:rPr lang="en-US" sz="2800" dirty="0" err="1">
                <a:solidFill>
                  <a:srgbClr val="6E83FF"/>
                </a:solidFill>
                <a:latin typeface="+mj-lt"/>
                <a:ea typeface="Avenir Roman" charset="0"/>
                <a:cs typeface="Avenir Roman" charset="0"/>
              </a:rPr>
              <a:t>RobLauer</a:t>
            </a:r>
            <a:endParaRPr lang="en-US" sz="2800" dirty="0">
              <a:solidFill>
                <a:srgbClr val="6E83FF"/>
              </a:solidFill>
              <a:latin typeface="+mj-lt"/>
              <a:ea typeface="Avenir Roman" charset="0"/>
              <a:cs typeface="Avenir Roman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E426F-07B2-4FCA-ADD2-D6EB786B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50" y="1310539"/>
            <a:ext cx="2243222" cy="228808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0" cap="rnd">
            <a:solidFill>
              <a:srgbClr val="3D59FE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00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 Black" panose="02000000000000000000" pitchFamily="2" charset="0"/>
              </a:rPr>
              <a:t>What can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400" b="1" dirty="0"/>
              <a:t>Visual Tooling for {N}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400" b="1" dirty="0"/>
              <a:t>NativeScript CLI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F23A2-AC57-4172-9D9C-BC7D8E0989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83" y="1943715"/>
            <a:ext cx="1487846" cy="148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2C46F-2643-4058-A70D-73AF955A871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40361" y="3520051"/>
            <a:ext cx="1183148" cy="11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9934" y="2481433"/>
            <a:ext cx="6031474" cy="2411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0" dirty="0">
                <a:latin typeface="Roboto Black" panose="02000000000000000000" pitchFamily="2" charset="0"/>
              </a:rPr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BFD94-1BB8-46E1-8096-903BC670DA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08" y="1986116"/>
            <a:ext cx="2999658" cy="29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ABD778-F249-446E-B77B-54314390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0" y="993059"/>
            <a:ext cx="6881209" cy="47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C269C2-75D7-4D3B-B170-43FE1D24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97" y="2233067"/>
            <a:ext cx="6050081" cy="4370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CF3AF-BDE5-4F8A-B291-FBB1CA53C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20" y="5357434"/>
            <a:ext cx="2534004" cy="1000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441FA5F-2679-4BD0-8E2C-666367B88A39}"/>
              </a:ext>
            </a:extLst>
          </p:cNvPr>
          <p:cNvSpPr txBox="1">
            <a:spLocks/>
          </p:cNvSpPr>
          <p:nvPr/>
        </p:nvSpPr>
        <p:spPr>
          <a:xfrm>
            <a:off x="356419" y="266803"/>
            <a:ext cx="8256639" cy="7262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Roboto Slab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sz="5400" dirty="0">
                <a:latin typeface="Roboto Black" panose="02000000000000000000" pitchFamily="2" charset="0"/>
              </a:rPr>
              <a:t>Sidekick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9480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DE31E3-4200-4545-9E96-BAFE4FC117AA}"/>
              </a:ext>
            </a:extLst>
          </p:cNvPr>
          <p:cNvSpPr txBox="1">
            <a:spLocks/>
          </p:cNvSpPr>
          <p:nvPr/>
        </p:nvSpPr>
        <p:spPr>
          <a:xfrm>
            <a:off x="549615" y="351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Roboto Slab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sz="5400" dirty="0">
                <a:latin typeface="Roboto Black" panose="02000000000000000000" pitchFamily="2" charset="0"/>
              </a:rPr>
              <a:t>{N} Tooling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D555E-52B2-40FA-8B32-4951A65E8F29}"/>
              </a:ext>
            </a:extLst>
          </p:cNvPr>
          <p:cNvSpPr txBox="1"/>
          <p:nvPr/>
        </p:nvSpPr>
        <p:spPr>
          <a:xfrm>
            <a:off x="630731" y="1676778"/>
            <a:ext cx="104344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Roboto Slab"/>
                <a:ea typeface="SF UI Display Thin" charset="0"/>
                <a:cs typeface="SF UI Display Thin" charset="0"/>
              </a:rPr>
              <a:t>NativeScript CLI </a:t>
            </a:r>
            <a:r>
              <a:rPr lang="en-US" sz="3400" dirty="0">
                <a:latin typeface="Roboto Slab"/>
                <a:ea typeface="SF UI Display Thin" charset="0"/>
                <a:cs typeface="SF UI Display Thin" charset="0"/>
              </a:rPr>
              <a:t>@ docs.nativescript.org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Roboto Slab"/>
                <a:ea typeface="SF UI Display Thin" charset="0"/>
                <a:cs typeface="SF UI Display Thin" charset="0"/>
              </a:rPr>
              <a:t>Marketplace</a:t>
            </a:r>
            <a:r>
              <a:rPr lang="en-US" sz="3400" dirty="0">
                <a:latin typeface="Roboto Slab"/>
                <a:ea typeface="SF UI Display Thin" charset="0"/>
                <a:cs typeface="SF UI Display Thin" charset="0"/>
              </a:rPr>
              <a:t> @ market.nativescript.org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Roboto Slab"/>
                <a:ea typeface="SF UI Display Thin" charset="0"/>
                <a:cs typeface="SF UI Display Thin" charset="0"/>
              </a:rPr>
              <a:t>Playground</a:t>
            </a:r>
            <a:r>
              <a:rPr lang="en-US" sz="3400" dirty="0">
                <a:latin typeface="Roboto Slab"/>
                <a:ea typeface="SF UI Display Thin" charset="0"/>
                <a:cs typeface="SF UI Display Thin" charset="0"/>
              </a:rPr>
              <a:t> @ play.nativescript.org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Roboto Slab"/>
                <a:ea typeface="SF UI Display Thin" charset="0"/>
                <a:cs typeface="SF UI Display Thin" charset="0"/>
              </a:rPr>
              <a:t>Sidekick</a:t>
            </a:r>
            <a:r>
              <a:rPr lang="en-US" sz="3400" dirty="0">
                <a:latin typeface="Roboto Slab"/>
                <a:ea typeface="SF UI Display Thin" charset="0"/>
                <a:cs typeface="SF UI Display Thin" charset="0"/>
              </a:rPr>
              <a:t> @ nativescript.org/</a:t>
            </a:r>
            <a:r>
              <a:rPr lang="en-US" sz="3400" dirty="0" err="1">
                <a:latin typeface="Roboto Slab"/>
                <a:ea typeface="SF UI Display Thin" charset="0"/>
                <a:cs typeface="SF UI Display Thin" charset="0"/>
              </a:rPr>
              <a:t>nativescript</a:t>
            </a:r>
            <a:r>
              <a:rPr lang="en-US" sz="3400" dirty="0">
                <a:latin typeface="Roboto Slab"/>
                <a:ea typeface="SF UI Display Thin" charset="0"/>
                <a:cs typeface="SF UI Display Thin" charset="0"/>
              </a:rPr>
              <a:t>-sidekick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="1" dirty="0">
                <a:latin typeface="Roboto Slab"/>
                <a:ea typeface="SF UI Display Thin" charset="0"/>
                <a:cs typeface="SF UI Display Thin" charset="0"/>
              </a:rPr>
              <a:t>Theme Builder</a:t>
            </a:r>
            <a:r>
              <a:rPr lang="en-US" sz="3400" dirty="0">
                <a:latin typeface="Roboto Slab"/>
                <a:ea typeface="SF UI Display Thin" charset="0"/>
                <a:cs typeface="SF UI Display Thin" charset="0"/>
              </a:rPr>
              <a:t> @ nativescriptthemebuilder.com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EEAED-8F8B-4758-B9CF-19519E6B33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24" y="4456718"/>
            <a:ext cx="2059858" cy="20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6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STA20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oboto Black">
      <a:majorFont>
        <a:latin typeface="Roboto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2400" smtClean="0">
            <a:latin typeface="SF UI Display Light" charset="0"/>
            <a:ea typeface="SF UI Display Light" charset="0"/>
            <a:cs typeface="SF UI Display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smtClean="0">
            <a:latin typeface="SF UI Display Thin" charset="0"/>
            <a:ea typeface="SF UI Display Thin" charset="0"/>
            <a:cs typeface="SF UI Display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intersection">
  <a:themeElements>
    <a:clrScheme name="DEV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4F9F9A"/>
      </a:accent1>
      <a:accent2>
        <a:srgbClr val="93BEBA"/>
      </a:accent2>
      <a:accent3>
        <a:srgbClr val="582865"/>
      </a:accent3>
      <a:accent4>
        <a:srgbClr val="8A688E"/>
      </a:accent4>
      <a:accent5>
        <a:srgbClr val="379ECC"/>
      </a:accent5>
      <a:accent6>
        <a:srgbClr val="8ABCDB"/>
      </a:accent6>
      <a:hlink>
        <a:srgbClr val="3194B1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F670DE4-C064-46A0-8107-C710F6D03C71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81</Words>
  <Application>Microsoft Office PowerPoint</Application>
  <PresentationFormat>Widescreen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Avenir Roman</vt:lpstr>
      <vt:lpstr>Calibri</vt:lpstr>
      <vt:lpstr>Calibri Light</vt:lpstr>
      <vt:lpstr>Courier New</vt:lpstr>
      <vt:lpstr>Mangal</vt:lpstr>
      <vt:lpstr>Myriad Pro</vt:lpstr>
      <vt:lpstr>Roboto</vt:lpstr>
      <vt:lpstr>Roboto Black</vt:lpstr>
      <vt:lpstr>Roboto Slab</vt:lpstr>
      <vt:lpstr>Segoe UI</vt:lpstr>
      <vt:lpstr>SF UI Display Thin</vt:lpstr>
      <vt:lpstr>Verdana</vt:lpstr>
      <vt:lpstr>Wingdings</vt:lpstr>
      <vt:lpstr>1_Office Theme</vt:lpstr>
      <vt:lpstr>2_Office Theme</vt:lpstr>
      <vt:lpstr>SQLintersection</vt:lpstr>
      <vt:lpstr>NativeScript Tooling </vt:lpstr>
      <vt:lpstr>NativeScript Tooling </vt:lpstr>
      <vt:lpstr>PowerPoint Presentation</vt:lpstr>
      <vt:lpstr>What can we cover today?</vt:lpstr>
      <vt:lpstr>PowerPoint Presentation</vt:lpstr>
      <vt:lpstr>PowerPoint Presentation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Lauer</dc:creator>
  <cp:keywords/>
  <dc:description/>
  <cp:lastModifiedBy>Rob Lauer</cp:lastModifiedBy>
  <cp:revision>155</cp:revision>
  <cp:lastPrinted>2016-11-14T16:01:48Z</cp:lastPrinted>
  <dcterms:created xsi:type="dcterms:W3CDTF">2016-11-02T09:07:36Z</dcterms:created>
  <dcterms:modified xsi:type="dcterms:W3CDTF">2017-09-21T14:46:35Z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-1150816336</vt:i4>
  </property>
  <property fmtid="{D5CDD505-2E9C-101B-9397-08002B2CF9AE}" pid="3" name="_NewReviewCycle">
    <vt:lpwstr/>
  </property>
  <property fmtid="{D5CDD505-2E9C-101B-9397-08002B2CF9AE}" pid="4" name="_EmailSubject">
    <vt:lpwstr>[details &amp; action reqiuired] ISTA</vt:lpwstr>
  </property>
  <property fmtid="{D5CDD505-2E9C-101B-9397-08002B2CF9AE}" pid="5" name="_AuthorEmail">
    <vt:lpwstr>lora.terziev@sap.com</vt:lpwstr>
  </property>
  <property fmtid="{D5CDD505-2E9C-101B-9397-08002B2CF9AE}" pid="6" name="_AuthorEmailDisplayName">
    <vt:lpwstr>Terziev, Lora</vt:lpwstr>
  </property>
  <property fmtid="{D5CDD505-2E9C-101B-9397-08002B2CF9AE}" pid="7" name="_PreviousAdHocReviewCycleID">
    <vt:i4>-1150816336</vt:i4>
  </property>
</Properties>
</file>