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458" r:id="rId2"/>
    <p:sldId id="459" r:id="rId3"/>
    <p:sldId id="571" r:id="rId4"/>
    <p:sldId id="591" r:id="rId5"/>
    <p:sldId id="590" r:id="rId6"/>
    <p:sldId id="586" r:id="rId7"/>
    <p:sldId id="592" r:id="rId8"/>
    <p:sldId id="555" r:id="rId9"/>
    <p:sldId id="568" r:id="rId10"/>
    <p:sldId id="603" r:id="rId11"/>
    <p:sldId id="604" r:id="rId12"/>
    <p:sldId id="593" r:id="rId13"/>
    <p:sldId id="594" r:id="rId14"/>
    <p:sldId id="595" r:id="rId15"/>
    <p:sldId id="596" r:id="rId16"/>
    <p:sldId id="597" r:id="rId17"/>
    <p:sldId id="601" r:id="rId18"/>
    <p:sldId id="598" r:id="rId19"/>
    <p:sldId id="599" r:id="rId20"/>
    <p:sldId id="600" r:id="rId21"/>
    <p:sldId id="602" r:id="rId22"/>
    <p:sldId id="5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FE"/>
    <a:srgbClr val="6E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/>
    <p:restoredTop sz="85152"/>
  </p:normalViewPr>
  <p:slideViewPr>
    <p:cSldViewPr snapToGrid="0" snapToObjects="1">
      <p:cViewPr>
        <p:scale>
          <a:sx n="105" d="100"/>
          <a:sy n="105" d="100"/>
        </p:scale>
        <p:origin x="7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EBFC-05B6-9C46-BD16-F9F33479004A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589FC-1846-0249-85C6-65894CFD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8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 know this because I’m</a:t>
            </a:r>
            <a:r>
              <a:rPr lang="en-US" baseline="0" dirty="0" smtClean="0"/>
              <a:t> from the great state of Michigan, where we know a thing or two about hockey.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589FC-1846-0249-85C6-65894CFD5F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="1" i="0" baseline="0"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3C59FD"/>
                </a:solidFill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002" y="2898191"/>
            <a:ext cx="8444754" cy="686946"/>
          </a:xfrm>
        </p:spPr>
        <p:txBody>
          <a:bodyPr anchor="ctr"/>
          <a:lstStyle>
            <a:lvl1pPr algn="l">
              <a:defRPr sz="6000" b="1" i="0" baseline="0"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02" y="4331797"/>
            <a:ext cx="8444754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2650" y="5761716"/>
            <a:ext cx="860612" cy="860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9996"/>
          <a:stretch/>
        </p:blipFill>
        <p:spPr>
          <a:xfrm>
            <a:off x="494851" y="3754194"/>
            <a:ext cx="161364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9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pattFill prst="pct90">
          <a:fgClr>
            <a:srgbClr val="6E83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2650" y="5761716"/>
            <a:ext cx="860612" cy="86061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9948" y="2771814"/>
            <a:ext cx="52725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{Hands</a:t>
            </a:r>
            <a:r>
              <a:rPr lang="en-US" sz="8000" b="1" baseline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 on</a:t>
            </a:r>
            <a:r>
              <a:rPr lang="en-US" sz="8000" b="1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}</a:t>
            </a:r>
            <a:endParaRPr lang="en-US" sz="8000" b="1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5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422698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314450"/>
            <a:ext cx="5493523" cy="4629150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314450"/>
            <a:ext cx="5493523" cy="4629150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0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8152" y="1344593"/>
            <a:ext cx="11180107" cy="49055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9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0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4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000" b="1" i="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8152" y="1536564"/>
            <a:ext cx="7013234" cy="414496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latin typeface="Consolas" charset="0"/>
                <a:ea typeface="Consolas" charset="0"/>
                <a:cs typeface="Consolas" charset="0"/>
              </a:defRPr>
            </a:lvl1pPr>
            <a:lvl2pPr marL="365760" indent="0">
              <a:buNone/>
              <a:defRPr sz="1600" b="1">
                <a:latin typeface="Consolas" charset="0"/>
                <a:ea typeface="Consolas" charset="0"/>
                <a:cs typeface="Consolas" charset="0"/>
              </a:defRPr>
            </a:lvl2pPr>
            <a:lvl3pPr marL="548640" indent="0">
              <a:buNone/>
              <a:defRPr sz="1200" b="1">
                <a:latin typeface="Consolas" charset="0"/>
                <a:ea typeface="Consolas" charset="0"/>
                <a:cs typeface="Consolas" charset="0"/>
              </a:defRPr>
            </a:lvl3pPr>
            <a:lvl4pPr marL="731520" indent="0">
              <a:buNone/>
              <a:defRPr sz="1100" b="1">
                <a:latin typeface="Consolas" charset="0"/>
                <a:ea typeface="Consolas" charset="0"/>
                <a:cs typeface="Consolas" charset="0"/>
              </a:defRPr>
            </a:lvl4pPr>
            <a:lvl5pPr marL="914400" indent="0">
              <a:buNone/>
              <a:defRPr sz="1050" b="1"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code snippet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606999" y="1536564"/>
            <a:ext cx="3611563" cy="41449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code description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03021" y="320040"/>
            <a:ext cx="8778240" cy="5943600"/>
          </a:xfrm>
        </p:spPr>
        <p:txBody>
          <a:bodyPr anchor="ctr">
            <a:normAutofit/>
          </a:bodyPr>
          <a:lstStyle>
            <a:lvl1pPr marL="182880" indent="0" algn="ctr">
              <a:buNone/>
              <a:defRPr sz="6600" baseline="0"/>
            </a:lvl1pPr>
            <a:lvl2pPr marL="365760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make</a:t>
            </a:r>
          </a:p>
          <a:p>
            <a:pPr lvl="0"/>
            <a:r>
              <a:rPr lang="en-US" dirty="0" smtClean="0"/>
              <a:t>big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1794510"/>
            <a:ext cx="11210923" cy="459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9" r:id="rId6"/>
    <p:sldLayoutId id="2147483674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tx1"/>
          </a:solidFill>
          <a:latin typeface="Avenir Heavy" charset="0"/>
          <a:ea typeface="Avenir Heavy" charset="0"/>
          <a:cs typeface="Avenir Heavy" charset="0"/>
        </a:defRPr>
      </a:lvl1pPr>
    </p:titleStyle>
    <p:bodyStyle>
      <a:lvl1pPr marL="365760" indent="-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venir Roman" charset="0"/>
          <a:ea typeface="Avenir Roman" charset="0"/>
          <a:cs typeface="Avenir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nativescript-ui-samples" TargetMode="External"/><Relationship Id="rId4" Type="http://schemas.openxmlformats.org/officeDocument/2006/relationships/hyperlink" Target="https://github.com/telerik/nativescript-ui-samples-angular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telerik.com/devtools/nativescript-ui/introduc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45920" y="3576177"/>
            <a:ext cx="7400544" cy="686946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err="1" smtClean="0">
                <a:solidFill>
                  <a:srgbClr val="3D59FE"/>
                </a:solidFill>
                <a:latin typeface="Avenir Heavy" charset="0"/>
                <a:ea typeface="Avenir Heavy" charset="0"/>
                <a:cs typeface="Avenir Heavy" charset="0"/>
              </a:rPr>
              <a:t>NativeScript</a:t>
            </a:r>
            <a:r>
              <a:rPr lang="en-US" sz="6600" dirty="0" smtClean="0">
                <a:solidFill>
                  <a:srgbClr val="3D59FE"/>
                </a:solidFill>
              </a:rPr>
              <a:t> UI</a:t>
            </a:r>
            <a:br>
              <a:rPr lang="en-US" sz="6600" dirty="0" smtClean="0">
                <a:solidFill>
                  <a:srgbClr val="3D59FE"/>
                </a:solidFill>
              </a:rPr>
            </a:br>
            <a:r>
              <a:rPr lang="en-US" sz="6600" dirty="0" smtClean="0">
                <a:solidFill>
                  <a:srgbClr val="3D59FE"/>
                </a:solidFill>
              </a:rPr>
              <a:t> </a:t>
            </a:r>
            <a:r>
              <a:rPr lang="en-US" sz="6600" dirty="0">
                <a:solidFill>
                  <a:srgbClr val="3D59FE"/>
                </a:solidFill>
              </a:rPr>
              <a:t/>
            </a:r>
            <a:br>
              <a:rPr lang="en-US" sz="6600" dirty="0">
                <a:solidFill>
                  <a:srgbClr val="3D59FE"/>
                </a:solidFill>
              </a:rPr>
            </a:br>
            <a:r>
              <a:rPr lang="en-US" sz="6600" dirty="0" smtClean="0">
                <a:solidFill>
                  <a:srgbClr val="3D59FE"/>
                </a:solidFill>
              </a:rPr>
              <a:t>📈  📆  📊 </a:t>
            </a:r>
            <a:endParaRPr lang="en-US" sz="6600" b="1" dirty="0">
              <a:solidFill>
                <a:srgbClr val="3D59FE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8" y="5816600"/>
            <a:ext cx="2698501" cy="9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" y="158496"/>
            <a:ext cx="10433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213359"/>
            <a:ext cx="5774436" cy="59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Fact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Michigan has the most ___ of any state in the US.</a:t>
            </a:r>
          </a:p>
          <a:p>
            <a:pPr lvl="1"/>
            <a:r>
              <a:rPr lang="en-US" dirty="0" smtClean="0"/>
              <a:t>Freshwater coastline</a:t>
            </a:r>
          </a:p>
          <a:p>
            <a:pPr lvl="1"/>
            <a:r>
              <a:rPr lang="en-US" dirty="0" smtClean="0"/>
              <a:t>Public golf courses</a:t>
            </a:r>
          </a:p>
          <a:p>
            <a:pPr lvl="1"/>
            <a:r>
              <a:rPr lang="en-US" dirty="0" smtClean="0"/>
              <a:t>Non-motorized trails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Fact 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One US president is from Michigan.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Fact #3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Detroit has the largest municipal bankruptcy in US history. The city is an estimated $20 billion in debt.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Fact #4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74% of the US’s tart cherries come from Michigan.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Fact #5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Mackinac Island has banned the use of cars since 1898.</a:t>
            </a:r>
          </a:p>
        </p:txBody>
      </p:sp>
    </p:spTree>
    <p:extLst>
      <p:ext uri="{BB962C8B-B14F-4D97-AF65-F5344CB8AC3E}">
        <p14:creationId xmlns:p14="http://schemas.microsoft.com/office/powerpoint/2010/main" val="9230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0"/>
            <a:ext cx="9138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Fact #6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Michigan was the only state to lose population in the 2010 census.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Fact #7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Sleeping Bear Dunes was voted the “Most Beautiful Place in America” by an Good Morning America 2011.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09983" y="2783106"/>
            <a:ext cx="3866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Avenir Roman" charset="0"/>
                <a:ea typeface="Avenir Roman" charset="0"/>
                <a:cs typeface="Avenir Roman" charset="0"/>
              </a:rPr>
              <a:t>TJ </a:t>
            </a:r>
            <a:r>
              <a:rPr lang="en-US" sz="4800" b="1" dirty="0" err="1" smtClean="0">
                <a:latin typeface="Avenir Roman" charset="0"/>
                <a:ea typeface="Avenir Roman" charset="0"/>
                <a:cs typeface="Avenir Roman" charset="0"/>
              </a:rPr>
              <a:t>VanToll</a:t>
            </a:r>
            <a:r>
              <a:rPr lang="en-US" sz="4800" b="1" dirty="0">
                <a:latin typeface="Avenir Roman" charset="0"/>
                <a:ea typeface="Avenir Roman" charset="0"/>
                <a:cs typeface="Avenir Roman" charset="0"/>
              </a:rPr>
              <a:t> 🚀</a:t>
            </a:r>
            <a:endParaRPr lang="en-US" sz="4800" b="1" dirty="0" smtClean="0"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280" y="3490992"/>
            <a:ext cx="197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@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tjvantoll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20" y="5067300"/>
            <a:ext cx="2698501" cy="9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" y="0"/>
            <a:ext cx="9138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Docs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docs.telerik.com/devtools/nativescript-ui/introduction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Samples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github.com/telerik/nativescript-ui-samples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github.com/telerik/nativescript-ui-samples-angular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760" y="2783106"/>
            <a:ext cx="3156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Avenir Roman" charset="0"/>
                <a:ea typeface="Avenir Roman" charset="0"/>
                <a:cs typeface="Avenir Roman" charset="0"/>
              </a:rPr>
              <a:t>Thanks</a:t>
            </a:r>
            <a:r>
              <a:rPr lang="en-US" sz="4800" b="1" dirty="0">
                <a:latin typeface="Avenir Roman" charset="0"/>
                <a:ea typeface="Avenir Roman" charset="0"/>
                <a:cs typeface="Avenir Roman" charset="0"/>
              </a:rPr>
              <a:t>! </a:t>
            </a:r>
            <a:r>
              <a:rPr lang="en-US" sz="4800" b="1" dirty="0" smtClean="0">
                <a:latin typeface="Avenir Roman" charset="0"/>
                <a:ea typeface="Avenir Roman" charset="0"/>
                <a:cs typeface="Avenir Roman" charset="0"/>
              </a:rPr>
              <a:t>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280" y="3490992"/>
            <a:ext cx="197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@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Avenir Roman" charset="0"/>
                <a:ea typeface="Avenir Roman" charset="0"/>
                <a:cs typeface="Avenir Roman" charset="0"/>
              </a:rPr>
              <a:t>tjvantoll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20" y="5067300"/>
            <a:ext cx="2698501" cy="9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12" y="1122172"/>
            <a:ext cx="4315968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8152" y="1710353"/>
            <a:ext cx="9986007" cy="4934287"/>
          </a:xfrm>
        </p:spPr>
        <p:txBody>
          <a:bodyPr>
            <a:normAutofit/>
          </a:bodyPr>
          <a:lstStyle/>
          <a:p>
            <a:r>
              <a:rPr lang="en-US" dirty="0" smtClean="0"/>
              <a:t>Introduce {N} UI</a:t>
            </a:r>
          </a:p>
          <a:p>
            <a:r>
              <a:rPr lang="en-US" dirty="0"/>
              <a:t>Demo 🎉</a:t>
            </a:r>
            <a:endParaRPr lang="en-US" dirty="0" smtClean="0"/>
          </a:p>
          <a:p>
            <a:r>
              <a:rPr lang="en-US" dirty="0"/>
              <a:t>Raucous applause </a:t>
            </a:r>
            <a:r>
              <a:rPr lang="en-US" dirty="0" smtClean="0"/>
              <a:t>👏🏻</a:t>
            </a:r>
          </a:p>
        </p:txBody>
      </p:sp>
    </p:spTree>
    <p:extLst>
      <p:ext uri="{BB962C8B-B14F-4D97-AF65-F5344CB8AC3E}">
        <p14:creationId xmlns:p14="http://schemas.microsoft.com/office/powerpoint/2010/main" val="5713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8152" y="524044"/>
            <a:ext cx="1133856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 smtClean="0"/>
              <a:t>What is {N} UI?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8152" y="1710353"/>
            <a:ext cx="9986007" cy="4934287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b="0" i="0" kern="1200" baseline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 marL="36576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800" b="0" i="0" kern="1200" baseline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91440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venir Roman" charset="0"/>
                <a:ea typeface="Avenir Roman" charset="0"/>
                <a:cs typeface="Avenir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 err="1" smtClean="0"/>
              <a:t>NativeScript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7 UI components </a:t>
            </a:r>
          </a:p>
          <a:p>
            <a:r>
              <a:rPr lang="en-US" dirty="0" smtClean="0"/>
              <a:t>Supports Angular and non-Angular usage.</a:t>
            </a:r>
          </a:p>
          <a:p>
            <a:r>
              <a:rPr lang="en-US" dirty="0" smtClean="0"/>
              <a:t>Used to have free and paid tiers—now all free!</a:t>
            </a:r>
          </a:p>
        </p:txBody>
      </p:sp>
    </p:spTree>
    <p:extLst>
      <p:ext uri="{BB962C8B-B14F-4D97-AF65-F5344CB8AC3E}">
        <p14:creationId xmlns:p14="http://schemas.microsoft.com/office/powerpoint/2010/main" val="16639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2" y="170688"/>
            <a:ext cx="9403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8152" y="1710353"/>
            <a:ext cx="9986007" cy="4934287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Introduce {N} UI</a:t>
            </a:r>
          </a:p>
          <a:p>
            <a:r>
              <a:rPr lang="en-US" dirty="0"/>
              <a:t>Demo 🎉</a:t>
            </a:r>
            <a:endParaRPr lang="en-US" dirty="0" smtClean="0"/>
          </a:p>
          <a:p>
            <a:r>
              <a:rPr lang="en-US" dirty="0"/>
              <a:t>Raucous applause </a:t>
            </a:r>
            <a:r>
              <a:rPr lang="en-US" dirty="0" smtClean="0"/>
              <a:t>👏🏻</a:t>
            </a:r>
          </a:p>
        </p:txBody>
      </p:sp>
    </p:spTree>
    <p:extLst>
      <p:ext uri="{BB962C8B-B14F-4D97-AF65-F5344CB8AC3E}">
        <p14:creationId xmlns:p14="http://schemas.microsoft.com/office/powerpoint/2010/main" val="6875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8152" y="1710353"/>
            <a:ext cx="9986007" cy="4934287"/>
          </a:xfrm>
        </p:spPr>
        <p:txBody>
          <a:bodyPr>
            <a:normAutofit/>
          </a:bodyPr>
          <a:lstStyle/>
          <a:p>
            <a:r>
              <a:rPr lang="en-US" dirty="0" err="1"/>
              <a:t>SideDrawer</a:t>
            </a:r>
            <a:r>
              <a:rPr lang="en-US" dirty="0"/>
              <a:t> 🗄️</a:t>
            </a:r>
          </a:p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smtClean="0"/>
              <a:t>📔</a:t>
            </a:r>
          </a:p>
          <a:p>
            <a:r>
              <a:rPr lang="en-US" dirty="0" err="1"/>
              <a:t>DataForm</a:t>
            </a:r>
            <a:r>
              <a:rPr lang="en-US" dirty="0"/>
              <a:t> 📝</a:t>
            </a:r>
          </a:p>
          <a:p>
            <a:r>
              <a:rPr lang="en-US" dirty="0"/>
              <a:t>AutoComplete </a:t>
            </a:r>
            <a:r>
              <a:rPr lang="en-US" dirty="0" smtClean="0"/>
              <a:t>✏️</a:t>
            </a:r>
          </a:p>
          <a:p>
            <a:r>
              <a:rPr lang="en-US" dirty="0" smtClean="0"/>
              <a:t>Calendar </a:t>
            </a:r>
            <a:r>
              <a:rPr lang="en-US" dirty="0"/>
              <a:t>📆</a:t>
            </a:r>
            <a:endParaRPr lang="en-US" dirty="0" smtClean="0"/>
          </a:p>
          <a:p>
            <a:r>
              <a:rPr lang="en-US" dirty="0"/>
              <a:t>Chart </a:t>
            </a:r>
            <a:r>
              <a:rPr lang="en-US" dirty="0" smtClean="0"/>
              <a:t>📈</a:t>
            </a:r>
          </a:p>
          <a:p>
            <a:r>
              <a:rPr lang="en-US" dirty="0"/>
              <a:t>Gauges 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7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213359"/>
            <a:ext cx="5774436" cy="59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iveScript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smtClean="0">
            <a:latin typeface="Avenir Roman" charset="0"/>
            <a:ea typeface="Avenir Roman" charset="0"/>
            <a:cs typeface="Avenir Roma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tiveScript" id="{1DD0F66E-17CD-554C-BB62-9F50BFE51727}" vid="{C2684EA3-23DA-714C-9258-6DFDE6413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NativeScript</Template>
  <TotalTime>10591</TotalTime>
  <Words>254</Words>
  <Application>Microsoft Macintosh PowerPoint</Application>
  <PresentationFormat>Widescreen</PresentationFormat>
  <Paragraphs>59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Heavy</vt:lpstr>
      <vt:lpstr>Avenir Light</vt:lpstr>
      <vt:lpstr>Avenir Roman</vt:lpstr>
      <vt:lpstr>Calibri</vt:lpstr>
      <vt:lpstr>Consolas</vt:lpstr>
      <vt:lpstr>Open Sans</vt:lpstr>
      <vt:lpstr>NativeScript</vt:lpstr>
      <vt:lpstr>NativeScript UI   📈  📆  📊 </vt:lpstr>
      <vt:lpstr>PowerPoint Presentation</vt:lpstr>
      <vt:lpstr>PowerPoint Presentation</vt:lpstr>
      <vt:lpstr>Agenda</vt:lpstr>
      <vt:lpstr>PowerPoint Presentation</vt:lpstr>
      <vt:lpstr>PowerPoint Presentation</vt:lpstr>
      <vt:lpstr>Agenda</vt:lpstr>
      <vt:lpstr>Controls</vt:lpstr>
      <vt:lpstr>PowerPoint Presentation</vt:lpstr>
      <vt:lpstr>PowerPoint Presentation</vt:lpstr>
      <vt:lpstr>PowerPoint Presentation</vt:lpstr>
      <vt:lpstr>Michigan Fact #1</vt:lpstr>
      <vt:lpstr>Michigan Fact #2</vt:lpstr>
      <vt:lpstr>Michigan Fact #3</vt:lpstr>
      <vt:lpstr>Michigan Fact #4</vt:lpstr>
      <vt:lpstr>Michigan Fact #5</vt:lpstr>
      <vt:lpstr>PowerPoint Presentation</vt:lpstr>
      <vt:lpstr>Michigan Fact #6</vt:lpstr>
      <vt:lpstr>Michigan Fact #7</vt:lpstr>
      <vt:lpstr>PowerPoint Presentation</vt:lpstr>
      <vt:lpstr>NativeScript UI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NativeScript Overview</dc:title>
  <dc:creator>Todd Anglin</dc:creator>
  <cp:lastModifiedBy>TJ VanToll</cp:lastModifiedBy>
  <cp:revision>258</cp:revision>
  <dcterms:created xsi:type="dcterms:W3CDTF">2016-04-07T02:45:18Z</dcterms:created>
  <dcterms:modified xsi:type="dcterms:W3CDTF">2017-09-17T14:49:22Z</dcterms:modified>
</cp:coreProperties>
</file>