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4" r:id="rId6"/>
    <p:sldId id="265" r:id="rId7"/>
    <p:sldId id="262" r:id="rId8"/>
    <p:sldId id="267" r:id="rId9"/>
    <p:sldId id="261" r:id="rId10"/>
    <p:sldId id="260" r:id="rId11"/>
    <p:sldId id="268" r:id="rId12"/>
    <p:sldId id="269" r:id="rId13"/>
    <p:sldId id="266" r:id="rId14"/>
    <p:sldId id="270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5" autoAdjust="0"/>
    <p:restoredTop sz="94713" autoAdjust="0"/>
  </p:normalViewPr>
  <p:slideViewPr>
    <p:cSldViewPr>
      <p:cViewPr varScale="1">
        <p:scale>
          <a:sx n="113" d="100"/>
          <a:sy n="113" d="100"/>
        </p:scale>
        <p:origin x="-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0931-1490-4898-A29A-B002C448708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7B2F-86FD-4BA0-A13A-242B102B5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0931-1490-4898-A29A-B002C448708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7B2F-86FD-4BA0-A13A-242B102B5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0931-1490-4898-A29A-B002C448708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7B2F-86FD-4BA0-A13A-242B102B5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0931-1490-4898-A29A-B002C448708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7B2F-86FD-4BA0-A13A-242B102B5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0931-1490-4898-A29A-B002C448708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7B2F-86FD-4BA0-A13A-242B102B5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0931-1490-4898-A29A-B002C448708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7B2F-86FD-4BA0-A13A-242B102B5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0931-1490-4898-A29A-B002C448708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7B2F-86FD-4BA0-A13A-242B102B5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0931-1490-4898-A29A-B002C448708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7B2F-86FD-4BA0-A13A-242B102B5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0931-1490-4898-A29A-B002C448708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7B2F-86FD-4BA0-A13A-242B102B5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0931-1490-4898-A29A-B002C448708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7B2F-86FD-4BA0-A13A-242B102B5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0931-1490-4898-A29A-B002C448708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7B2F-86FD-4BA0-A13A-242B102B5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0931-1490-4898-A29A-B002C448708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7B2F-86FD-4BA0-A13A-242B102B594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aelA/v8-Nativ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3090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0"/>
            <a:ext cx="7772400" cy="1470025"/>
          </a:xfrm>
        </p:spPr>
        <p:txBody>
          <a:bodyPr>
            <a:noAutofit/>
            <a:scene3d>
              <a:camera prst="isometricOffAxis2Left"/>
              <a:lightRig rig="threePt" dir="t"/>
            </a:scene3d>
          </a:bodyPr>
          <a:lstStyle/>
          <a:p>
            <a:r>
              <a:rPr lang="en-US" sz="96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Performance</a:t>
            </a:r>
            <a:endParaRPr lang="en-US" sz="96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Optimization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v8-natives --save</a:t>
            </a:r>
            <a:endParaRPr lang="en-US" dirty="0" smtClean="0"/>
          </a:p>
          <a:p>
            <a:r>
              <a:rPr lang="en-US" dirty="0" smtClean="0"/>
              <a:t>Edit your app/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Add --allow-native-syntax to v8Flags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886200"/>
            <a:ext cx="69246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Docs: </a:t>
            </a:r>
            <a:r>
              <a:rPr lang="en-US" dirty="0" smtClean="0">
                <a:hlinkClick r:id="rId2"/>
              </a:rPr>
              <a:t>https://github.com/NathanaelA/v8-Natives</a:t>
            </a:r>
            <a:endParaRPr lang="en-US" dirty="0" smtClean="0"/>
          </a:p>
          <a:p>
            <a:r>
              <a:rPr lang="en-US" dirty="0" smtClean="0"/>
              <a:t>Gives you access to low level engine information.   Things like: </a:t>
            </a:r>
            <a:r>
              <a:rPr lang="en-US" dirty="0" err="1" smtClean="0"/>
              <a:t>getHeapUsage</a:t>
            </a:r>
            <a:r>
              <a:rPr lang="en-US" dirty="0" smtClean="0"/>
              <a:t>(), </a:t>
            </a:r>
            <a:r>
              <a:rPr lang="en-US" dirty="0" err="1" smtClean="0"/>
              <a:t>deoptimizeNow</a:t>
            </a:r>
            <a:r>
              <a:rPr lang="en-US" dirty="0" smtClean="0"/>
              <a:t>, </a:t>
            </a:r>
            <a:r>
              <a:rPr lang="en-US" dirty="0" err="1" smtClean="0"/>
              <a:t>optimizeFunctionOnNextCall</a:t>
            </a:r>
            <a:r>
              <a:rPr lang="en-US" dirty="0" smtClean="0"/>
              <a:t>, </a:t>
            </a:r>
            <a:r>
              <a:rPr lang="en-US" dirty="0" err="1" smtClean="0"/>
              <a:t>getOptimizationStatus</a:t>
            </a:r>
            <a:endParaRPr lang="en-US" dirty="0" smtClean="0"/>
          </a:p>
          <a:p>
            <a:r>
              <a:rPr lang="en-US" dirty="0" smtClean="0"/>
              <a:t>v8.helpers.testOptimization(</a:t>
            </a:r>
            <a:r>
              <a:rPr lang="en-US" dirty="0" err="1" smtClean="0"/>
              <a:t>func</a:t>
            </a:r>
            <a:r>
              <a:rPr lang="en-US" dirty="0" smtClean="0"/>
              <a:t>[, </a:t>
            </a:r>
            <a:r>
              <a:rPr lang="en-US" dirty="0" err="1" smtClean="0"/>
              <a:t>funcNames</a:t>
            </a:r>
            <a:r>
              <a:rPr lang="en-US" dirty="0" smtClean="0"/>
              <a:t>])  - Allows you to test a set of functions to see if v8 will be able to optimize it.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code that can’t be optimized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ebugger;  statement.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Polymorphic functions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30003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286000"/>
            <a:ext cx="36576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Object changes!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1626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7170" name="Picture 2" descr="C:\Users\nathanaeland\Desktop\slides\Used\question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1915200" cy="3124200"/>
          </a:xfrm>
          <a:prstGeom prst="rect">
            <a:avLst/>
          </a:prstGeom>
          <a:noFill/>
        </p:spPr>
      </p:pic>
      <p:pic>
        <p:nvPicPr>
          <p:cNvPr id="6" name="Picture 2" descr="C:\Users\nathanaeland\Desktop\slides\Used\question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905000"/>
            <a:ext cx="1915200" cy="3124200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 descr="C:\Users\nathanaeland\Desktop\slides\Used\question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981200"/>
            <a:ext cx="191520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little about </a:t>
            </a:r>
            <a:r>
              <a:rPr lang="en-US" dirty="0"/>
              <a:t>m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Developer of the </a:t>
            </a:r>
            <a:r>
              <a:rPr lang="en-US" sz="2800" dirty="0" err="1" smtClean="0"/>
              <a:t>NativeScript.rocks</a:t>
            </a:r>
            <a:r>
              <a:rPr lang="en-US" sz="2800" dirty="0" smtClean="0"/>
              <a:t> sites:</a:t>
            </a:r>
          </a:p>
          <a:p>
            <a:r>
              <a:rPr lang="en-US" sz="2800" dirty="0" smtClean="0"/>
              <a:t>&gt; </a:t>
            </a:r>
            <a:r>
              <a:rPr lang="en-US" sz="2800" dirty="0" smtClean="0"/>
              <a:t>20 years doing programming and </a:t>
            </a:r>
            <a:r>
              <a:rPr lang="en-US" sz="2800" dirty="0" err="1" smtClean="0"/>
              <a:t>DevOps</a:t>
            </a:r>
            <a:endParaRPr lang="en-US" sz="2800" dirty="0" smtClean="0"/>
          </a:p>
          <a:p>
            <a:r>
              <a:rPr lang="en-US" sz="2800" dirty="0" smtClean="0"/>
              <a:t>&gt; 20 Languages and many OS’s</a:t>
            </a:r>
          </a:p>
          <a:p>
            <a:r>
              <a:rPr lang="en-US" sz="2800" dirty="0" smtClean="0"/>
              <a:t>&gt; </a:t>
            </a:r>
            <a:r>
              <a:rPr lang="en-US" sz="2800" dirty="0" smtClean="0"/>
              <a:t>30 </a:t>
            </a:r>
            <a:r>
              <a:rPr lang="en-US" sz="2800" dirty="0" smtClean="0"/>
              <a:t>NativeScript </a:t>
            </a:r>
            <a:r>
              <a:rPr lang="en-US" sz="2800" dirty="0" err="1" smtClean="0"/>
              <a:t>Plugins</a:t>
            </a:r>
            <a:endParaRPr lang="en-US" sz="2800" dirty="0" smtClean="0"/>
          </a:p>
          <a:p>
            <a:r>
              <a:rPr lang="en-US" sz="2800" dirty="0" smtClean="0"/>
              <a:t>Wrote </a:t>
            </a:r>
            <a:r>
              <a:rPr lang="en-US" sz="2800" dirty="0" smtClean="0"/>
              <a:t>books </a:t>
            </a:r>
            <a:r>
              <a:rPr lang="en-US" sz="2800" dirty="0" smtClean="0"/>
              <a:t>on NativeScript</a:t>
            </a:r>
          </a:p>
          <a:p>
            <a:r>
              <a:rPr lang="en-US" sz="2800" dirty="0" smtClean="0"/>
              <a:t>      Owner of </a:t>
            </a:r>
            <a:r>
              <a:rPr lang="en-US" sz="2800" dirty="0" err="1" smtClean="0"/>
              <a:t>Master.Technology</a:t>
            </a:r>
            <a:r>
              <a:rPr lang="en-US" sz="2800" dirty="0" smtClean="0"/>
              <a:t>  </a:t>
            </a:r>
          </a:p>
          <a:p>
            <a:r>
              <a:rPr lang="en-US" sz="2800" dirty="0" smtClean="0"/>
              <a:t>      Senior partner in nStudio, LLC.</a:t>
            </a:r>
          </a:p>
          <a:p>
            <a:endParaRPr lang="en-US" sz="2800" dirty="0" smtClean="0"/>
          </a:p>
          <a:p>
            <a:r>
              <a:rPr lang="en-US" sz="2400" dirty="0" smtClean="0"/>
              <a:t>Blog: http://fluentReports.com/blog</a:t>
            </a:r>
          </a:p>
          <a:p>
            <a:r>
              <a:rPr lang="en-US" sz="2400" dirty="0" smtClean="0"/>
              <a:t>Twitter: @</a:t>
            </a:r>
            <a:r>
              <a:rPr lang="en-US" sz="2400" dirty="0" err="1" smtClean="0"/>
              <a:t>CongoCart</a:t>
            </a:r>
            <a:endParaRPr lang="en-US" sz="2400" dirty="0" smtClean="0"/>
          </a:p>
          <a:p>
            <a:r>
              <a:rPr lang="en-US" sz="2400" dirty="0" smtClean="0"/>
              <a:t>Email: </a:t>
            </a:r>
            <a:r>
              <a:rPr lang="en-US" sz="2400" dirty="0" smtClean="0"/>
              <a:t>N</a:t>
            </a:r>
            <a:r>
              <a:rPr lang="en-US" sz="2400" dirty="0" smtClean="0"/>
              <a:t>athan@Master</a:t>
            </a:r>
            <a:r>
              <a:rPr lang="en-US" sz="2400" dirty="0" smtClean="0"/>
              <a:t>.T</a:t>
            </a:r>
            <a:r>
              <a:rPr lang="en-US" sz="2400" dirty="0" smtClean="0"/>
              <a:t>echnology</a:t>
            </a:r>
          </a:p>
          <a:p>
            <a:r>
              <a:rPr lang="en-US" sz="2400" dirty="0" smtClean="0"/>
              <a:t>Email: NAnderson@nstudio.io</a:t>
            </a:r>
            <a:endParaRPr lang="en-US" sz="2400" dirty="0"/>
          </a:p>
        </p:txBody>
      </p:sp>
      <p:pic>
        <p:nvPicPr>
          <p:cNvPr id="5" name="Picture 4" descr="nsbo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67550" y="4648199"/>
            <a:ext cx="2076450" cy="2076450"/>
          </a:xfrm>
          <a:prstGeom prst="rect">
            <a:avLst/>
          </a:prstGeom>
        </p:spPr>
      </p:pic>
      <p:pic>
        <p:nvPicPr>
          <p:cNvPr id="1026" name="Picture 2" descr="C:\Users\nathanaeland\Desktop\slides\Used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676400"/>
            <a:ext cx="2257425" cy="381000"/>
          </a:xfrm>
          <a:prstGeom prst="rect">
            <a:avLst/>
          </a:prstGeom>
          <a:noFill/>
        </p:spPr>
      </p:pic>
      <p:pic>
        <p:nvPicPr>
          <p:cNvPr id="8" name="Picture 7" descr="searchcode_logo_fu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1800" y="2133600"/>
            <a:ext cx="2257425" cy="381000"/>
          </a:xfrm>
          <a:prstGeom prst="rect">
            <a:avLst/>
          </a:prstGeom>
        </p:spPr>
      </p:pic>
      <p:pic>
        <p:nvPicPr>
          <p:cNvPr id="9" name="Picture 8" descr="logo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81800" y="2590800"/>
            <a:ext cx="2257425" cy="381000"/>
          </a:xfrm>
          <a:prstGeom prst="rect">
            <a:avLst/>
          </a:prstGeom>
        </p:spPr>
      </p:pic>
      <p:pic>
        <p:nvPicPr>
          <p:cNvPr id="4" name="Picture 3" descr="nscov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0201" y="4656513"/>
            <a:ext cx="1752599" cy="2057400"/>
          </a:xfrm>
          <a:prstGeom prst="rect">
            <a:avLst/>
          </a:prstGeom>
        </p:spPr>
      </p:pic>
      <p:pic>
        <p:nvPicPr>
          <p:cNvPr id="1029" name="Picture 5" descr="C:\Users\nathanaeland\Desktop\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4078" y="3962400"/>
            <a:ext cx="381000" cy="381000"/>
          </a:xfrm>
          <a:prstGeom prst="rect">
            <a:avLst/>
          </a:prstGeom>
          <a:noFill/>
        </p:spPr>
      </p:pic>
      <p:pic>
        <p:nvPicPr>
          <p:cNvPr id="1028" name="Picture 4" descr="D:\projects\nativescript\nsfiddler.nativescript.rocks\static\android-chrome-192x19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3581400"/>
            <a:ext cx="331788" cy="331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dive into </a:t>
            </a: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Performance</a:t>
            </a:r>
            <a:r>
              <a:rPr lang="en-US" dirty="0" smtClean="0"/>
              <a:t> issues.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in JavaScript defaults to being on the same thread. </a:t>
            </a:r>
            <a:r>
              <a:rPr lang="en-US" dirty="0" smtClean="0"/>
              <a:t>Too much work on main thread</a:t>
            </a:r>
            <a:endParaRPr lang="en-US" dirty="0" smtClean="0"/>
          </a:p>
          <a:p>
            <a:r>
              <a:rPr lang="en-US" dirty="0" smtClean="0"/>
              <a:t>Android nested layouts</a:t>
            </a:r>
          </a:p>
          <a:p>
            <a:r>
              <a:rPr lang="en-US" dirty="0" smtClean="0"/>
              <a:t>Functions and objects defined in loops</a:t>
            </a:r>
          </a:p>
          <a:p>
            <a:r>
              <a:rPr lang="en-US" dirty="0" smtClean="0"/>
              <a:t>Statements like debugger, </a:t>
            </a:r>
            <a:r>
              <a:rPr lang="en-US" dirty="0" err="1" smtClean="0"/>
              <a:t>eval</a:t>
            </a:r>
            <a:r>
              <a:rPr lang="en-US" dirty="0" smtClean="0"/>
              <a:t>, with.</a:t>
            </a:r>
          </a:p>
          <a:p>
            <a:r>
              <a:rPr lang="en-US" dirty="0" smtClean="0"/>
              <a:t>How to access Native Engine information</a:t>
            </a:r>
          </a:p>
          <a:p>
            <a:r>
              <a:rPr lang="en-US" dirty="0" smtClean="0"/>
              <a:t>Object class modifications.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NativeScript by default everything runs on the main thread.  This design has both pro’s and cons</a:t>
            </a:r>
          </a:p>
          <a:p>
            <a:r>
              <a:rPr lang="en-US" dirty="0" smtClean="0"/>
              <a:t>Pros: Easy access to anything dealing with GUI</a:t>
            </a:r>
          </a:p>
          <a:p>
            <a:r>
              <a:rPr lang="en-US" dirty="0" smtClean="0"/>
              <a:t>Bad: </a:t>
            </a:r>
            <a:r>
              <a:rPr lang="en-US" dirty="0" err="1" smtClean="0"/>
              <a:t>Jank</a:t>
            </a:r>
            <a:r>
              <a:rPr lang="en-US" dirty="0" smtClean="0"/>
              <a:t> when doing lengthy work</a:t>
            </a:r>
          </a:p>
          <a:p>
            <a:r>
              <a:rPr lang="en-US" dirty="0" smtClean="0"/>
              <a:t>Potential Solutions: Worker thread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Primarily a Android issue; but does impact iOS. </a:t>
            </a:r>
          </a:p>
          <a:p>
            <a:r>
              <a:rPr lang="en-US" dirty="0" err="1" smtClean="0"/>
              <a:t>GridLayout</a:t>
            </a:r>
            <a:r>
              <a:rPr lang="en-US" dirty="0" smtClean="0"/>
              <a:t> is the King of simplifying layouts.  You can eliminate virtually all stack layouts with one </a:t>
            </a:r>
            <a:r>
              <a:rPr lang="en-US" dirty="0" err="1" smtClean="0"/>
              <a:t>GridLayout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4800600" cy="571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2529" y="228600"/>
            <a:ext cx="40914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2529" y="457200"/>
            <a:ext cx="40914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3400"/>
            <a:ext cx="4953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Beware of function and memory allocations inside of loops.   </a:t>
            </a:r>
          </a:p>
          <a:p>
            <a:pPr>
              <a:buNone/>
            </a:pPr>
            <a:r>
              <a:rPr lang="en-US" dirty="0" smtClean="0"/>
              <a:t>You see this as a standard pattern.</a:t>
            </a:r>
          </a:p>
          <a:p>
            <a:pPr>
              <a:buNone/>
            </a:pPr>
            <a:r>
              <a:rPr lang="en-US" b="1" dirty="0"/>
              <a:t>function </a:t>
            </a:r>
            <a:r>
              <a:rPr lang="en-US" i="1" dirty="0" err="1" smtClean="0"/>
              <a:t>loopFunction</a:t>
            </a:r>
            <a:r>
              <a:rPr lang="en-US" i="1" dirty="0" smtClean="0"/>
              <a:t> 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0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for </a:t>
            </a:r>
            <a:r>
              <a:rPr lang="en-US" dirty="0" smtClean="0"/>
              <a:t>(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 smtClean="0"/>
              <a:t>=</a:t>
            </a:r>
            <a:r>
              <a:rPr lang="en-US" dirty="0"/>
              <a:t>0</a:t>
            </a:r>
            <a:r>
              <a:rPr lang="en-US" dirty="0" smtClean="0"/>
              <a:t>;</a:t>
            </a:r>
            <a:r>
              <a:rPr lang="en-US" dirty="0"/>
              <a:t>i</a:t>
            </a:r>
            <a:r>
              <a:rPr lang="en-US" dirty="0" smtClean="0"/>
              <a:t>&lt;</a:t>
            </a:r>
            <a:r>
              <a:rPr lang="en-US" dirty="0"/>
              <a:t>100000</a:t>
            </a:r>
            <a:r>
              <a:rPr lang="en-US" dirty="0" smtClean="0"/>
              <a:t>;</a:t>
            </a:r>
            <a:r>
              <a:rPr lang="en-US" dirty="0"/>
              <a:t>i</a:t>
            </a:r>
            <a:r>
              <a:rPr lang="en-US" dirty="0" smtClean="0"/>
              <a:t>++)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i="1" dirty="0" err="1" smtClean="0"/>
              <a:t>doSomething</a:t>
            </a:r>
            <a:r>
              <a:rPr lang="en-US" dirty="0" smtClean="0"/>
              <a:t>( </a:t>
            </a:r>
            <a:r>
              <a:rPr lang="en-US" dirty="0" smtClean="0">
                <a:solidFill>
                  <a:schemeClr val="accent2"/>
                </a:solidFill>
              </a:rPr>
              <a:t>() =&gt; { 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 smtClean="0">
                <a:solidFill>
                  <a:schemeClr val="accent2"/>
                </a:solidFill>
              </a:rPr>
              <a:t>++; }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Proper way</a:t>
            </a:r>
          </a:p>
          <a:p>
            <a:pPr>
              <a:buNone/>
            </a:pPr>
            <a:r>
              <a:rPr lang="en-US" b="1" dirty="0"/>
              <a:t>function </a:t>
            </a:r>
            <a:r>
              <a:rPr lang="en-US" i="1" dirty="0" smtClean="0"/>
              <a:t>loops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0</a:t>
            </a:r>
            <a:r>
              <a:rPr lang="en-US" dirty="0" smtClean="0"/>
              <a:t>, </a:t>
            </a:r>
            <a:r>
              <a:rPr lang="en-US" i="1" dirty="0" smtClean="0"/>
              <a:t>fun </a:t>
            </a:r>
            <a:r>
              <a:rPr lang="en-US" dirty="0" smtClean="0"/>
              <a:t>= </a:t>
            </a:r>
            <a:r>
              <a:rPr lang="en-US" b="1" dirty="0"/>
              <a:t>function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/>
              <a:t>val</a:t>
            </a:r>
            <a:r>
              <a:rPr lang="en-US" dirty="0" smtClean="0"/>
              <a:t>++;</a:t>
            </a:r>
            <a:br>
              <a:rPr lang="en-US" dirty="0" smtClean="0"/>
            </a:br>
            <a:r>
              <a:rPr lang="en-US" dirty="0" smtClean="0"/>
              <a:t>    };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for </a:t>
            </a:r>
            <a:r>
              <a:rPr lang="en-US" dirty="0" smtClean="0"/>
              <a:t>(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 smtClean="0"/>
              <a:t>=</a:t>
            </a:r>
            <a:r>
              <a:rPr lang="en-US" dirty="0"/>
              <a:t>0</a:t>
            </a:r>
            <a:r>
              <a:rPr lang="en-US" dirty="0" smtClean="0"/>
              <a:t>;</a:t>
            </a:r>
            <a:r>
              <a:rPr lang="en-US" dirty="0"/>
              <a:t>i</a:t>
            </a:r>
            <a:r>
              <a:rPr lang="en-US" dirty="0" smtClean="0"/>
              <a:t>&lt;</a:t>
            </a:r>
            <a:r>
              <a:rPr lang="en-US" dirty="0"/>
              <a:t>100000</a:t>
            </a:r>
            <a:r>
              <a:rPr lang="en-US" dirty="0" smtClean="0"/>
              <a:t>;</a:t>
            </a:r>
            <a:r>
              <a:rPr lang="en-US" dirty="0"/>
              <a:t>i</a:t>
            </a:r>
            <a:r>
              <a:rPr lang="en-US" dirty="0" smtClean="0"/>
              <a:t>++)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i="1" dirty="0" err="1" smtClean="0"/>
              <a:t>doSomething</a:t>
            </a:r>
            <a:r>
              <a:rPr lang="en-US" dirty="0" smtClean="0"/>
              <a:t>(</a:t>
            </a:r>
            <a:r>
              <a:rPr lang="en-US" i="1" dirty="0" smtClean="0"/>
              <a:t>fun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that does any amount of work; if possible move to your worker thread.</a:t>
            </a:r>
          </a:p>
          <a:p>
            <a:r>
              <a:rPr lang="en-US" dirty="0" smtClean="0"/>
              <a:t>Gathering and saving data from/to your database is a prime example.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324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Performance</vt:lpstr>
      <vt:lpstr>Lets dive into Performance issues.</vt:lpstr>
      <vt:lpstr>Threading</vt:lpstr>
      <vt:lpstr>Nested Layouts</vt:lpstr>
      <vt:lpstr>Slide 5</vt:lpstr>
      <vt:lpstr>Slide 6</vt:lpstr>
      <vt:lpstr>Loops</vt:lpstr>
      <vt:lpstr>Loops</vt:lpstr>
      <vt:lpstr>Data Processing</vt:lpstr>
      <vt:lpstr>Enabling Optimization Testing</vt:lpstr>
      <vt:lpstr>V8 Natives</vt:lpstr>
      <vt:lpstr>Example code that can’t be optimized</vt:lpstr>
      <vt:lpstr>Beware of Object changes!</vt:lpstr>
      <vt:lpstr>Questions</vt:lpstr>
      <vt:lpstr>A little about 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Nathanael</dc:creator>
  <cp:lastModifiedBy>Nathanael</cp:lastModifiedBy>
  <cp:revision>127</cp:revision>
  <dcterms:created xsi:type="dcterms:W3CDTF">2017-09-18T02:33:06Z</dcterms:created>
  <dcterms:modified xsi:type="dcterms:W3CDTF">2017-09-19T17:37:48Z</dcterms:modified>
</cp:coreProperties>
</file>