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320" r:id="rId2"/>
    <p:sldId id="321" r:id="rId3"/>
    <p:sldId id="312" r:id="rId4"/>
    <p:sldId id="322" r:id="rId5"/>
    <p:sldId id="323" r:id="rId6"/>
    <p:sldId id="324" r:id="rId7"/>
    <p:sldId id="325" r:id="rId8"/>
    <p:sldId id="326" r:id="rId9"/>
    <p:sldId id="327" r:id="rId10"/>
    <p:sldId id="328" r:id="rId11"/>
    <p:sldId id="329" r:id="rId12"/>
    <p:sldId id="330" r:id="rId13"/>
    <p:sldId id="331" r:id="rId14"/>
    <p:sldId id="333" r:id="rId15"/>
    <p:sldId id="332" r:id="rId16"/>
    <p:sldId id="334" r:id="rId17"/>
    <p:sldId id="335" r:id="rId18"/>
    <p:sldId id="336" r:id="rId19"/>
    <p:sldId id="338" r:id="rId20"/>
    <p:sldId id="339" r:id="rId21"/>
    <p:sldId id="340" r:id="rId22"/>
    <p:sldId id="314" r:id="rId23"/>
  </p:sldIdLst>
  <p:sldSz cx="12188825"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86" d="100"/>
          <a:sy n="86" d="100"/>
        </p:scale>
        <p:origin x="562" y="67"/>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DE493-19D7-4EC9-97C9-5F26233F1106}" type="doc">
      <dgm:prSet loTypeId="urn:microsoft.com/office/officeart/2005/8/layout/process3" loCatId="process" qsTypeId="urn:microsoft.com/office/officeart/2005/8/quickstyle/3d2" qsCatId="3D" csTypeId="urn:microsoft.com/office/officeart/2005/8/colors/accent0_3" csCatId="mainScheme" phldr="1"/>
      <dgm:spPr/>
      <dgm:t>
        <a:bodyPr/>
        <a:lstStyle/>
        <a:p>
          <a:endParaRPr lang="en-US"/>
        </a:p>
      </dgm:t>
    </dgm:pt>
    <dgm:pt modelId="{FB986F71-3126-4196-BD30-74AEDC39A1CA}">
      <dgm:prSet phldrT="[Text]"/>
      <dgm:spPr/>
      <dgm:t>
        <a:bodyPr/>
        <a:lstStyle/>
        <a:p>
          <a:r>
            <a:rPr lang="en-US">
              <a:solidFill>
                <a:schemeClr val="accent3">
                  <a:lumMod val="60000"/>
                  <a:lumOff val="40000"/>
                </a:schemeClr>
              </a:solidFill>
            </a:rPr>
            <a:t>Class 1:Display</a:t>
          </a:r>
          <a:endParaRPr lang="en-US" dirty="0">
            <a:solidFill>
              <a:schemeClr val="accent3">
                <a:lumMod val="60000"/>
                <a:lumOff val="40000"/>
              </a:schemeClr>
            </a:solidFill>
          </a:endParaRPr>
        </a:p>
      </dgm:t>
    </dgm:pt>
    <dgm:pt modelId="{9B3CE34A-9B3E-4D5F-94E0-DFBB94FF5A03}" type="parTrans" cxnId="{1423FC72-83C7-4510-8021-28EAEA493E68}">
      <dgm:prSet/>
      <dgm:spPr/>
      <dgm:t>
        <a:bodyPr/>
        <a:lstStyle/>
        <a:p>
          <a:endParaRPr lang="en-US"/>
        </a:p>
      </dgm:t>
    </dgm:pt>
    <dgm:pt modelId="{D0B150DF-3AA4-454C-8652-25880449C422}" type="sibTrans" cxnId="{1423FC72-83C7-4510-8021-28EAEA493E68}">
      <dgm:prSet/>
      <dgm:spPr/>
      <dgm:t>
        <a:bodyPr/>
        <a:lstStyle/>
        <a:p>
          <a:endParaRPr lang="en-US"/>
        </a:p>
      </dgm:t>
    </dgm:pt>
    <dgm:pt modelId="{F6D27D1B-CDCB-481F-B8FA-AB31B2A119DE}">
      <dgm:prSet phldrT="[Text]"/>
      <dgm:spPr/>
      <dgm:t>
        <a:bodyPr/>
        <a:lstStyle/>
        <a:p>
          <a:r>
            <a:rPr lang="en-US">
              <a:solidFill>
                <a:schemeClr val="accent3">
                  <a:lumMod val="60000"/>
                  <a:lumOff val="40000"/>
                </a:schemeClr>
              </a:solidFill>
            </a:rPr>
            <a:t>Class 2:Functions</a:t>
          </a:r>
          <a:endParaRPr lang="en-US" dirty="0">
            <a:solidFill>
              <a:schemeClr val="accent3">
                <a:lumMod val="60000"/>
                <a:lumOff val="40000"/>
              </a:schemeClr>
            </a:solidFill>
          </a:endParaRPr>
        </a:p>
      </dgm:t>
    </dgm:pt>
    <dgm:pt modelId="{8A7BF306-8E53-4B16-9E7E-A79AE3DF6BE2}" type="parTrans" cxnId="{A63D53AC-541A-4D09-9620-8B1C8D7B91DE}">
      <dgm:prSet/>
      <dgm:spPr/>
      <dgm:t>
        <a:bodyPr/>
        <a:lstStyle/>
        <a:p>
          <a:endParaRPr lang="en-US"/>
        </a:p>
      </dgm:t>
    </dgm:pt>
    <dgm:pt modelId="{7AEB6639-3258-49E8-8B1F-B4A9C61922BE}" type="sibTrans" cxnId="{A63D53AC-541A-4D09-9620-8B1C8D7B91DE}">
      <dgm:prSet/>
      <dgm:spPr/>
      <dgm:t>
        <a:bodyPr/>
        <a:lstStyle/>
        <a:p>
          <a:endParaRPr lang="en-US"/>
        </a:p>
      </dgm:t>
    </dgm:pt>
    <dgm:pt modelId="{0B00F5A8-A0EF-4111-9D86-004317B4F49E}">
      <dgm:prSet phldrT="[Text]"/>
      <dgm:spPr/>
      <dgm:t>
        <a:bodyPr/>
        <a:lstStyle/>
        <a:p>
          <a:r>
            <a:rPr lang="en-US"/>
            <a:t>Vehicle menu</a:t>
          </a:r>
          <a:endParaRPr lang="en-US" dirty="0"/>
        </a:p>
      </dgm:t>
    </dgm:pt>
    <dgm:pt modelId="{EC916B99-8D26-4265-B7BE-BB461C68DA5C}" type="parTrans" cxnId="{86F910E7-C9D0-48E5-A3A3-C70127E96FC1}">
      <dgm:prSet/>
      <dgm:spPr/>
      <dgm:t>
        <a:bodyPr/>
        <a:lstStyle/>
        <a:p>
          <a:endParaRPr lang="en-US"/>
        </a:p>
      </dgm:t>
    </dgm:pt>
    <dgm:pt modelId="{CE48C676-980A-4BAC-A3C8-9ABC315DAE51}" type="sibTrans" cxnId="{86F910E7-C9D0-48E5-A3A3-C70127E96FC1}">
      <dgm:prSet/>
      <dgm:spPr/>
      <dgm:t>
        <a:bodyPr/>
        <a:lstStyle/>
        <a:p>
          <a:endParaRPr lang="en-US"/>
        </a:p>
      </dgm:t>
    </dgm:pt>
    <dgm:pt modelId="{58828492-5CEF-4AFE-95CB-5D7E6A18158B}">
      <dgm:prSet phldrT="[Text]"/>
      <dgm:spPr/>
      <dgm:t>
        <a:bodyPr/>
        <a:lstStyle/>
        <a:p>
          <a:r>
            <a:rPr lang="en-US">
              <a:solidFill>
                <a:schemeClr val="accent3">
                  <a:lumMod val="60000"/>
                  <a:lumOff val="40000"/>
                </a:schemeClr>
              </a:solidFill>
            </a:rPr>
            <a:t>Class 3:Vehicles</a:t>
          </a:r>
          <a:endParaRPr lang="en-US" dirty="0">
            <a:solidFill>
              <a:schemeClr val="accent3">
                <a:lumMod val="60000"/>
                <a:lumOff val="40000"/>
              </a:schemeClr>
            </a:solidFill>
          </a:endParaRPr>
        </a:p>
      </dgm:t>
    </dgm:pt>
    <dgm:pt modelId="{F664BA43-1B81-496F-A04E-CE4B4A525697}" type="parTrans" cxnId="{ECE9152A-59A8-4A3A-9D34-DB38A074F636}">
      <dgm:prSet/>
      <dgm:spPr/>
      <dgm:t>
        <a:bodyPr/>
        <a:lstStyle/>
        <a:p>
          <a:endParaRPr lang="en-US"/>
        </a:p>
      </dgm:t>
    </dgm:pt>
    <dgm:pt modelId="{2D386477-EC66-449A-8D41-5F8A212C3D8E}" type="sibTrans" cxnId="{ECE9152A-59A8-4A3A-9D34-DB38A074F636}">
      <dgm:prSet/>
      <dgm:spPr/>
      <dgm:t>
        <a:bodyPr/>
        <a:lstStyle/>
        <a:p>
          <a:endParaRPr lang="en-US"/>
        </a:p>
      </dgm:t>
    </dgm:pt>
    <dgm:pt modelId="{68838C34-4D02-49F8-ADD7-BFA90D87B7EA}">
      <dgm:prSet phldrT="[Text]"/>
      <dgm:spPr/>
      <dgm:t>
        <a:bodyPr/>
        <a:lstStyle/>
        <a:p>
          <a:r>
            <a:rPr lang="en-US"/>
            <a:t>Add record</a:t>
          </a:r>
          <a:endParaRPr lang="en-US" dirty="0"/>
        </a:p>
      </dgm:t>
    </dgm:pt>
    <dgm:pt modelId="{F2AD00AD-6A23-4C89-A107-68EF5D1F0B94}" type="parTrans" cxnId="{4143D757-8617-4C89-8322-E3B29A1874AF}">
      <dgm:prSet/>
      <dgm:spPr/>
      <dgm:t>
        <a:bodyPr/>
        <a:lstStyle/>
        <a:p>
          <a:endParaRPr lang="en-US"/>
        </a:p>
      </dgm:t>
    </dgm:pt>
    <dgm:pt modelId="{FFC4FCE7-6F2F-4F91-A74A-7C4C32A81657}" type="sibTrans" cxnId="{4143D757-8617-4C89-8322-E3B29A1874AF}">
      <dgm:prSet/>
      <dgm:spPr/>
      <dgm:t>
        <a:bodyPr/>
        <a:lstStyle/>
        <a:p>
          <a:endParaRPr lang="en-US"/>
        </a:p>
      </dgm:t>
    </dgm:pt>
    <dgm:pt modelId="{BC9D9442-4632-40BB-90B1-65B235A5D6CE}">
      <dgm:prSet/>
      <dgm:spPr/>
      <dgm:t>
        <a:bodyPr/>
        <a:lstStyle/>
        <a:p>
          <a:r>
            <a:rPr lang="en-IN"/>
            <a:t>Password</a:t>
          </a:r>
        </a:p>
      </dgm:t>
    </dgm:pt>
    <dgm:pt modelId="{2EE6D9FE-EB08-446B-9E88-A1A4A9D4BCBA}" type="parTrans" cxnId="{786EDA9F-74F8-4302-AEB5-9D86D077436D}">
      <dgm:prSet/>
      <dgm:spPr/>
      <dgm:t>
        <a:bodyPr/>
        <a:lstStyle/>
        <a:p>
          <a:endParaRPr lang="en-IN"/>
        </a:p>
      </dgm:t>
    </dgm:pt>
    <dgm:pt modelId="{44BDF1F7-4F2A-465C-B612-06DDBEB5960C}" type="sibTrans" cxnId="{786EDA9F-74F8-4302-AEB5-9D86D077436D}">
      <dgm:prSet/>
      <dgm:spPr/>
      <dgm:t>
        <a:bodyPr/>
        <a:lstStyle/>
        <a:p>
          <a:endParaRPr lang="en-IN"/>
        </a:p>
      </dgm:t>
    </dgm:pt>
    <dgm:pt modelId="{6E7249D1-1A47-439B-8E2E-651F2DFAA062}">
      <dgm:prSet/>
      <dgm:spPr/>
      <dgm:t>
        <a:bodyPr/>
        <a:lstStyle/>
        <a:p>
          <a:r>
            <a:rPr lang="en-IN"/>
            <a:t>Loading</a:t>
          </a:r>
        </a:p>
      </dgm:t>
    </dgm:pt>
    <dgm:pt modelId="{3234A817-810C-4D57-8739-61C1DCA38027}" type="parTrans" cxnId="{237B8F5C-88AC-4F43-9172-B6CE6EA545E7}">
      <dgm:prSet/>
      <dgm:spPr/>
      <dgm:t>
        <a:bodyPr/>
        <a:lstStyle/>
        <a:p>
          <a:endParaRPr lang="en-IN"/>
        </a:p>
      </dgm:t>
    </dgm:pt>
    <dgm:pt modelId="{28FA97EF-7A0E-42DC-8CB8-B4962AE3950A}" type="sibTrans" cxnId="{237B8F5C-88AC-4F43-9172-B6CE6EA545E7}">
      <dgm:prSet/>
      <dgm:spPr/>
      <dgm:t>
        <a:bodyPr/>
        <a:lstStyle/>
        <a:p>
          <a:endParaRPr lang="en-IN"/>
        </a:p>
      </dgm:t>
    </dgm:pt>
    <dgm:pt modelId="{D30BA22F-ECFD-4BCF-AB75-29F6CD123D54}">
      <dgm:prSet/>
      <dgm:spPr/>
      <dgm:t>
        <a:bodyPr/>
        <a:lstStyle/>
        <a:p>
          <a:r>
            <a:rPr lang="en-IN"/>
            <a:t>menu</a:t>
          </a:r>
        </a:p>
      </dgm:t>
    </dgm:pt>
    <dgm:pt modelId="{3C0997B6-8E3A-4EBB-8CF7-F49BC976E8EC}" type="parTrans" cxnId="{ACBE45E7-61FC-41B0-99EB-1117EF6B537A}">
      <dgm:prSet/>
      <dgm:spPr/>
      <dgm:t>
        <a:bodyPr/>
        <a:lstStyle/>
        <a:p>
          <a:endParaRPr lang="en-IN"/>
        </a:p>
      </dgm:t>
    </dgm:pt>
    <dgm:pt modelId="{C313BEA1-D8FD-4FA9-8310-1CBA14FE6605}" type="sibTrans" cxnId="{ACBE45E7-61FC-41B0-99EB-1117EF6B537A}">
      <dgm:prSet/>
      <dgm:spPr/>
      <dgm:t>
        <a:bodyPr/>
        <a:lstStyle/>
        <a:p>
          <a:endParaRPr lang="en-IN"/>
        </a:p>
      </dgm:t>
    </dgm:pt>
    <dgm:pt modelId="{B9853494-E082-4590-820E-25FFEB7619E9}">
      <dgm:prSet phldrT="[Text]"/>
      <dgm:spPr/>
      <dgm:t>
        <a:bodyPr/>
        <a:lstStyle/>
        <a:p>
          <a:r>
            <a:rPr lang="en-US"/>
            <a:t>Booths</a:t>
          </a:r>
          <a:endParaRPr lang="en-US" dirty="0"/>
        </a:p>
      </dgm:t>
    </dgm:pt>
    <dgm:pt modelId="{9B91E989-565E-48F2-98A3-61F390DCF389}" type="parTrans" cxnId="{BD583632-860B-4606-A84E-E298CD79CCFF}">
      <dgm:prSet/>
      <dgm:spPr/>
      <dgm:t>
        <a:bodyPr/>
        <a:lstStyle/>
        <a:p>
          <a:endParaRPr lang="en-IN"/>
        </a:p>
      </dgm:t>
    </dgm:pt>
    <dgm:pt modelId="{89C404E7-A54D-42EC-A44E-1BF77E837983}" type="sibTrans" cxnId="{BD583632-860B-4606-A84E-E298CD79CCFF}">
      <dgm:prSet/>
      <dgm:spPr/>
      <dgm:t>
        <a:bodyPr/>
        <a:lstStyle/>
        <a:p>
          <a:endParaRPr lang="en-IN"/>
        </a:p>
      </dgm:t>
    </dgm:pt>
    <dgm:pt modelId="{9AB1313C-EA6B-417C-B0E8-3E5E8DA5A8FC}">
      <dgm:prSet phldrT="[Text]"/>
      <dgm:spPr/>
      <dgm:t>
        <a:bodyPr/>
        <a:lstStyle/>
        <a:p>
          <a:r>
            <a:rPr lang="en-US"/>
            <a:t>Helpline</a:t>
          </a:r>
          <a:endParaRPr lang="en-US" dirty="0"/>
        </a:p>
      </dgm:t>
    </dgm:pt>
    <dgm:pt modelId="{67AE5546-0E4C-4318-91E0-43B2A8C67E72}" type="parTrans" cxnId="{8036F92B-116F-4E0A-A16C-4F9CE7419615}">
      <dgm:prSet/>
      <dgm:spPr/>
      <dgm:t>
        <a:bodyPr/>
        <a:lstStyle/>
        <a:p>
          <a:endParaRPr lang="en-IN"/>
        </a:p>
      </dgm:t>
    </dgm:pt>
    <dgm:pt modelId="{AE9768CF-EF2B-4C41-BAEB-B8E8E5520735}" type="sibTrans" cxnId="{8036F92B-116F-4E0A-A16C-4F9CE7419615}">
      <dgm:prSet/>
      <dgm:spPr/>
      <dgm:t>
        <a:bodyPr/>
        <a:lstStyle/>
        <a:p>
          <a:endParaRPr lang="en-IN"/>
        </a:p>
      </dgm:t>
    </dgm:pt>
    <dgm:pt modelId="{16F3E80C-B172-473B-81E7-17238AB4B511}">
      <dgm:prSet phldrT="[Text]"/>
      <dgm:spPr/>
      <dgm:t>
        <a:bodyPr/>
        <a:lstStyle/>
        <a:p>
          <a:r>
            <a:rPr lang="en-US"/>
            <a:t>control</a:t>
          </a:r>
          <a:endParaRPr lang="en-US" dirty="0"/>
        </a:p>
      </dgm:t>
    </dgm:pt>
    <dgm:pt modelId="{90C8A5A2-0DB2-476F-AB14-0908CF8EA6B9}" type="parTrans" cxnId="{ED40F7BE-5497-4B94-8863-33C7F4FDE127}">
      <dgm:prSet/>
      <dgm:spPr/>
      <dgm:t>
        <a:bodyPr/>
        <a:lstStyle/>
        <a:p>
          <a:endParaRPr lang="en-IN"/>
        </a:p>
      </dgm:t>
    </dgm:pt>
    <dgm:pt modelId="{ECCED3A3-3FCE-4314-9A4F-103EEB6FEB30}" type="sibTrans" cxnId="{ED40F7BE-5497-4B94-8863-33C7F4FDE127}">
      <dgm:prSet/>
      <dgm:spPr/>
      <dgm:t>
        <a:bodyPr/>
        <a:lstStyle/>
        <a:p>
          <a:endParaRPr lang="en-IN"/>
        </a:p>
      </dgm:t>
    </dgm:pt>
    <dgm:pt modelId="{EC2C04B5-8778-4E4C-B79E-C372AAF82C46}">
      <dgm:prSet phldrT="[Text]"/>
      <dgm:spPr/>
      <dgm:t>
        <a:bodyPr/>
        <a:lstStyle/>
        <a:p>
          <a:r>
            <a:rPr lang="en-US"/>
            <a:t>Store record</a:t>
          </a:r>
          <a:endParaRPr lang="en-US" dirty="0"/>
        </a:p>
      </dgm:t>
    </dgm:pt>
    <dgm:pt modelId="{5C48E61C-F40B-4609-B13F-B344C073DA58}" type="parTrans" cxnId="{8424515E-6F09-41E7-84A9-BE44F0D86B90}">
      <dgm:prSet/>
      <dgm:spPr/>
      <dgm:t>
        <a:bodyPr/>
        <a:lstStyle/>
        <a:p>
          <a:endParaRPr lang="en-IN"/>
        </a:p>
      </dgm:t>
    </dgm:pt>
    <dgm:pt modelId="{0F07A32E-7B5B-4E59-853D-3C948319D20F}" type="sibTrans" cxnId="{8424515E-6F09-41E7-84A9-BE44F0D86B90}">
      <dgm:prSet/>
      <dgm:spPr/>
      <dgm:t>
        <a:bodyPr/>
        <a:lstStyle/>
        <a:p>
          <a:endParaRPr lang="en-IN"/>
        </a:p>
      </dgm:t>
    </dgm:pt>
    <dgm:pt modelId="{69CE6E47-DA50-4571-82A1-8C08CD90B469}">
      <dgm:prSet phldrT="[Text]"/>
      <dgm:spPr/>
      <dgm:t>
        <a:bodyPr/>
        <a:lstStyle/>
        <a:p>
          <a:r>
            <a:rPr lang="en-US"/>
            <a:t>Show record</a:t>
          </a:r>
          <a:endParaRPr lang="en-US" dirty="0"/>
        </a:p>
      </dgm:t>
    </dgm:pt>
    <dgm:pt modelId="{75E660C4-A365-476D-9EB2-D8523BA5E2C6}" type="parTrans" cxnId="{34B1D7C3-E32F-4E66-8BC1-5BC038951723}">
      <dgm:prSet/>
      <dgm:spPr/>
      <dgm:t>
        <a:bodyPr/>
        <a:lstStyle/>
        <a:p>
          <a:endParaRPr lang="en-IN"/>
        </a:p>
      </dgm:t>
    </dgm:pt>
    <dgm:pt modelId="{09BD8024-9A44-449D-AB79-5791F3ADACE0}" type="sibTrans" cxnId="{34B1D7C3-E32F-4E66-8BC1-5BC038951723}">
      <dgm:prSet/>
      <dgm:spPr/>
      <dgm:t>
        <a:bodyPr/>
        <a:lstStyle/>
        <a:p>
          <a:endParaRPr lang="en-IN"/>
        </a:p>
      </dgm:t>
    </dgm:pt>
    <dgm:pt modelId="{00812A26-27B5-4BE2-9C77-306A4717BAAC}">
      <dgm:prSet phldrT="[Text]"/>
      <dgm:spPr/>
      <dgm:t>
        <a:bodyPr/>
        <a:lstStyle/>
        <a:p>
          <a:endParaRPr lang="en-US" dirty="0"/>
        </a:p>
      </dgm:t>
    </dgm:pt>
    <dgm:pt modelId="{A905D7B3-B465-44D9-95C0-17F92066F0CF}" type="parTrans" cxnId="{B383274C-3EFD-4B94-8203-EF4D879092C7}">
      <dgm:prSet/>
      <dgm:spPr/>
      <dgm:t>
        <a:bodyPr/>
        <a:lstStyle/>
        <a:p>
          <a:endParaRPr lang="en-IN"/>
        </a:p>
      </dgm:t>
    </dgm:pt>
    <dgm:pt modelId="{AA7C09E7-DE82-46FC-999E-7AE97C1703C8}" type="sibTrans" cxnId="{B383274C-3EFD-4B94-8203-EF4D879092C7}">
      <dgm:prSet/>
      <dgm:spPr/>
      <dgm:t>
        <a:bodyPr/>
        <a:lstStyle/>
        <a:p>
          <a:endParaRPr lang="en-IN"/>
        </a:p>
      </dgm:t>
    </dgm:pt>
    <dgm:pt modelId="{5EB5F634-8B6E-481E-95C2-D49B0C826DC2}">
      <dgm:prSet phldrT="[Text]"/>
      <dgm:spPr/>
      <dgm:t>
        <a:bodyPr/>
        <a:lstStyle/>
        <a:p>
          <a:r>
            <a:rPr lang="en-US"/>
            <a:t>Update record</a:t>
          </a:r>
          <a:endParaRPr lang="en-US" dirty="0"/>
        </a:p>
      </dgm:t>
    </dgm:pt>
    <dgm:pt modelId="{DF8235E2-0955-4C24-AD24-F3EF56E2B5FD}" type="parTrans" cxnId="{7D25620C-7440-4E5B-96B7-2C5B293D2FBE}">
      <dgm:prSet/>
      <dgm:spPr/>
      <dgm:t>
        <a:bodyPr/>
        <a:lstStyle/>
        <a:p>
          <a:endParaRPr lang="en-IN"/>
        </a:p>
      </dgm:t>
    </dgm:pt>
    <dgm:pt modelId="{5F7E26B1-D206-4131-B61A-2B62708540F6}" type="sibTrans" cxnId="{7D25620C-7440-4E5B-96B7-2C5B293D2FBE}">
      <dgm:prSet/>
      <dgm:spPr/>
      <dgm:t>
        <a:bodyPr/>
        <a:lstStyle/>
        <a:p>
          <a:endParaRPr lang="en-IN"/>
        </a:p>
      </dgm:t>
    </dgm:pt>
    <dgm:pt modelId="{3606A795-710B-47AA-BAA8-C126697F12C8}">
      <dgm:prSet phldrT="[Text]"/>
      <dgm:spPr/>
      <dgm:t>
        <a:bodyPr/>
        <a:lstStyle/>
        <a:p>
          <a:r>
            <a:rPr lang="en-US"/>
            <a:t>Search record</a:t>
          </a:r>
          <a:endParaRPr lang="en-US" dirty="0"/>
        </a:p>
      </dgm:t>
    </dgm:pt>
    <dgm:pt modelId="{1F96B238-30DB-40B8-8883-29B51B4F8A9A}" type="parTrans" cxnId="{BCBEBCCF-AF3C-484E-B000-3109FE2981E3}">
      <dgm:prSet/>
      <dgm:spPr/>
      <dgm:t>
        <a:bodyPr/>
        <a:lstStyle/>
        <a:p>
          <a:endParaRPr lang="en-IN"/>
        </a:p>
      </dgm:t>
    </dgm:pt>
    <dgm:pt modelId="{1581BFF9-CC82-4A9C-B7E9-ADDD2790FC13}" type="sibTrans" cxnId="{BCBEBCCF-AF3C-484E-B000-3109FE2981E3}">
      <dgm:prSet/>
      <dgm:spPr/>
      <dgm:t>
        <a:bodyPr/>
        <a:lstStyle/>
        <a:p>
          <a:endParaRPr lang="en-IN"/>
        </a:p>
      </dgm:t>
    </dgm:pt>
    <dgm:pt modelId="{77ED5A2C-21BB-4A19-9CD2-1D706D48AA5F}">
      <dgm:prSet phldrT="[Text]"/>
      <dgm:spPr/>
      <dgm:t>
        <a:bodyPr/>
        <a:lstStyle/>
        <a:p>
          <a:r>
            <a:rPr lang="en-US"/>
            <a:t>Display record</a:t>
          </a:r>
          <a:endParaRPr lang="en-US" dirty="0"/>
        </a:p>
      </dgm:t>
    </dgm:pt>
    <dgm:pt modelId="{459FB6F1-E768-4073-B4B3-0BA40A08D046}" type="parTrans" cxnId="{8D1E2AEF-8BDF-4262-A80D-F07C1D30EBAF}">
      <dgm:prSet/>
      <dgm:spPr/>
      <dgm:t>
        <a:bodyPr/>
        <a:lstStyle/>
        <a:p>
          <a:endParaRPr lang="en-IN"/>
        </a:p>
      </dgm:t>
    </dgm:pt>
    <dgm:pt modelId="{7C3E1507-1C6E-45E1-A16E-0C296C0F6279}" type="sibTrans" cxnId="{8D1E2AEF-8BDF-4262-A80D-F07C1D30EBAF}">
      <dgm:prSet/>
      <dgm:spPr/>
      <dgm:t>
        <a:bodyPr/>
        <a:lstStyle/>
        <a:p>
          <a:endParaRPr lang="en-IN"/>
        </a:p>
      </dgm:t>
    </dgm:pt>
    <dgm:pt modelId="{6FF9945A-088D-46C1-BC37-A43D3FAE4CC3}">
      <dgm:prSet phldrT="[Text]"/>
      <dgm:spPr/>
      <dgm:t>
        <a:bodyPr/>
        <a:lstStyle/>
        <a:p>
          <a:r>
            <a:rPr lang="en-US"/>
            <a:t>Delete record</a:t>
          </a:r>
          <a:endParaRPr lang="en-US" dirty="0"/>
        </a:p>
      </dgm:t>
    </dgm:pt>
    <dgm:pt modelId="{6772F81C-D1A0-40F6-88D3-C4CA0E05F1C6}" type="parTrans" cxnId="{9BDF55C6-6F88-4CC7-84F7-A2032D5B2C20}">
      <dgm:prSet/>
      <dgm:spPr/>
      <dgm:t>
        <a:bodyPr/>
        <a:lstStyle/>
        <a:p>
          <a:endParaRPr lang="en-IN"/>
        </a:p>
      </dgm:t>
    </dgm:pt>
    <dgm:pt modelId="{A5387702-9863-4762-8ABD-FA372D6E9D09}" type="sibTrans" cxnId="{9BDF55C6-6F88-4CC7-84F7-A2032D5B2C20}">
      <dgm:prSet/>
      <dgm:spPr/>
      <dgm:t>
        <a:bodyPr/>
        <a:lstStyle/>
        <a:p>
          <a:endParaRPr lang="en-IN"/>
        </a:p>
      </dgm:t>
    </dgm:pt>
    <dgm:pt modelId="{DE64E088-7EB7-4130-886E-16D7DE4B9673}" type="pres">
      <dgm:prSet presAssocID="{0E9DE493-19D7-4EC9-97C9-5F26233F1106}" presName="linearFlow" presStyleCnt="0">
        <dgm:presLayoutVars>
          <dgm:dir/>
          <dgm:animLvl val="lvl"/>
          <dgm:resizeHandles val="exact"/>
        </dgm:presLayoutVars>
      </dgm:prSet>
      <dgm:spPr/>
    </dgm:pt>
    <dgm:pt modelId="{02760EA9-E5E2-49E6-8BF4-3B978D895E33}" type="pres">
      <dgm:prSet presAssocID="{FB986F71-3126-4196-BD30-74AEDC39A1CA}" presName="composite" presStyleCnt="0"/>
      <dgm:spPr/>
    </dgm:pt>
    <dgm:pt modelId="{60495337-70E9-4334-BC71-30B6A1A6DE9A}" type="pres">
      <dgm:prSet presAssocID="{FB986F71-3126-4196-BD30-74AEDC39A1CA}" presName="parTx" presStyleLbl="node1" presStyleIdx="0" presStyleCnt="3">
        <dgm:presLayoutVars>
          <dgm:chMax val="0"/>
          <dgm:chPref val="0"/>
          <dgm:bulletEnabled val="1"/>
        </dgm:presLayoutVars>
      </dgm:prSet>
      <dgm:spPr/>
    </dgm:pt>
    <dgm:pt modelId="{A7767C5C-E1CB-44F3-950E-4AD911FF0315}" type="pres">
      <dgm:prSet presAssocID="{FB986F71-3126-4196-BD30-74AEDC39A1CA}" presName="parSh" presStyleLbl="node1" presStyleIdx="0" presStyleCnt="3" custLinFactNeighborX="3175" custLinFactNeighborY="-41286"/>
      <dgm:spPr/>
    </dgm:pt>
    <dgm:pt modelId="{6355695A-C265-4915-92FE-DB0EAF95C81D}" type="pres">
      <dgm:prSet presAssocID="{FB986F71-3126-4196-BD30-74AEDC39A1CA}" presName="desTx" presStyleLbl="fgAcc1" presStyleIdx="0" presStyleCnt="3" custScaleX="96667" custScaleY="35659" custLinFactNeighborX="-3406" custLinFactNeighborY="-46061">
        <dgm:presLayoutVars>
          <dgm:bulletEnabled val="1"/>
        </dgm:presLayoutVars>
      </dgm:prSet>
      <dgm:spPr/>
    </dgm:pt>
    <dgm:pt modelId="{DF7BC767-9639-4155-A659-B9F0C65E7F13}" type="pres">
      <dgm:prSet presAssocID="{D0B150DF-3AA4-454C-8652-25880449C422}" presName="sibTrans" presStyleLbl="sibTrans2D1" presStyleIdx="0" presStyleCnt="2"/>
      <dgm:spPr/>
    </dgm:pt>
    <dgm:pt modelId="{0FEBCB4C-FF2A-4E8E-B213-FA41297846A1}" type="pres">
      <dgm:prSet presAssocID="{D0B150DF-3AA4-454C-8652-25880449C422}" presName="connTx" presStyleLbl="sibTrans2D1" presStyleIdx="0" presStyleCnt="2"/>
      <dgm:spPr/>
    </dgm:pt>
    <dgm:pt modelId="{6DD6657F-F1E5-4B10-B8A8-CCA60DBF9813}" type="pres">
      <dgm:prSet presAssocID="{F6D27D1B-CDCB-481F-B8FA-AB31B2A119DE}" presName="composite" presStyleCnt="0"/>
      <dgm:spPr/>
    </dgm:pt>
    <dgm:pt modelId="{362BF329-B420-4C02-BB18-4A7320F1D012}" type="pres">
      <dgm:prSet presAssocID="{F6D27D1B-CDCB-481F-B8FA-AB31B2A119DE}" presName="parTx" presStyleLbl="node1" presStyleIdx="0" presStyleCnt="3">
        <dgm:presLayoutVars>
          <dgm:chMax val="0"/>
          <dgm:chPref val="0"/>
          <dgm:bulletEnabled val="1"/>
        </dgm:presLayoutVars>
      </dgm:prSet>
      <dgm:spPr/>
    </dgm:pt>
    <dgm:pt modelId="{E96D0C74-DA34-48B0-AD43-6B2F2E0264DE}" type="pres">
      <dgm:prSet presAssocID="{F6D27D1B-CDCB-481F-B8FA-AB31B2A119DE}" presName="parSh" presStyleLbl="node1" presStyleIdx="1" presStyleCnt="3" custScaleX="111627" custScaleY="99235" custLinFactNeighborX="4780" custLinFactNeighborY="-40733"/>
      <dgm:spPr/>
    </dgm:pt>
    <dgm:pt modelId="{4D87505F-3B41-4431-823B-9A021E9CA1AA}" type="pres">
      <dgm:prSet presAssocID="{F6D27D1B-CDCB-481F-B8FA-AB31B2A119DE}" presName="desTx" presStyleLbl="fgAcc1" presStyleIdx="1" presStyleCnt="3" custScaleY="49226" custLinFactNeighborX="427" custLinFactNeighborY="-35738">
        <dgm:presLayoutVars>
          <dgm:bulletEnabled val="1"/>
        </dgm:presLayoutVars>
      </dgm:prSet>
      <dgm:spPr/>
    </dgm:pt>
    <dgm:pt modelId="{D2919D55-F541-450B-AED5-2DCB09D9B5C6}" type="pres">
      <dgm:prSet presAssocID="{7AEB6639-3258-49E8-8B1F-B4A9C61922BE}" presName="sibTrans" presStyleLbl="sibTrans2D1" presStyleIdx="1" presStyleCnt="2"/>
      <dgm:spPr/>
    </dgm:pt>
    <dgm:pt modelId="{7DC59A36-8AAC-4F78-8295-9D7E14E80289}" type="pres">
      <dgm:prSet presAssocID="{7AEB6639-3258-49E8-8B1F-B4A9C61922BE}" presName="connTx" presStyleLbl="sibTrans2D1" presStyleIdx="1" presStyleCnt="2"/>
      <dgm:spPr/>
    </dgm:pt>
    <dgm:pt modelId="{C72752B1-1EFD-4E51-8534-CEBE0BB742F3}" type="pres">
      <dgm:prSet presAssocID="{58828492-5CEF-4AFE-95CB-5D7E6A18158B}" presName="composite" presStyleCnt="0"/>
      <dgm:spPr/>
    </dgm:pt>
    <dgm:pt modelId="{25BBE30F-9128-42D1-AEF7-B4EA08EC2A85}" type="pres">
      <dgm:prSet presAssocID="{58828492-5CEF-4AFE-95CB-5D7E6A18158B}" presName="parTx" presStyleLbl="node1" presStyleIdx="1" presStyleCnt="3">
        <dgm:presLayoutVars>
          <dgm:chMax val="0"/>
          <dgm:chPref val="0"/>
          <dgm:bulletEnabled val="1"/>
        </dgm:presLayoutVars>
      </dgm:prSet>
      <dgm:spPr/>
    </dgm:pt>
    <dgm:pt modelId="{DEE98B31-4004-4EE1-A5CA-B09DF0591570}" type="pres">
      <dgm:prSet presAssocID="{58828492-5CEF-4AFE-95CB-5D7E6A18158B}" presName="parSh" presStyleLbl="node1" presStyleIdx="2" presStyleCnt="3" custScaleY="101233" custLinFactNeighborX="2754" custLinFactNeighborY="-14813"/>
      <dgm:spPr/>
    </dgm:pt>
    <dgm:pt modelId="{67DD8843-0D90-49E8-A882-51E80890B95D}" type="pres">
      <dgm:prSet presAssocID="{58828492-5CEF-4AFE-95CB-5D7E6A18158B}" presName="desTx" presStyleLbl="fgAcc1" presStyleIdx="2" presStyleCnt="3" custScaleX="120644" custScaleY="77105" custLinFactNeighborX="-2319" custLinFactNeighborY="-14606">
        <dgm:presLayoutVars>
          <dgm:bulletEnabled val="1"/>
        </dgm:presLayoutVars>
      </dgm:prSet>
      <dgm:spPr/>
    </dgm:pt>
  </dgm:ptLst>
  <dgm:cxnLst>
    <dgm:cxn modelId="{EE4BD709-1C13-46C0-92D6-F91387CE1F52}" type="presOf" srcId="{5EB5F634-8B6E-481E-95C2-D49B0C826DC2}" destId="{67DD8843-0D90-49E8-A882-51E80890B95D}" srcOrd="0" destOrd="4" presId="urn:microsoft.com/office/officeart/2005/8/layout/process3"/>
    <dgm:cxn modelId="{3A5A2F0A-9911-41EE-BBAC-65C667A9839C}" type="presOf" srcId="{3606A795-710B-47AA-BAA8-C126697F12C8}" destId="{67DD8843-0D90-49E8-A882-51E80890B95D}" srcOrd="0" destOrd="5" presId="urn:microsoft.com/office/officeart/2005/8/layout/process3"/>
    <dgm:cxn modelId="{7D25620C-7440-4E5B-96B7-2C5B293D2FBE}" srcId="{58828492-5CEF-4AFE-95CB-5D7E6A18158B}" destId="{5EB5F634-8B6E-481E-95C2-D49B0C826DC2}" srcOrd="4" destOrd="0" parTransId="{DF8235E2-0955-4C24-AD24-F3EF56E2B5FD}" sibTransId="{5F7E26B1-D206-4131-B61A-2B62708540F6}"/>
    <dgm:cxn modelId="{DA865B1B-4080-4F8B-8B1F-795598D240BB}" type="presOf" srcId="{D0B150DF-3AA4-454C-8652-25880449C422}" destId="{DF7BC767-9639-4155-A659-B9F0C65E7F13}" srcOrd="0" destOrd="0" presId="urn:microsoft.com/office/officeart/2005/8/layout/process3"/>
    <dgm:cxn modelId="{659D6221-033A-4D12-A49F-95EBD8E42D4C}" type="presOf" srcId="{0B00F5A8-A0EF-4111-9D86-004317B4F49E}" destId="{4D87505F-3B41-4431-823B-9A021E9CA1AA}" srcOrd="0" destOrd="0" presId="urn:microsoft.com/office/officeart/2005/8/layout/process3"/>
    <dgm:cxn modelId="{6449EB29-AAEC-4104-9DDC-AF206D5349D6}" type="presOf" srcId="{69CE6E47-DA50-4571-82A1-8C08CD90B469}" destId="{67DD8843-0D90-49E8-A882-51E80890B95D}" srcOrd="0" destOrd="3" presId="urn:microsoft.com/office/officeart/2005/8/layout/process3"/>
    <dgm:cxn modelId="{ECE9152A-59A8-4A3A-9D34-DB38A074F636}" srcId="{0E9DE493-19D7-4EC9-97C9-5F26233F1106}" destId="{58828492-5CEF-4AFE-95CB-5D7E6A18158B}" srcOrd="2" destOrd="0" parTransId="{F664BA43-1B81-496F-A04E-CE4B4A525697}" sibTransId="{2D386477-EC66-449A-8D41-5F8A212C3D8E}"/>
    <dgm:cxn modelId="{8036F92B-116F-4E0A-A16C-4F9CE7419615}" srcId="{F6D27D1B-CDCB-481F-B8FA-AB31B2A119DE}" destId="{9AB1313C-EA6B-417C-B0E8-3E5E8DA5A8FC}" srcOrd="2" destOrd="0" parTransId="{67AE5546-0E4C-4318-91E0-43B2A8C67E72}" sibTransId="{AE9768CF-EF2B-4C41-BAEB-B8E8E5520735}"/>
    <dgm:cxn modelId="{BD583632-860B-4606-A84E-E298CD79CCFF}" srcId="{F6D27D1B-CDCB-481F-B8FA-AB31B2A119DE}" destId="{B9853494-E082-4590-820E-25FFEB7619E9}" srcOrd="1" destOrd="0" parTransId="{9B91E989-565E-48F2-98A3-61F390DCF389}" sibTransId="{89C404E7-A54D-42EC-A44E-1BF77E837983}"/>
    <dgm:cxn modelId="{A0692237-145D-4EF9-B270-3080C65A75BC}" type="presOf" srcId="{B9853494-E082-4590-820E-25FFEB7619E9}" destId="{4D87505F-3B41-4431-823B-9A021E9CA1AA}" srcOrd="0" destOrd="1" presId="urn:microsoft.com/office/officeart/2005/8/layout/process3"/>
    <dgm:cxn modelId="{B89EDF5B-DC31-4FEF-9DD8-549ED54BAF8B}" type="presOf" srcId="{9AB1313C-EA6B-417C-B0E8-3E5E8DA5A8FC}" destId="{4D87505F-3B41-4431-823B-9A021E9CA1AA}" srcOrd="0" destOrd="2" presId="urn:microsoft.com/office/officeart/2005/8/layout/process3"/>
    <dgm:cxn modelId="{237B8F5C-88AC-4F43-9172-B6CE6EA545E7}" srcId="{FB986F71-3126-4196-BD30-74AEDC39A1CA}" destId="{6E7249D1-1A47-439B-8E2E-651F2DFAA062}" srcOrd="1" destOrd="0" parTransId="{3234A817-810C-4D57-8739-61C1DCA38027}" sibTransId="{28FA97EF-7A0E-42DC-8CB8-B4962AE3950A}"/>
    <dgm:cxn modelId="{8424515E-6F09-41E7-84A9-BE44F0D86B90}" srcId="{58828492-5CEF-4AFE-95CB-5D7E6A18158B}" destId="{EC2C04B5-8778-4E4C-B79E-C372AAF82C46}" srcOrd="1" destOrd="0" parTransId="{5C48E61C-F40B-4609-B13F-B344C073DA58}" sibTransId="{0F07A32E-7B5B-4E59-853D-3C948319D20F}"/>
    <dgm:cxn modelId="{64514E67-5770-4291-A099-A7DC9E4084E8}" type="presOf" srcId="{16F3E80C-B172-473B-81E7-17238AB4B511}" destId="{4D87505F-3B41-4431-823B-9A021E9CA1AA}" srcOrd="0" destOrd="3" presId="urn:microsoft.com/office/officeart/2005/8/layout/process3"/>
    <dgm:cxn modelId="{313BD969-E056-4C21-A307-BD82183A0A31}" type="presOf" srcId="{EC2C04B5-8778-4E4C-B79E-C372AAF82C46}" destId="{67DD8843-0D90-49E8-A882-51E80890B95D}" srcOrd="0" destOrd="1" presId="urn:microsoft.com/office/officeart/2005/8/layout/process3"/>
    <dgm:cxn modelId="{B383274C-3EFD-4B94-8203-EF4D879092C7}" srcId="{58828492-5CEF-4AFE-95CB-5D7E6A18158B}" destId="{00812A26-27B5-4BE2-9C77-306A4717BAAC}" srcOrd="7" destOrd="0" parTransId="{A905D7B3-B465-44D9-95C0-17F92066F0CF}" sibTransId="{AA7C09E7-DE82-46FC-999E-7AE97C1703C8}"/>
    <dgm:cxn modelId="{A1D99E51-19B4-4EBE-9C80-CA9CDD8F268A}" type="presOf" srcId="{00812A26-27B5-4BE2-9C77-306A4717BAAC}" destId="{67DD8843-0D90-49E8-A882-51E80890B95D}" srcOrd="0" destOrd="7" presId="urn:microsoft.com/office/officeart/2005/8/layout/process3"/>
    <dgm:cxn modelId="{1423FC72-83C7-4510-8021-28EAEA493E68}" srcId="{0E9DE493-19D7-4EC9-97C9-5F26233F1106}" destId="{FB986F71-3126-4196-BD30-74AEDC39A1CA}" srcOrd="0" destOrd="0" parTransId="{9B3CE34A-9B3E-4D5F-94E0-DFBB94FF5A03}" sibTransId="{D0B150DF-3AA4-454C-8652-25880449C422}"/>
    <dgm:cxn modelId="{4143D757-8617-4C89-8322-E3B29A1874AF}" srcId="{58828492-5CEF-4AFE-95CB-5D7E6A18158B}" destId="{68838C34-4D02-49F8-ADD7-BFA90D87B7EA}" srcOrd="0" destOrd="0" parTransId="{F2AD00AD-6A23-4C89-A107-68EF5D1F0B94}" sibTransId="{FFC4FCE7-6F2F-4F91-A74A-7C4C32A81657}"/>
    <dgm:cxn modelId="{62DB9758-E5A2-4D76-87C1-17DD21FECC6C}" type="presOf" srcId="{BC9D9442-4632-40BB-90B1-65B235A5D6CE}" destId="{6355695A-C265-4915-92FE-DB0EAF95C81D}" srcOrd="0" destOrd="0" presId="urn:microsoft.com/office/officeart/2005/8/layout/process3"/>
    <dgm:cxn modelId="{5D12537D-44F9-4D76-8C7A-689B7E8438C8}" type="presOf" srcId="{0E9DE493-19D7-4EC9-97C9-5F26233F1106}" destId="{DE64E088-7EB7-4130-886E-16D7DE4B9673}" srcOrd="0" destOrd="0" presId="urn:microsoft.com/office/officeart/2005/8/layout/process3"/>
    <dgm:cxn modelId="{60EFCE84-3868-4DC7-8524-5E9B4DBD6915}" type="presOf" srcId="{D30BA22F-ECFD-4BCF-AB75-29F6CD123D54}" destId="{6355695A-C265-4915-92FE-DB0EAF95C81D}" srcOrd="0" destOrd="2" presId="urn:microsoft.com/office/officeart/2005/8/layout/process3"/>
    <dgm:cxn modelId="{6DE2878E-82C7-4BA2-AFA0-4C4033862244}" type="presOf" srcId="{F6D27D1B-CDCB-481F-B8FA-AB31B2A119DE}" destId="{E96D0C74-DA34-48B0-AD43-6B2F2E0264DE}" srcOrd="1" destOrd="0" presId="urn:microsoft.com/office/officeart/2005/8/layout/process3"/>
    <dgm:cxn modelId="{A7C67891-B8A6-4F50-8026-4526D7159148}" type="presOf" srcId="{FB986F71-3126-4196-BD30-74AEDC39A1CA}" destId="{60495337-70E9-4334-BC71-30B6A1A6DE9A}" srcOrd="0" destOrd="0" presId="urn:microsoft.com/office/officeart/2005/8/layout/process3"/>
    <dgm:cxn modelId="{786EDA9F-74F8-4302-AEB5-9D86D077436D}" srcId="{FB986F71-3126-4196-BD30-74AEDC39A1CA}" destId="{BC9D9442-4632-40BB-90B1-65B235A5D6CE}" srcOrd="0" destOrd="0" parTransId="{2EE6D9FE-EB08-446B-9E88-A1A4A9D4BCBA}" sibTransId="{44BDF1F7-4F2A-465C-B612-06DDBEB5960C}"/>
    <dgm:cxn modelId="{C1216FA3-E0E3-49D2-9A00-50DA3841A57A}" type="presOf" srcId="{F6D27D1B-CDCB-481F-B8FA-AB31B2A119DE}" destId="{362BF329-B420-4C02-BB18-4A7320F1D012}" srcOrd="0" destOrd="0" presId="urn:microsoft.com/office/officeart/2005/8/layout/process3"/>
    <dgm:cxn modelId="{A63D53AC-541A-4D09-9620-8B1C8D7B91DE}" srcId="{0E9DE493-19D7-4EC9-97C9-5F26233F1106}" destId="{F6D27D1B-CDCB-481F-B8FA-AB31B2A119DE}" srcOrd="1" destOrd="0" parTransId="{8A7BF306-8E53-4B16-9E7E-A79AE3DF6BE2}" sibTransId="{7AEB6639-3258-49E8-8B1F-B4A9C61922BE}"/>
    <dgm:cxn modelId="{F6E1A0B2-D0E5-48C4-A29B-F26A04E8B161}" type="presOf" srcId="{6E7249D1-1A47-439B-8E2E-651F2DFAA062}" destId="{6355695A-C265-4915-92FE-DB0EAF95C81D}" srcOrd="0" destOrd="1" presId="urn:microsoft.com/office/officeart/2005/8/layout/process3"/>
    <dgm:cxn modelId="{E4DE7FBA-4CC0-45B2-8116-D0FB3D04E2E2}" type="presOf" srcId="{D0B150DF-3AA4-454C-8652-25880449C422}" destId="{0FEBCB4C-FF2A-4E8E-B213-FA41297846A1}" srcOrd="1" destOrd="0" presId="urn:microsoft.com/office/officeart/2005/8/layout/process3"/>
    <dgm:cxn modelId="{ED40F7BE-5497-4B94-8863-33C7F4FDE127}" srcId="{F6D27D1B-CDCB-481F-B8FA-AB31B2A119DE}" destId="{16F3E80C-B172-473B-81E7-17238AB4B511}" srcOrd="3" destOrd="0" parTransId="{90C8A5A2-0DB2-476F-AB14-0908CF8EA6B9}" sibTransId="{ECCED3A3-3FCE-4314-9A4F-103EEB6FEB30}"/>
    <dgm:cxn modelId="{1D4F81C1-1CD1-4B7E-B08B-C5AE16119B02}" type="presOf" srcId="{68838C34-4D02-49F8-ADD7-BFA90D87B7EA}" destId="{67DD8843-0D90-49E8-A882-51E80890B95D}" srcOrd="0" destOrd="0" presId="urn:microsoft.com/office/officeart/2005/8/layout/process3"/>
    <dgm:cxn modelId="{34B1D7C3-E32F-4E66-8BC1-5BC038951723}" srcId="{58828492-5CEF-4AFE-95CB-5D7E6A18158B}" destId="{69CE6E47-DA50-4571-82A1-8C08CD90B469}" srcOrd="3" destOrd="0" parTransId="{75E660C4-A365-476D-9EB2-D8523BA5E2C6}" sibTransId="{09BD8024-9A44-449D-AB79-5791F3ADACE0}"/>
    <dgm:cxn modelId="{9BDF55C6-6F88-4CC7-84F7-A2032D5B2C20}" srcId="{58828492-5CEF-4AFE-95CB-5D7E6A18158B}" destId="{6FF9945A-088D-46C1-BC37-A43D3FAE4CC3}" srcOrd="6" destOrd="0" parTransId="{6772F81C-D1A0-40F6-88D3-C4CA0E05F1C6}" sibTransId="{A5387702-9863-4762-8ABD-FA372D6E9D09}"/>
    <dgm:cxn modelId="{BCBEBCCF-AF3C-484E-B000-3109FE2981E3}" srcId="{58828492-5CEF-4AFE-95CB-5D7E6A18158B}" destId="{3606A795-710B-47AA-BAA8-C126697F12C8}" srcOrd="5" destOrd="0" parTransId="{1F96B238-30DB-40B8-8883-29B51B4F8A9A}" sibTransId="{1581BFF9-CC82-4A9C-B7E9-ADDD2790FC13}"/>
    <dgm:cxn modelId="{538CA8D3-007F-4E04-BDBB-72132B672082}" type="presOf" srcId="{58828492-5CEF-4AFE-95CB-5D7E6A18158B}" destId="{25BBE30F-9128-42D1-AEF7-B4EA08EC2A85}" srcOrd="0" destOrd="0" presId="urn:microsoft.com/office/officeart/2005/8/layout/process3"/>
    <dgm:cxn modelId="{83987BD6-7162-43FB-8317-3FC938205709}" type="presOf" srcId="{77ED5A2C-21BB-4A19-9CD2-1D706D48AA5F}" destId="{67DD8843-0D90-49E8-A882-51E80890B95D}" srcOrd="0" destOrd="2" presId="urn:microsoft.com/office/officeart/2005/8/layout/process3"/>
    <dgm:cxn modelId="{4A600ADE-40F1-4B3E-A3E5-DC62ED3646A4}" type="presOf" srcId="{FB986F71-3126-4196-BD30-74AEDC39A1CA}" destId="{A7767C5C-E1CB-44F3-950E-4AD911FF0315}" srcOrd="1" destOrd="0" presId="urn:microsoft.com/office/officeart/2005/8/layout/process3"/>
    <dgm:cxn modelId="{F5A3EDE0-89BC-4701-8F42-3EA7EE048DFF}" type="presOf" srcId="{6FF9945A-088D-46C1-BC37-A43D3FAE4CC3}" destId="{67DD8843-0D90-49E8-A882-51E80890B95D}" srcOrd="0" destOrd="6" presId="urn:microsoft.com/office/officeart/2005/8/layout/process3"/>
    <dgm:cxn modelId="{B12858E4-81BE-49E2-96F4-FEB108780B63}" type="presOf" srcId="{58828492-5CEF-4AFE-95CB-5D7E6A18158B}" destId="{DEE98B31-4004-4EE1-A5CA-B09DF0591570}" srcOrd="1" destOrd="0" presId="urn:microsoft.com/office/officeart/2005/8/layout/process3"/>
    <dgm:cxn modelId="{86F910E7-C9D0-48E5-A3A3-C70127E96FC1}" srcId="{F6D27D1B-CDCB-481F-B8FA-AB31B2A119DE}" destId="{0B00F5A8-A0EF-4111-9D86-004317B4F49E}" srcOrd="0" destOrd="0" parTransId="{EC916B99-8D26-4265-B7BE-BB461C68DA5C}" sibTransId="{CE48C676-980A-4BAC-A3C8-9ABC315DAE51}"/>
    <dgm:cxn modelId="{ACBE45E7-61FC-41B0-99EB-1117EF6B537A}" srcId="{FB986F71-3126-4196-BD30-74AEDC39A1CA}" destId="{D30BA22F-ECFD-4BCF-AB75-29F6CD123D54}" srcOrd="2" destOrd="0" parTransId="{3C0997B6-8E3A-4EBB-8CF7-F49BC976E8EC}" sibTransId="{C313BEA1-D8FD-4FA9-8310-1CBA14FE6605}"/>
    <dgm:cxn modelId="{8D1E2AEF-8BDF-4262-A80D-F07C1D30EBAF}" srcId="{58828492-5CEF-4AFE-95CB-5D7E6A18158B}" destId="{77ED5A2C-21BB-4A19-9CD2-1D706D48AA5F}" srcOrd="2" destOrd="0" parTransId="{459FB6F1-E768-4073-B4B3-0BA40A08D046}" sibTransId="{7C3E1507-1C6E-45E1-A16E-0C296C0F6279}"/>
    <dgm:cxn modelId="{9121A7F0-6614-4E5C-A5E4-DB0285D5D1F4}" type="presOf" srcId="{7AEB6639-3258-49E8-8B1F-B4A9C61922BE}" destId="{D2919D55-F541-450B-AED5-2DCB09D9B5C6}" srcOrd="0" destOrd="0" presId="urn:microsoft.com/office/officeart/2005/8/layout/process3"/>
    <dgm:cxn modelId="{1CF2D4F1-D376-43AA-911C-EB4A8B66D58B}" type="presOf" srcId="{7AEB6639-3258-49E8-8B1F-B4A9C61922BE}" destId="{7DC59A36-8AAC-4F78-8295-9D7E14E80289}" srcOrd="1" destOrd="0" presId="urn:microsoft.com/office/officeart/2005/8/layout/process3"/>
    <dgm:cxn modelId="{6C5EABA6-533F-4D74-B9B8-9734F13B3FD6}" type="presParOf" srcId="{DE64E088-7EB7-4130-886E-16D7DE4B9673}" destId="{02760EA9-E5E2-49E6-8BF4-3B978D895E33}" srcOrd="0" destOrd="0" presId="urn:microsoft.com/office/officeart/2005/8/layout/process3"/>
    <dgm:cxn modelId="{BE8040DD-2122-47D0-AA75-3472D6424C63}" type="presParOf" srcId="{02760EA9-E5E2-49E6-8BF4-3B978D895E33}" destId="{60495337-70E9-4334-BC71-30B6A1A6DE9A}" srcOrd="0" destOrd="0" presId="urn:microsoft.com/office/officeart/2005/8/layout/process3"/>
    <dgm:cxn modelId="{4984FD84-3640-4B9D-9881-BEB7FC9995B8}" type="presParOf" srcId="{02760EA9-E5E2-49E6-8BF4-3B978D895E33}" destId="{A7767C5C-E1CB-44F3-950E-4AD911FF0315}" srcOrd="1" destOrd="0" presId="urn:microsoft.com/office/officeart/2005/8/layout/process3"/>
    <dgm:cxn modelId="{D6FB7250-7F78-4B11-9DD5-12A77A1839E9}" type="presParOf" srcId="{02760EA9-E5E2-49E6-8BF4-3B978D895E33}" destId="{6355695A-C265-4915-92FE-DB0EAF95C81D}" srcOrd="2" destOrd="0" presId="urn:microsoft.com/office/officeart/2005/8/layout/process3"/>
    <dgm:cxn modelId="{08571CA7-0A02-4738-B6F2-E73B5ED092E5}" type="presParOf" srcId="{DE64E088-7EB7-4130-886E-16D7DE4B9673}" destId="{DF7BC767-9639-4155-A659-B9F0C65E7F13}" srcOrd="1" destOrd="0" presId="urn:microsoft.com/office/officeart/2005/8/layout/process3"/>
    <dgm:cxn modelId="{C6035BB3-72C0-4166-985D-CE4A801099E4}" type="presParOf" srcId="{DF7BC767-9639-4155-A659-B9F0C65E7F13}" destId="{0FEBCB4C-FF2A-4E8E-B213-FA41297846A1}" srcOrd="0" destOrd="0" presId="urn:microsoft.com/office/officeart/2005/8/layout/process3"/>
    <dgm:cxn modelId="{9AD74990-B92A-431E-974D-E9F74B768038}" type="presParOf" srcId="{DE64E088-7EB7-4130-886E-16D7DE4B9673}" destId="{6DD6657F-F1E5-4B10-B8A8-CCA60DBF9813}" srcOrd="2" destOrd="0" presId="urn:microsoft.com/office/officeart/2005/8/layout/process3"/>
    <dgm:cxn modelId="{F753BE89-502D-47C4-9269-6FD202A95154}" type="presParOf" srcId="{6DD6657F-F1E5-4B10-B8A8-CCA60DBF9813}" destId="{362BF329-B420-4C02-BB18-4A7320F1D012}" srcOrd="0" destOrd="0" presId="urn:microsoft.com/office/officeart/2005/8/layout/process3"/>
    <dgm:cxn modelId="{2DE4FDD8-1678-45CF-841C-E7CC4883DEE8}" type="presParOf" srcId="{6DD6657F-F1E5-4B10-B8A8-CCA60DBF9813}" destId="{E96D0C74-DA34-48B0-AD43-6B2F2E0264DE}" srcOrd="1" destOrd="0" presId="urn:microsoft.com/office/officeart/2005/8/layout/process3"/>
    <dgm:cxn modelId="{51B63FD6-5318-4895-85DD-4AFCC07EF75B}" type="presParOf" srcId="{6DD6657F-F1E5-4B10-B8A8-CCA60DBF9813}" destId="{4D87505F-3B41-4431-823B-9A021E9CA1AA}" srcOrd="2" destOrd="0" presId="urn:microsoft.com/office/officeart/2005/8/layout/process3"/>
    <dgm:cxn modelId="{376075C3-CCE9-47AE-8441-D992F9E632D6}" type="presParOf" srcId="{DE64E088-7EB7-4130-886E-16D7DE4B9673}" destId="{D2919D55-F541-450B-AED5-2DCB09D9B5C6}" srcOrd="3" destOrd="0" presId="urn:microsoft.com/office/officeart/2005/8/layout/process3"/>
    <dgm:cxn modelId="{8EF6A387-3E58-4FBC-9A15-078D136C6A81}" type="presParOf" srcId="{D2919D55-F541-450B-AED5-2DCB09D9B5C6}" destId="{7DC59A36-8AAC-4F78-8295-9D7E14E80289}" srcOrd="0" destOrd="0" presId="urn:microsoft.com/office/officeart/2005/8/layout/process3"/>
    <dgm:cxn modelId="{1E82A0E4-9743-4A99-9679-3B4FC2E1EB57}" type="presParOf" srcId="{DE64E088-7EB7-4130-886E-16D7DE4B9673}" destId="{C72752B1-1EFD-4E51-8534-CEBE0BB742F3}" srcOrd="4" destOrd="0" presId="urn:microsoft.com/office/officeart/2005/8/layout/process3"/>
    <dgm:cxn modelId="{A867678E-D82E-4447-9488-DFB5539ACDEC}" type="presParOf" srcId="{C72752B1-1EFD-4E51-8534-CEBE0BB742F3}" destId="{25BBE30F-9128-42D1-AEF7-B4EA08EC2A85}" srcOrd="0" destOrd="0" presId="urn:microsoft.com/office/officeart/2005/8/layout/process3"/>
    <dgm:cxn modelId="{6BEA1A7E-5408-4F52-BE72-23729FDE9A2A}" type="presParOf" srcId="{C72752B1-1EFD-4E51-8534-CEBE0BB742F3}" destId="{DEE98B31-4004-4EE1-A5CA-B09DF0591570}" srcOrd="1" destOrd="0" presId="urn:microsoft.com/office/officeart/2005/8/layout/process3"/>
    <dgm:cxn modelId="{C366603D-7E59-4B86-990B-98132B3D1754}" type="presParOf" srcId="{C72752B1-1EFD-4E51-8534-CEBE0BB742F3}" destId="{67DD8843-0D90-49E8-A882-51E80890B95D}"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67C5C-E1CB-44F3-950E-4AD911FF0315}">
      <dsp:nvSpPr>
        <dsp:cNvPr id="0" name=""/>
        <dsp:cNvSpPr/>
      </dsp:nvSpPr>
      <dsp:spPr>
        <a:xfrm>
          <a:off x="75663" y="0"/>
          <a:ext cx="2143194" cy="122674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80010" numCol="1" spcCol="1270" anchor="t" anchorCtr="0">
          <a:noAutofit/>
        </a:bodyPr>
        <a:lstStyle/>
        <a:p>
          <a:pPr marL="0" lvl="0" indent="0" algn="l" defTabSz="933450">
            <a:lnSpc>
              <a:spcPct val="90000"/>
            </a:lnSpc>
            <a:spcBef>
              <a:spcPct val="0"/>
            </a:spcBef>
            <a:spcAft>
              <a:spcPct val="35000"/>
            </a:spcAft>
            <a:buNone/>
          </a:pPr>
          <a:r>
            <a:rPr lang="en-US" sz="2100" kern="1200">
              <a:solidFill>
                <a:schemeClr val="accent3">
                  <a:lumMod val="60000"/>
                  <a:lumOff val="40000"/>
                </a:schemeClr>
              </a:solidFill>
            </a:rPr>
            <a:t>Class 1:Display</a:t>
          </a:r>
          <a:endParaRPr lang="en-US" sz="2100" kern="1200" dirty="0">
            <a:solidFill>
              <a:schemeClr val="accent3">
                <a:lumMod val="60000"/>
                <a:lumOff val="40000"/>
              </a:schemeClr>
            </a:solidFill>
          </a:endParaRPr>
        </a:p>
      </dsp:txBody>
      <dsp:txXfrm>
        <a:off x="75663" y="0"/>
        <a:ext cx="2143194" cy="817828"/>
      </dsp:txXfrm>
    </dsp:sp>
    <dsp:sp modelId="{6355695A-C265-4915-92FE-DB0EAF95C81D}">
      <dsp:nvSpPr>
        <dsp:cNvPr id="0" name=""/>
        <dsp:cNvSpPr/>
      </dsp:nvSpPr>
      <dsp:spPr>
        <a:xfrm>
          <a:off x="409303" y="713263"/>
          <a:ext cx="2071761" cy="1554308"/>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9352" tIns="149352" rIns="149352" bIns="149352" numCol="1" spcCol="1270" anchor="t" anchorCtr="0">
          <a:noAutofit/>
        </a:bodyPr>
        <a:lstStyle/>
        <a:p>
          <a:pPr marL="228600" lvl="1" indent="-228600" algn="l" defTabSz="933450">
            <a:lnSpc>
              <a:spcPct val="90000"/>
            </a:lnSpc>
            <a:spcBef>
              <a:spcPct val="0"/>
            </a:spcBef>
            <a:spcAft>
              <a:spcPct val="15000"/>
            </a:spcAft>
            <a:buChar char="•"/>
          </a:pPr>
          <a:r>
            <a:rPr lang="en-IN" sz="2100" kern="1200"/>
            <a:t>Password</a:t>
          </a:r>
        </a:p>
        <a:p>
          <a:pPr marL="228600" lvl="1" indent="-228600" algn="l" defTabSz="933450">
            <a:lnSpc>
              <a:spcPct val="90000"/>
            </a:lnSpc>
            <a:spcBef>
              <a:spcPct val="0"/>
            </a:spcBef>
            <a:spcAft>
              <a:spcPct val="15000"/>
            </a:spcAft>
            <a:buChar char="•"/>
          </a:pPr>
          <a:r>
            <a:rPr lang="en-IN" sz="2100" kern="1200"/>
            <a:t>Loading</a:t>
          </a:r>
        </a:p>
        <a:p>
          <a:pPr marL="228600" lvl="1" indent="-228600" algn="l" defTabSz="933450">
            <a:lnSpc>
              <a:spcPct val="90000"/>
            </a:lnSpc>
            <a:spcBef>
              <a:spcPct val="0"/>
            </a:spcBef>
            <a:spcAft>
              <a:spcPct val="15000"/>
            </a:spcAft>
            <a:buChar char="•"/>
          </a:pPr>
          <a:r>
            <a:rPr lang="en-IN" sz="2100" kern="1200"/>
            <a:t>menu</a:t>
          </a:r>
        </a:p>
      </dsp:txBody>
      <dsp:txXfrm>
        <a:off x="454827" y="758787"/>
        <a:ext cx="1980713" cy="1463260"/>
      </dsp:txXfrm>
    </dsp:sp>
    <dsp:sp modelId="{DF7BC767-9639-4155-A659-B9F0C65E7F13}">
      <dsp:nvSpPr>
        <dsp:cNvPr id="0" name=""/>
        <dsp:cNvSpPr/>
      </dsp:nvSpPr>
      <dsp:spPr>
        <a:xfrm rot="21596984">
          <a:off x="2543428" y="140590"/>
          <a:ext cx="688090" cy="533593"/>
        </a:xfrm>
        <a:prstGeom prst="rightArrow">
          <a:avLst>
            <a:gd name="adj1" fmla="val 60000"/>
            <a:gd name="adj2" fmla="val 50000"/>
          </a:avLst>
        </a:prstGeom>
        <a:solidFill>
          <a:schemeClr val="dk2">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2543428" y="247379"/>
        <a:ext cx="528012" cy="320155"/>
      </dsp:txXfrm>
    </dsp:sp>
    <dsp:sp modelId="{E96D0C74-DA34-48B0-AD43-6B2F2E0264DE}">
      <dsp:nvSpPr>
        <dsp:cNvPr id="0" name=""/>
        <dsp:cNvSpPr/>
      </dsp:nvSpPr>
      <dsp:spPr>
        <a:xfrm>
          <a:off x="3517142" y="0"/>
          <a:ext cx="2392383" cy="121735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80010" numCol="1" spcCol="1270" anchor="t" anchorCtr="0">
          <a:noAutofit/>
        </a:bodyPr>
        <a:lstStyle/>
        <a:p>
          <a:pPr marL="0" lvl="0" indent="0" algn="l" defTabSz="933450">
            <a:lnSpc>
              <a:spcPct val="90000"/>
            </a:lnSpc>
            <a:spcBef>
              <a:spcPct val="0"/>
            </a:spcBef>
            <a:spcAft>
              <a:spcPct val="35000"/>
            </a:spcAft>
            <a:buNone/>
          </a:pPr>
          <a:r>
            <a:rPr lang="en-US" sz="2100" kern="1200">
              <a:solidFill>
                <a:schemeClr val="accent3">
                  <a:lumMod val="60000"/>
                  <a:lumOff val="40000"/>
                </a:schemeClr>
              </a:solidFill>
            </a:rPr>
            <a:t>Class 2:Functions</a:t>
          </a:r>
          <a:endParaRPr lang="en-US" sz="2100" kern="1200" dirty="0">
            <a:solidFill>
              <a:schemeClr val="accent3">
                <a:lumMod val="60000"/>
                <a:lumOff val="40000"/>
              </a:schemeClr>
            </a:solidFill>
          </a:endParaRPr>
        </a:p>
      </dsp:txBody>
      <dsp:txXfrm>
        <a:off x="3517142" y="0"/>
        <a:ext cx="2392383" cy="811571"/>
      </dsp:txXfrm>
    </dsp:sp>
    <dsp:sp modelId="{4D87505F-3B41-4431-823B-9A021E9CA1AA}">
      <dsp:nvSpPr>
        <dsp:cNvPr id="0" name=""/>
        <dsp:cNvSpPr/>
      </dsp:nvSpPr>
      <dsp:spPr>
        <a:xfrm>
          <a:off x="3987410" y="714229"/>
          <a:ext cx="2143194" cy="2145669"/>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9352" tIns="149352" rIns="149352"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Vehicle menu</a:t>
          </a:r>
          <a:endParaRPr lang="en-US" sz="2100" kern="1200" dirty="0"/>
        </a:p>
        <a:p>
          <a:pPr marL="228600" lvl="1" indent="-228600" algn="l" defTabSz="933450">
            <a:lnSpc>
              <a:spcPct val="90000"/>
            </a:lnSpc>
            <a:spcBef>
              <a:spcPct val="0"/>
            </a:spcBef>
            <a:spcAft>
              <a:spcPct val="15000"/>
            </a:spcAft>
            <a:buChar char="•"/>
          </a:pPr>
          <a:r>
            <a:rPr lang="en-US" sz="2100" kern="1200"/>
            <a:t>Booths</a:t>
          </a:r>
          <a:endParaRPr lang="en-US" sz="2100" kern="1200" dirty="0"/>
        </a:p>
        <a:p>
          <a:pPr marL="228600" lvl="1" indent="-228600" algn="l" defTabSz="933450">
            <a:lnSpc>
              <a:spcPct val="90000"/>
            </a:lnSpc>
            <a:spcBef>
              <a:spcPct val="0"/>
            </a:spcBef>
            <a:spcAft>
              <a:spcPct val="15000"/>
            </a:spcAft>
            <a:buChar char="•"/>
          </a:pPr>
          <a:r>
            <a:rPr lang="en-US" sz="2100" kern="1200"/>
            <a:t>Helpline</a:t>
          </a:r>
          <a:endParaRPr lang="en-US" sz="2100" kern="1200" dirty="0"/>
        </a:p>
        <a:p>
          <a:pPr marL="228600" lvl="1" indent="-228600" algn="l" defTabSz="933450">
            <a:lnSpc>
              <a:spcPct val="90000"/>
            </a:lnSpc>
            <a:spcBef>
              <a:spcPct val="0"/>
            </a:spcBef>
            <a:spcAft>
              <a:spcPct val="15000"/>
            </a:spcAft>
            <a:buChar char="•"/>
          </a:pPr>
          <a:r>
            <a:rPr lang="en-US" sz="2100" kern="1200"/>
            <a:t>control</a:t>
          </a:r>
          <a:endParaRPr lang="en-US" sz="2100" kern="1200" dirty="0"/>
        </a:p>
      </dsp:txBody>
      <dsp:txXfrm>
        <a:off x="4050182" y="777001"/>
        <a:ext cx="2017650" cy="2020125"/>
      </dsp:txXfrm>
    </dsp:sp>
    <dsp:sp modelId="{D2919D55-F541-450B-AED5-2DCB09D9B5C6}">
      <dsp:nvSpPr>
        <dsp:cNvPr id="0" name=""/>
        <dsp:cNvSpPr/>
      </dsp:nvSpPr>
      <dsp:spPr>
        <a:xfrm rot="8262">
          <a:off x="6192421" y="143264"/>
          <a:ext cx="599742" cy="533593"/>
        </a:xfrm>
        <a:prstGeom prst="rightArrow">
          <a:avLst>
            <a:gd name="adj1" fmla="val 60000"/>
            <a:gd name="adj2" fmla="val 50000"/>
          </a:avLst>
        </a:prstGeom>
        <a:solidFill>
          <a:schemeClr val="dk2">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6192421" y="249791"/>
        <a:ext cx="439664" cy="320155"/>
      </dsp:txXfrm>
    </dsp:sp>
    <dsp:sp modelId="{DEE98B31-4004-4EE1-A5CA-B09DF0591570}">
      <dsp:nvSpPr>
        <dsp:cNvPr id="0" name=""/>
        <dsp:cNvSpPr/>
      </dsp:nvSpPr>
      <dsp:spPr>
        <a:xfrm>
          <a:off x="7041111" y="0"/>
          <a:ext cx="2143194" cy="124186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80010" numCol="1" spcCol="1270" anchor="t" anchorCtr="0">
          <a:noAutofit/>
        </a:bodyPr>
        <a:lstStyle/>
        <a:p>
          <a:pPr marL="0" lvl="0" indent="0" algn="l" defTabSz="933450">
            <a:lnSpc>
              <a:spcPct val="90000"/>
            </a:lnSpc>
            <a:spcBef>
              <a:spcPct val="0"/>
            </a:spcBef>
            <a:spcAft>
              <a:spcPct val="35000"/>
            </a:spcAft>
            <a:buNone/>
          </a:pPr>
          <a:r>
            <a:rPr lang="en-US" sz="2100" kern="1200">
              <a:solidFill>
                <a:schemeClr val="accent3">
                  <a:lumMod val="60000"/>
                  <a:lumOff val="40000"/>
                </a:schemeClr>
              </a:solidFill>
            </a:rPr>
            <a:t>Class 3:Vehicles</a:t>
          </a:r>
          <a:endParaRPr lang="en-US" sz="2100" kern="1200" dirty="0">
            <a:solidFill>
              <a:schemeClr val="accent3">
                <a:lumMod val="60000"/>
                <a:lumOff val="40000"/>
              </a:schemeClr>
            </a:solidFill>
          </a:endParaRPr>
        </a:p>
      </dsp:txBody>
      <dsp:txXfrm>
        <a:off x="7041111" y="0"/>
        <a:ext cx="2143194" cy="827911"/>
      </dsp:txXfrm>
    </dsp:sp>
    <dsp:sp modelId="{67DD8843-0D90-49E8-A882-51E80890B95D}">
      <dsp:nvSpPr>
        <dsp:cNvPr id="0" name=""/>
        <dsp:cNvSpPr/>
      </dsp:nvSpPr>
      <dsp:spPr>
        <a:xfrm>
          <a:off x="7150134" y="733194"/>
          <a:ext cx="2585635" cy="3360862"/>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9352" tIns="149352" rIns="149352"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Add record</a:t>
          </a:r>
          <a:endParaRPr lang="en-US" sz="2100" kern="1200" dirty="0"/>
        </a:p>
        <a:p>
          <a:pPr marL="228600" lvl="1" indent="-228600" algn="l" defTabSz="933450">
            <a:lnSpc>
              <a:spcPct val="90000"/>
            </a:lnSpc>
            <a:spcBef>
              <a:spcPct val="0"/>
            </a:spcBef>
            <a:spcAft>
              <a:spcPct val="15000"/>
            </a:spcAft>
            <a:buChar char="•"/>
          </a:pPr>
          <a:r>
            <a:rPr lang="en-US" sz="2100" kern="1200"/>
            <a:t>Store record</a:t>
          </a:r>
          <a:endParaRPr lang="en-US" sz="2100" kern="1200" dirty="0"/>
        </a:p>
        <a:p>
          <a:pPr marL="228600" lvl="1" indent="-228600" algn="l" defTabSz="933450">
            <a:lnSpc>
              <a:spcPct val="90000"/>
            </a:lnSpc>
            <a:spcBef>
              <a:spcPct val="0"/>
            </a:spcBef>
            <a:spcAft>
              <a:spcPct val="15000"/>
            </a:spcAft>
            <a:buChar char="•"/>
          </a:pPr>
          <a:r>
            <a:rPr lang="en-US" sz="2100" kern="1200"/>
            <a:t>Display record</a:t>
          </a:r>
          <a:endParaRPr lang="en-US" sz="2100" kern="1200" dirty="0"/>
        </a:p>
        <a:p>
          <a:pPr marL="228600" lvl="1" indent="-228600" algn="l" defTabSz="933450">
            <a:lnSpc>
              <a:spcPct val="90000"/>
            </a:lnSpc>
            <a:spcBef>
              <a:spcPct val="0"/>
            </a:spcBef>
            <a:spcAft>
              <a:spcPct val="15000"/>
            </a:spcAft>
            <a:buChar char="•"/>
          </a:pPr>
          <a:r>
            <a:rPr lang="en-US" sz="2100" kern="1200"/>
            <a:t>Show record</a:t>
          </a:r>
          <a:endParaRPr lang="en-US" sz="2100" kern="1200" dirty="0"/>
        </a:p>
        <a:p>
          <a:pPr marL="228600" lvl="1" indent="-228600" algn="l" defTabSz="933450">
            <a:lnSpc>
              <a:spcPct val="90000"/>
            </a:lnSpc>
            <a:spcBef>
              <a:spcPct val="0"/>
            </a:spcBef>
            <a:spcAft>
              <a:spcPct val="15000"/>
            </a:spcAft>
            <a:buChar char="•"/>
          </a:pPr>
          <a:r>
            <a:rPr lang="en-US" sz="2100" kern="1200"/>
            <a:t>Update record</a:t>
          </a:r>
          <a:endParaRPr lang="en-US" sz="2100" kern="1200" dirty="0"/>
        </a:p>
        <a:p>
          <a:pPr marL="228600" lvl="1" indent="-228600" algn="l" defTabSz="933450">
            <a:lnSpc>
              <a:spcPct val="90000"/>
            </a:lnSpc>
            <a:spcBef>
              <a:spcPct val="0"/>
            </a:spcBef>
            <a:spcAft>
              <a:spcPct val="15000"/>
            </a:spcAft>
            <a:buChar char="•"/>
          </a:pPr>
          <a:r>
            <a:rPr lang="en-US" sz="2100" kern="1200"/>
            <a:t>Search record</a:t>
          </a:r>
          <a:endParaRPr lang="en-US" sz="2100" kern="1200" dirty="0"/>
        </a:p>
        <a:p>
          <a:pPr marL="228600" lvl="1" indent="-228600" algn="l" defTabSz="933450">
            <a:lnSpc>
              <a:spcPct val="90000"/>
            </a:lnSpc>
            <a:spcBef>
              <a:spcPct val="0"/>
            </a:spcBef>
            <a:spcAft>
              <a:spcPct val="15000"/>
            </a:spcAft>
            <a:buChar char="•"/>
          </a:pPr>
          <a:r>
            <a:rPr lang="en-US" sz="2100" kern="1200"/>
            <a:t>Delete record</a:t>
          </a:r>
          <a:endParaRPr lang="en-US" sz="2100" kern="1200" dirty="0"/>
        </a:p>
        <a:p>
          <a:pPr marL="228600" lvl="1" indent="-228600" algn="l" defTabSz="933450">
            <a:lnSpc>
              <a:spcPct val="90000"/>
            </a:lnSpc>
            <a:spcBef>
              <a:spcPct val="0"/>
            </a:spcBef>
            <a:spcAft>
              <a:spcPct val="15000"/>
            </a:spcAft>
            <a:buChar char="•"/>
          </a:pPr>
          <a:endParaRPr lang="en-US" sz="2100" kern="1200" dirty="0"/>
        </a:p>
      </dsp:txBody>
      <dsp:txXfrm>
        <a:off x="7225865" y="808925"/>
        <a:ext cx="2434173" cy="32094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12/24/2020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12/24/2020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12/24/2020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12/24/2020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12/24/2020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12/24/2020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12/24/2020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12/24/2020</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12/24/2020</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12/24/2020</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12/24/2020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12/24/2020</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12/24/2020</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4DE7EBE-4A6A-43DB-AF55-81F92CA5CDD8}"/>
              </a:ext>
            </a:extLst>
          </p:cNvPr>
          <p:cNvSpPr>
            <a:spLocks noGrp="1"/>
          </p:cNvSpPr>
          <p:nvPr>
            <p:ph type="ctrTitle"/>
          </p:nvPr>
        </p:nvSpPr>
        <p:spPr>
          <a:xfrm>
            <a:off x="189756" y="692696"/>
            <a:ext cx="11521280" cy="1152128"/>
          </a:xfrm>
        </p:spPr>
        <p:txBody>
          <a:bodyPr>
            <a:noAutofit/>
          </a:bodyPr>
          <a:lstStyle/>
          <a:p>
            <a:r>
              <a:rPr lang="en-US" sz="5600"/>
              <a:t> Traffic Control Management System</a:t>
            </a:r>
            <a:endParaRPr lang="en-IN" sz="5600"/>
          </a:p>
        </p:txBody>
      </p:sp>
      <p:sp>
        <p:nvSpPr>
          <p:cNvPr id="4" name="Subtitle 3"/>
          <p:cNvSpPr>
            <a:spLocks noGrp="1"/>
          </p:cNvSpPr>
          <p:nvPr>
            <p:ph type="subTitle" idx="1"/>
          </p:nvPr>
        </p:nvSpPr>
        <p:spPr>
          <a:xfrm>
            <a:off x="549796" y="2564904"/>
            <a:ext cx="11017224" cy="4104456"/>
          </a:xfrm>
        </p:spPr>
        <p:txBody>
          <a:bodyPr>
            <a:normAutofit/>
          </a:bodyPr>
          <a:lstStyle/>
          <a:p>
            <a:r>
              <a:rPr lang="it-IT" sz="3600">
                <a:solidFill>
                  <a:schemeClr val="accent5">
                    <a:lumMod val="75000"/>
                  </a:schemeClr>
                </a:solidFill>
              </a:rPr>
              <a:t>Subject:-object oriented programming </a:t>
            </a:r>
          </a:p>
          <a:p>
            <a:r>
              <a:rPr lang="it-IT" sz="3600">
                <a:solidFill>
                  <a:schemeClr val="accent5">
                    <a:lumMod val="75000"/>
                  </a:schemeClr>
                </a:solidFill>
              </a:rPr>
              <a:t>                      &amp;  methodology  (cs-</a:t>
            </a:r>
            <a:r>
              <a:rPr lang="it-IT" sz="3600">
                <a:solidFill>
                  <a:schemeClr val="accent5">
                    <a:lumMod val="75000"/>
                  </a:schemeClr>
                </a:solidFill>
                <a:latin typeface="Arial" panose="020B0604020202020204" pitchFamily="34" charset="0"/>
                <a:cs typeface="Arial" panose="020B0604020202020204" pitchFamily="34" charset="0"/>
              </a:rPr>
              <a:t>305</a:t>
            </a:r>
            <a:r>
              <a:rPr lang="it-IT" sz="3600">
                <a:solidFill>
                  <a:schemeClr val="accent5">
                    <a:lumMod val="75000"/>
                  </a:schemeClr>
                </a:solidFill>
              </a:rPr>
              <a:t>) </a:t>
            </a:r>
          </a:p>
          <a:p>
            <a:r>
              <a:rPr lang="it-IT" sz="3600">
                <a:solidFill>
                  <a:schemeClr val="accent1">
                    <a:lumMod val="75000"/>
                  </a:schemeClr>
                </a:solidFill>
              </a:rPr>
              <a:t>   </a:t>
            </a:r>
          </a:p>
          <a:p>
            <a:r>
              <a:rPr lang="it-IT" sz="3600">
                <a:solidFill>
                  <a:schemeClr val="accent1">
                    <a:lumMod val="75000"/>
                  </a:schemeClr>
                </a:solidFill>
              </a:rPr>
              <a:t>  </a:t>
            </a:r>
            <a:r>
              <a:rPr lang="it-IT" sz="3200">
                <a:solidFill>
                  <a:schemeClr val="accent1">
                    <a:lumMod val="75000"/>
                  </a:schemeClr>
                </a:solidFill>
              </a:rPr>
              <a:t>presented by:</a:t>
            </a:r>
          </a:p>
          <a:p>
            <a:pPr marL="457200" indent="-457200">
              <a:buFont typeface="Wingdings" panose="05000000000000000000" pitchFamily="2" charset="2"/>
              <a:buChar char="§"/>
            </a:pPr>
            <a:r>
              <a:rPr lang="it-IT" sz="3200">
                <a:solidFill>
                  <a:schemeClr val="accent1">
                    <a:lumMod val="75000"/>
                  </a:schemeClr>
                </a:solidFill>
              </a:rPr>
              <a:t>mohit gupta</a:t>
            </a:r>
          </a:p>
          <a:p>
            <a:pPr marL="457200" indent="-457200">
              <a:buFont typeface="Wingdings" panose="05000000000000000000" pitchFamily="2" charset="2"/>
              <a:buChar char="§"/>
            </a:pPr>
            <a:r>
              <a:rPr lang="it-IT" sz="3200">
                <a:solidFill>
                  <a:schemeClr val="accent1">
                    <a:lumMod val="75000"/>
                  </a:schemeClr>
                </a:solidFill>
              </a:rPr>
              <a:t>Rohit sahu</a:t>
            </a:r>
          </a:p>
          <a:p>
            <a:pPr marL="457200" indent="-457200">
              <a:buFont typeface="Wingdings" panose="05000000000000000000" pitchFamily="2" charset="2"/>
              <a:buChar char="§"/>
            </a:pPr>
            <a:r>
              <a:rPr lang="it-IT" sz="3200">
                <a:solidFill>
                  <a:schemeClr val="accent1">
                    <a:lumMod val="75000"/>
                  </a:schemeClr>
                </a:solidFill>
              </a:rPr>
              <a:t>Nandini soni</a:t>
            </a:r>
          </a:p>
          <a:p>
            <a:pPr marL="457200" indent="-457200">
              <a:buFont typeface="Wingdings" panose="05000000000000000000" pitchFamily="2" charset="2"/>
              <a:buChar char="§"/>
            </a:pPr>
            <a:r>
              <a:rPr lang="it-IT" sz="3200">
                <a:solidFill>
                  <a:schemeClr val="accent1">
                    <a:lumMod val="75000"/>
                  </a:schemeClr>
                </a:solidFill>
              </a:rPr>
              <a:t>Pranjal gupt</a:t>
            </a:r>
            <a:r>
              <a:rPr lang="it-IT" sz="3200">
                <a:solidFill>
                  <a:schemeClr val="accent1">
                    <a:lumMod val="75000"/>
                  </a:schemeClr>
                </a:solidFill>
                <a:latin typeface="Arial" panose="020B0604020202020204" pitchFamily="34" charset="0"/>
                <a:cs typeface="Arial" panose="020B0604020202020204" pitchFamily="34" charset="0"/>
              </a:rPr>
              <a:t>A</a:t>
            </a:r>
            <a:r>
              <a:rPr lang="it-IT"/>
              <a:t>              </a:t>
            </a:r>
            <a:endParaRPr lang="it-IT" dirty="0"/>
          </a:p>
        </p:txBody>
      </p:sp>
    </p:spTree>
    <p:extLst>
      <p:ext uri="{BB962C8B-B14F-4D97-AF65-F5344CB8AC3E}">
        <p14:creationId xmlns:p14="http://schemas.microsoft.com/office/powerpoint/2010/main" val="133543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97869" y="620688"/>
            <a:ext cx="9468546" cy="1008112"/>
          </a:xfrm>
        </p:spPr>
        <p:txBody>
          <a:bodyPr>
            <a:normAutofit/>
          </a:bodyPr>
          <a:lstStyle/>
          <a:p>
            <a:r>
              <a:rPr lang="en-US" sz="4000"/>
              <a:t>(1) Vehicle menu :</a:t>
            </a:r>
            <a:endParaRPr lang="en-US" sz="4000" dirty="0"/>
          </a:p>
        </p:txBody>
      </p:sp>
      <p:sp>
        <p:nvSpPr>
          <p:cNvPr id="14" name="Content Placeholder 13"/>
          <p:cNvSpPr>
            <a:spLocks noGrp="1"/>
          </p:cNvSpPr>
          <p:nvPr>
            <p:ph idx="1"/>
          </p:nvPr>
        </p:nvSpPr>
        <p:spPr>
          <a:xfrm>
            <a:off x="909836" y="1978871"/>
            <a:ext cx="4824536" cy="3928597"/>
          </a:xfrm>
        </p:spPr>
        <p:txBody>
          <a:bodyPr/>
          <a:lstStyle/>
          <a:p>
            <a:pPr marL="0" indent="0">
              <a:buNone/>
            </a:pPr>
            <a:r>
              <a:rPr lang="en-US">
                <a:solidFill>
                  <a:schemeClr val="bg2">
                    <a:lumMod val="25000"/>
                    <a:lumOff val="75000"/>
                  </a:schemeClr>
                </a:solidFill>
              </a:rPr>
              <a:t>Vehicle menu is the first option of  the menu of this program.</a:t>
            </a:r>
          </a:p>
          <a:p>
            <a:pPr marL="0" indent="0">
              <a:buNone/>
            </a:pPr>
            <a:r>
              <a:rPr lang="en-US">
                <a:solidFill>
                  <a:schemeClr val="bg2">
                    <a:lumMod val="25000"/>
                    <a:lumOff val="75000"/>
                  </a:schemeClr>
                </a:solidFill>
              </a:rPr>
              <a:t>Vehicle menu is used to create a access of various other options which is used to managing the data base of all types of vehicles .</a:t>
            </a:r>
          </a:p>
          <a:p>
            <a:pPr marL="0" indent="0">
              <a:buNone/>
            </a:pPr>
            <a:r>
              <a:rPr lang="en-US">
                <a:solidFill>
                  <a:schemeClr val="bg2">
                    <a:lumMod val="25000"/>
                    <a:lumOff val="75000"/>
                  </a:schemeClr>
                </a:solidFill>
              </a:rPr>
              <a:t>With the help of these option we  can add, delete  and update  the records of all kind of vehicles  very easily  in very less time .  </a:t>
            </a:r>
          </a:p>
        </p:txBody>
      </p:sp>
      <p:cxnSp>
        <p:nvCxnSpPr>
          <p:cNvPr id="3" name="Straight Connector 2">
            <a:extLst>
              <a:ext uri="{FF2B5EF4-FFF2-40B4-BE49-F238E27FC236}">
                <a16:creationId xmlns:a16="http://schemas.microsoft.com/office/drawing/2014/main" id="{40081FE1-3687-4A1F-B7B5-14E752121760}"/>
              </a:ext>
            </a:extLst>
          </p:cNvPr>
          <p:cNvCxnSpPr/>
          <p:nvPr/>
        </p:nvCxnSpPr>
        <p:spPr>
          <a:xfrm>
            <a:off x="837828" y="1686252"/>
            <a:ext cx="10153128" cy="0"/>
          </a:xfrm>
          <a:prstGeom prst="line">
            <a:avLst/>
          </a:prstGeom>
        </p:spPr>
        <p:style>
          <a:lnRef idx="3">
            <a:schemeClr val="accent1"/>
          </a:lnRef>
          <a:fillRef idx="0">
            <a:schemeClr val="accent1"/>
          </a:fillRef>
          <a:effectRef idx="2">
            <a:schemeClr val="accent1"/>
          </a:effectRef>
          <a:fontRef idx="minor">
            <a:schemeClr val="tx1"/>
          </a:fontRef>
        </p:style>
      </p:cxnSp>
      <p:pic>
        <p:nvPicPr>
          <p:cNvPr id="4" name="Picture 3">
            <a:extLst>
              <a:ext uri="{FF2B5EF4-FFF2-40B4-BE49-F238E27FC236}">
                <a16:creationId xmlns:a16="http://schemas.microsoft.com/office/drawing/2014/main" id="{915E6953-A6E7-48AB-9DE1-CB3465C32E2A}"/>
              </a:ext>
            </a:extLst>
          </p:cNvPr>
          <p:cNvPicPr>
            <a:picLocks noChangeAspect="1"/>
          </p:cNvPicPr>
          <p:nvPr/>
        </p:nvPicPr>
        <p:blipFill>
          <a:blip r:embed="rId2"/>
          <a:stretch>
            <a:fillRect/>
          </a:stretch>
        </p:blipFill>
        <p:spPr>
          <a:xfrm>
            <a:off x="6310827" y="1978871"/>
            <a:ext cx="4686706" cy="4153260"/>
          </a:xfrm>
          <a:prstGeom prst="rect">
            <a:avLst/>
          </a:prstGeom>
        </p:spPr>
      </p:pic>
    </p:spTree>
    <p:extLst>
      <p:ext uri="{BB962C8B-B14F-4D97-AF65-F5344CB8AC3E}">
        <p14:creationId xmlns:p14="http://schemas.microsoft.com/office/powerpoint/2010/main" val="1959510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97869" y="620688"/>
            <a:ext cx="9468546" cy="1008112"/>
          </a:xfrm>
        </p:spPr>
        <p:txBody>
          <a:bodyPr>
            <a:normAutofit/>
          </a:bodyPr>
          <a:lstStyle/>
          <a:p>
            <a:r>
              <a:rPr lang="en-US" sz="4000"/>
              <a:t>(2) Booths :</a:t>
            </a:r>
            <a:endParaRPr lang="en-US" sz="4000" dirty="0"/>
          </a:p>
        </p:txBody>
      </p:sp>
      <p:sp>
        <p:nvSpPr>
          <p:cNvPr id="14" name="Content Placeholder 13"/>
          <p:cNvSpPr>
            <a:spLocks noGrp="1"/>
          </p:cNvSpPr>
          <p:nvPr>
            <p:ph idx="1"/>
          </p:nvPr>
        </p:nvSpPr>
        <p:spPr>
          <a:xfrm>
            <a:off x="981844" y="1988840"/>
            <a:ext cx="4824536" cy="4102965"/>
          </a:xfrm>
        </p:spPr>
        <p:txBody>
          <a:bodyPr/>
          <a:lstStyle/>
          <a:p>
            <a:pPr marL="0" indent="0">
              <a:buNone/>
            </a:pPr>
            <a:r>
              <a:rPr lang="en-US">
                <a:solidFill>
                  <a:schemeClr val="bg2">
                    <a:lumMod val="25000"/>
                    <a:lumOff val="75000"/>
                  </a:schemeClr>
                </a:solidFill>
              </a:rPr>
              <a:t>Booths is the 4 option of the menu of this program.</a:t>
            </a:r>
          </a:p>
          <a:p>
            <a:pPr marL="0" indent="0">
              <a:buNone/>
            </a:pPr>
            <a:r>
              <a:rPr lang="en-US">
                <a:solidFill>
                  <a:schemeClr val="bg2">
                    <a:lumMod val="25000"/>
                    <a:lumOff val="75000"/>
                  </a:schemeClr>
                </a:solidFill>
              </a:rPr>
              <a:t>Booths is used to create  a contain of records of accidents of  various  nearby traffic booths , so you can see  the records of  all accident which is done in our local areas. </a:t>
            </a:r>
          </a:p>
          <a:p>
            <a:pPr marL="0" indent="0">
              <a:buNone/>
            </a:pPr>
            <a:r>
              <a:rPr lang="en-US">
                <a:solidFill>
                  <a:schemeClr val="bg2">
                    <a:lumMod val="25000"/>
                    <a:lumOff val="75000"/>
                  </a:schemeClr>
                </a:solidFill>
              </a:rPr>
              <a:t> </a:t>
            </a:r>
          </a:p>
        </p:txBody>
      </p:sp>
      <p:cxnSp>
        <p:nvCxnSpPr>
          <p:cNvPr id="3" name="Straight Connector 2">
            <a:extLst>
              <a:ext uri="{FF2B5EF4-FFF2-40B4-BE49-F238E27FC236}">
                <a16:creationId xmlns:a16="http://schemas.microsoft.com/office/drawing/2014/main" id="{40081FE1-3687-4A1F-B7B5-14E752121760}"/>
              </a:ext>
            </a:extLst>
          </p:cNvPr>
          <p:cNvCxnSpPr/>
          <p:nvPr/>
        </p:nvCxnSpPr>
        <p:spPr>
          <a:xfrm>
            <a:off x="837828" y="1686252"/>
            <a:ext cx="10153128" cy="0"/>
          </a:xfrm>
          <a:prstGeom prst="line">
            <a:avLst/>
          </a:prstGeom>
        </p:spPr>
        <p:style>
          <a:lnRef idx="3">
            <a:schemeClr val="accent1"/>
          </a:lnRef>
          <a:fillRef idx="0">
            <a:schemeClr val="accent1"/>
          </a:fillRef>
          <a:effectRef idx="2">
            <a:schemeClr val="accent1"/>
          </a:effectRef>
          <a:fontRef idx="minor">
            <a:schemeClr val="tx1"/>
          </a:fontRef>
        </p:style>
      </p:cxnSp>
      <p:pic>
        <p:nvPicPr>
          <p:cNvPr id="4" name="Picture 3">
            <a:extLst>
              <a:ext uri="{FF2B5EF4-FFF2-40B4-BE49-F238E27FC236}">
                <a16:creationId xmlns:a16="http://schemas.microsoft.com/office/drawing/2014/main" id="{649B7AF6-6890-4ACB-8370-04F6D9CACC52}"/>
              </a:ext>
            </a:extLst>
          </p:cNvPr>
          <p:cNvPicPr>
            <a:picLocks noChangeAspect="1"/>
          </p:cNvPicPr>
          <p:nvPr/>
        </p:nvPicPr>
        <p:blipFill>
          <a:blip r:embed="rId2"/>
          <a:stretch>
            <a:fillRect/>
          </a:stretch>
        </p:blipFill>
        <p:spPr>
          <a:xfrm>
            <a:off x="6031064" y="1988840"/>
            <a:ext cx="4959892" cy="4102948"/>
          </a:xfrm>
          <a:prstGeom prst="rect">
            <a:avLst/>
          </a:prstGeom>
        </p:spPr>
      </p:pic>
    </p:spTree>
    <p:extLst>
      <p:ext uri="{BB962C8B-B14F-4D97-AF65-F5344CB8AC3E}">
        <p14:creationId xmlns:p14="http://schemas.microsoft.com/office/powerpoint/2010/main" val="1562938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97869" y="620688"/>
            <a:ext cx="9468546" cy="1008112"/>
          </a:xfrm>
        </p:spPr>
        <p:txBody>
          <a:bodyPr>
            <a:normAutofit/>
          </a:bodyPr>
          <a:lstStyle/>
          <a:p>
            <a:r>
              <a:rPr lang="en-US" sz="4000"/>
              <a:t>(3) Helpline :</a:t>
            </a:r>
            <a:endParaRPr lang="en-US" sz="4000" dirty="0"/>
          </a:p>
        </p:txBody>
      </p:sp>
      <p:sp>
        <p:nvSpPr>
          <p:cNvPr id="14" name="Content Placeholder 13"/>
          <p:cNvSpPr>
            <a:spLocks noGrp="1"/>
          </p:cNvSpPr>
          <p:nvPr>
            <p:ph idx="1"/>
          </p:nvPr>
        </p:nvSpPr>
        <p:spPr>
          <a:xfrm>
            <a:off x="1053852" y="2086736"/>
            <a:ext cx="4824536" cy="4102965"/>
          </a:xfrm>
        </p:spPr>
        <p:txBody>
          <a:bodyPr/>
          <a:lstStyle/>
          <a:p>
            <a:pPr marL="0" indent="0">
              <a:buNone/>
            </a:pPr>
            <a:r>
              <a:rPr lang="en-US">
                <a:solidFill>
                  <a:schemeClr val="bg2">
                    <a:lumMod val="25000"/>
                    <a:lumOff val="75000"/>
                  </a:schemeClr>
                </a:solidFill>
              </a:rPr>
              <a:t>Helpline is the 5 option of the menu of this  program.</a:t>
            </a:r>
          </a:p>
          <a:p>
            <a:pPr marL="0" indent="0">
              <a:buNone/>
            </a:pPr>
            <a:r>
              <a:rPr lang="en-US">
                <a:solidFill>
                  <a:schemeClr val="bg2">
                    <a:lumMod val="25000"/>
                    <a:lumOff val="75000"/>
                  </a:schemeClr>
                </a:solidFill>
              </a:rPr>
              <a:t>Helpline is used to create the contain  all  hospitals , blood banks , 24 hours ambulance ,emergency and non-emergency helpline   phone numbers in our city  which is very useful in the time any accident and emergency situation . </a:t>
            </a:r>
          </a:p>
        </p:txBody>
      </p:sp>
      <p:cxnSp>
        <p:nvCxnSpPr>
          <p:cNvPr id="3" name="Straight Connector 2">
            <a:extLst>
              <a:ext uri="{FF2B5EF4-FFF2-40B4-BE49-F238E27FC236}">
                <a16:creationId xmlns:a16="http://schemas.microsoft.com/office/drawing/2014/main" id="{40081FE1-3687-4A1F-B7B5-14E752121760}"/>
              </a:ext>
            </a:extLst>
          </p:cNvPr>
          <p:cNvCxnSpPr/>
          <p:nvPr/>
        </p:nvCxnSpPr>
        <p:spPr>
          <a:xfrm>
            <a:off x="837828" y="1686252"/>
            <a:ext cx="10153128" cy="0"/>
          </a:xfrm>
          <a:prstGeom prst="line">
            <a:avLst/>
          </a:prstGeom>
        </p:spPr>
        <p:style>
          <a:lnRef idx="3">
            <a:schemeClr val="accent1"/>
          </a:lnRef>
          <a:fillRef idx="0">
            <a:schemeClr val="accent1"/>
          </a:fillRef>
          <a:effectRef idx="2">
            <a:schemeClr val="accent1"/>
          </a:effectRef>
          <a:fontRef idx="minor">
            <a:schemeClr val="tx1"/>
          </a:fontRef>
        </p:style>
      </p:cxnSp>
      <p:pic>
        <p:nvPicPr>
          <p:cNvPr id="4" name="Picture 3">
            <a:extLst>
              <a:ext uri="{FF2B5EF4-FFF2-40B4-BE49-F238E27FC236}">
                <a16:creationId xmlns:a16="http://schemas.microsoft.com/office/drawing/2014/main" id="{772FF9B5-2F0A-4A5F-841F-17F4BD29A58B}"/>
              </a:ext>
            </a:extLst>
          </p:cNvPr>
          <p:cNvPicPr>
            <a:picLocks noChangeAspect="1"/>
          </p:cNvPicPr>
          <p:nvPr/>
        </p:nvPicPr>
        <p:blipFill>
          <a:blip r:embed="rId2"/>
          <a:stretch>
            <a:fillRect/>
          </a:stretch>
        </p:blipFill>
        <p:spPr>
          <a:xfrm>
            <a:off x="6310437" y="2060848"/>
            <a:ext cx="4680519" cy="4353098"/>
          </a:xfrm>
          <a:prstGeom prst="rect">
            <a:avLst/>
          </a:prstGeom>
        </p:spPr>
      </p:pic>
    </p:spTree>
    <p:extLst>
      <p:ext uri="{BB962C8B-B14F-4D97-AF65-F5344CB8AC3E}">
        <p14:creationId xmlns:p14="http://schemas.microsoft.com/office/powerpoint/2010/main" val="4083763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97869" y="620688"/>
            <a:ext cx="9468546" cy="1008112"/>
          </a:xfrm>
        </p:spPr>
        <p:txBody>
          <a:bodyPr>
            <a:normAutofit/>
          </a:bodyPr>
          <a:lstStyle/>
          <a:p>
            <a:r>
              <a:rPr lang="en-US" sz="4000"/>
              <a:t>(4) Control :</a:t>
            </a:r>
            <a:endParaRPr lang="en-US" sz="4000" dirty="0"/>
          </a:p>
        </p:txBody>
      </p:sp>
      <p:sp>
        <p:nvSpPr>
          <p:cNvPr id="14" name="Content Placeholder 13"/>
          <p:cNvSpPr>
            <a:spLocks noGrp="1"/>
          </p:cNvSpPr>
          <p:nvPr>
            <p:ph idx="1"/>
          </p:nvPr>
        </p:nvSpPr>
        <p:spPr>
          <a:xfrm>
            <a:off x="981845" y="2024110"/>
            <a:ext cx="4752528" cy="3995689"/>
          </a:xfrm>
        </p:spPr>
        <p:txBody>
          <a:bodyPr/>
          <a:lstStyle/>
          <a:p>
            <a:pPr marL="0" indent="0">
              <a:buNone/>
            </a:pPr>
            <a:r>
              <a:rPr lang="en-US">
                <a:solidFill>
                  <a:schemeClr val="bg2">
                    <a:lumMod val="25000"/>
                    <a:lumOff val="75000"/>
                  </a:schemeClr>
                </a:solidFill>
              </a:rPr>
              <a:t>Control is the 6 option of the menu of this program .</a:t>
            </a:r>
          </a:p>
          <a:p>
            <a:pPr marL="0" indent="0">
              <a:buNone/>
            </a:pPr>
            <a:r>
              <a:rPr lang="en-US">
                <a:solidFill>
                  <a:schemeClr val="bg2">
                    <a:lumMod val="25000"/>
                    <a:lumOff val="75000"/>
                  </a:schemeClr>
                </a:solidFill>
              </a:rPr>
              <a:t>Control is used to create the contain of all rules and regulation of traffic control .And guide the  peoples , why traffic control rules are important for the cities and what precautions we take in the time of emergency situation. </a:t>
            </a:r>
            <a:endParaRPr lang="en-US" dirty="0">
              <a:solidFill>
                <a:schemeClr val="bg2">
                  <a:lumMod val="25000"/>
                  <a:lumOff val="75000"/>
                </a:schemeClr>
              </a:solidFill>
            </a:endParaRPr>
          </a:p>
        </p:txBody>
      </p:sp>
      <p:cxnSp>
        <p:nvCxnSpPr>
          <p:cNvPr id="3" name="Straight Connector 2">
            <a:extLst>
              <a:ext uri="{FF2B5EF4-FFF2-40B4-BE49-F238E27FC236}">
                <a16:creationId xmlns:a16="http://schemas.microsoft.com/office/drawing/2014/main" id="{40081FE1-3687-4A1F-B7B5-14E752121760}"/>
              </a:ext>
            </a:extLst>
          </p:cNvPr>
          <p:cNvCxnSpPr/>
          <p:nvPr/>
        </p:nvCxnSpPr>
        <p:spPr>
          <a:xfrm>
            <a:off x="837828" y="1686252"/>
            <a:ext cx="10153128" cy="0"/>
          </a:xfrm>
          <a:prstGeom prst="line">
            <a:avLst/>
          </a:prstGeom>
        </p:spPr>
        <p:style>
          <a:lnRef idx="3">
            <a:schemeClr val="accent1"/>
          </a:lnRef>
          <a:fillRef idx="0">
            <a:schemeClr val="accent1"/>
          </a:fillRef>
          <a:effectRef idx="2">
            <a:schemeClr val="accent1"/>
          </a:effectRef>
          <a:fontRef idx="minor">
            <a:schemeClr val="tx1"/>
          </a:fontRef>
        </p:style>
      </p:cxnSp>
      <p:pic>
        <p:nvPicPr>
          <p:cNvPr id="4" name="Picture 3">
            <a:extLst>
              <a:ext uri="{FF2B5EF4-FFF2-40B4-BE49-F238E27FC236}">
                <a16:creationId xmlns:a16="http://schemas.microsoft.com/office/drawing/2014/main" id="{BD689F35-F058-47E1-B1D7-D7057516CABE}"/>
              </a:ext>
            </a:extLst>
          </p:cNvPr>
          <p:cNvPicPr>
            <a:picLocks noChangeAspect="1"/>
          </p:cNvPicPr>
          <p:nvPr/>
        </p:nvPicPr>
        <p:blipFill>
          <a:blip r:embed="rId2"/>
          <a:stretch>
            <a:fillRect/>
          </a:stretch>
        </p:blipFill>
        <p:spPr>
          <a:xfrm>
            <a:off x="5878064" y="2024110"/>
            <a:ext cx="5118215" cy="4044212"/>
          </a:xfrm>
          <a:prstGeom prst="rect">
            <a:avLst/>
          </a:prstGeom>
        </p:spPr>
      </p:pic>
    </p:spTree>
    <p:extLst>
      <p:ext uri="{BB962C8B-B14F-4D97-AF65-F5344CB8AC3E}">
        <p14:creationId xmlns:p14="http://schemas.microsoft.com/office/powerpoint/2010/main" val="2985648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97869" y="620688"/>
            <a:ext cx="9468546" cy="1008112"/>
          </a:xfrm>
        </p:spPr>
        <p:txBody>
          <a:bodyPr>
            <a:normAutofit/>
          </a:bodyPr>
          <a:lstStyle/>
          <a:p>
            <a:r>
              <a:rPr lang="en-US" sz="4000">
                <a:solidFill>
                  <a:schemeClr val="accent2">
                    <a:lumMod val="75000"/>
                  </a:schemeClr>
                </a:solidFill>
              </a:rPr>
              <a:t>Class </a:t>
            </a:r>
            <a:r>
              <a:rPr lang="en-US" sz="4000">
                <a:solidFill>
                  <a:schemeClr val="accent2">
                    <a:lumMod val="75000"/>
                  </a:schemeClr>
                </a:solidFill>
                <a:latin typeface="Arial" panose="020B0604020202020204" pitchFamily="34" charset="0"/>
                <a:cs typeface="Arial" panose="020B0604020202020204" pitchFamily="34" charset="0"/>
              </a:rPr>
              <a:t>3</a:t>
            </a:r>
            <a:r>
              <a:rPr lang="en-US" sz="4000">
                <a:solidFill>
                  <a:schemeClr val="accent2">
                    <a:lumMod val="75000"/>
                  </a:schemeClr>
                </a:solidFill>
              </a:rPr>
              <a:t> : Vehicles </a:t>
            </a:r>
            <a:endParaRPr lang="en-US" sz="4000" dirty="0">
              <a:solidFill>
                <a:schemeClr val="accent2">
                  <a:lumMod val="75000"/>
                </a:schemeClr>
              </a:solidFill>
            </a:endParaRPr>
          </a:p>
        </p:txBody>
      </p:sp>
      <p:sp>
        <p:nvSpPr>
          <p:cNvPr id="14" name="Content Placeholder 13"/>
          <p:cNvSpPr>
            <a:spLocks noGrp="1"/>
          </p:cNvSpPr>
          <p:nvPr>
            <p:ph idx="1"/>
          </p:nvPr>
        </p:nvSpPr>
        <p:spPr>
          <a:xfrm>
            <a:off x="820080" y="2204864"/>
            <a:ext cx="10259252" cy="4102953"/>
          </a:xfrm>
        </p:spPr>
        <p:txBody>
          <a:bodyPr/>
          <a:lstStyle/>
          <a:p>
            <a:pPr marL="457200" indent="-457200">
              <a:buFont typeface="+mj-lt"/>
              <a:buAutoNum type="arabicParenR"/>
            </a:pPr>
            <a:r>
              <a:rPr lang="en-US" u="sng">
                <a:solidFill>
                  <a:schemeClr val="accent2">
                    <a:lumMod val="60000"/>
                    <a:lumOff val="40000"/>
                  </a:schemeClr>
                </a:solidFill>
              </a:rPr>
              <a:t> Add  Record</a:t>
            </a:r>
            <a:r>
              <a:rPr lang="en-US">
                <a:solidFill>
                  <a:schemeClr val="accent2">
                    <a:lumMod val="60000"/>
                    <a:lumOff val="40000"/>
                  </a:schemeClr>
                </a:solidFill>
              </a:rPr>
              <a:t>:- Add  Record is the first member function of this class.</a:t>
            </a:r>
          </a:p>
          <a:p>
            <a:pPr marL="457200" indent="-457200">
              <a:buFont typeface="+mj-lt"/>
              <a:buAutoNum type="arabicParenR"/>
            </a:pPr>
            <a:r>
              <a:rPr lang="en-US" u="sng">
                <a:solidFill>
                  <a:schemeClr val="accent2">
                    <a:lumMod val="60000"/>
                    <a:lumOff val="40000"/>
                  </a:schemeClr>
                </a:solidFill>
              </a:rPr>
              <a:t> Store  Record:</a:t>
            </a:r>
            <a:r>
              <a:rPr lang="en-US">
                <a:solidFill>
                  <a:schemeClr val="accent2">
                    <a:lumMod val="60000"/>
                    <a:lumOff val="40000"/>
                  </a:schemeClr>
                </a:solidFill>
              </a:rPr>
              <a:t>- Store Record is the second member function of this class.</a:t>
            </a:r>
          </a:p>
          <a:p>
            <a:pPr marL="457200" indent="-457200">
              <a:buFont typeface="+mj-lt"/>
              <a:buAutoNum type="arabicParenR"/>
            </a:pPr>
            <a:r>
              <a:rPr lang="en-US" u="sng">
                <a:solidFill>
                  <a:schemeClr val="accent2">
                    <a:lumMod val="60000"/>
                    <a:lumOff val="40000"/>
                  </a:schemeClr>
                </a:solidFill>
              </a:rPr>
              <a:t> Display  Record </a:t>
            </a:r>
            <a:r>
              <a:rPr lang="en-US">
                <a:solidFill>
                  <a:schemeClr val="accent2">
                    <a:lumMod val="60000"/>
                    <a:lumOff val="40000"/>
                  </a:schemeClr>
                </a:solidFill>
              </a:rPr>
              <a:t>:-  Display  Record is the third member function of this class.</a:t>
            </a:r>
          </a:p>
          <a:p>
            <a:pPr marL="457200" indent="-457200">
              <a:buFont typeface="+mj-lt"/>
              <a:buAutoNum type="arabicParenR"/>
            </a:pPr>
            <a:r>
              <a:rPr lang="en-US" u="sng">
                <a:solidFill>
                  <a:schemeClr val="accent2">
                    <a:lumMod val="60000"/>
                    <a:lumOff val="40000"/>
                  </a:schemeClr>
                </a:solidFill>
              </a:rPr>
              <a:t>Show  Record</a:t>
            </a:r>
            <a:r>
              <a:rPr lang="en-US">
                <a:solidFill>
                  <a:schemeClr val="accent2">
                    <a:lumMod val="60000"/>
                    <a:lumOff val="40000"/>
                  </a:schemeClr>
                </a:solidFill>
              </a:rPr>
              <a:t>:- Show  Record is the fourth member function of this class. </a:t>
            </a:r>
          </a:p>
          <a:p>
            <a:pPr marL="457200" indent="-457200">
              <a:buFont typeface="+mj-lt"/>
              <a:buAutoNum type="arabicParenR"/>
            </a:pPr>
            <a:r>
              <a:rPr lang="en-US" u="sng">
                <a:solidFill>
                  <a:schemeClr val="accent2">
                    <a:lumMod val="60000"/>
                    <a:lumOff val="40000"/>
                  </a:schemeClr>
                </a:solidFill>
              </a:rPr>
              <a:t>Update  Record</a:t>
            </a:r>
            <a:r>
              <a:rPr lang="en-US">
                <a:solidFill>
                  <a:schemeClr val="accent2">
                    <a:lumMod val="60000"/>
                    <a:lumOff val="40000"/>
                  </a:schemeClr>
                </a:solidFill>
              </a:rPr>
              <a:t>:- Update  Record is the fifth member function of this class.</a:t>
            </a:r>
          </a:p>
          <a:p>
            <a:pPr marL="457200" indent="-457200">
              <a:buFont typeface="+mj-lt"/>
              <a:buAutoNum type="arabicParenR"/>
            </a:pPr>
            <a:r>
              <a:rPr lang="en-US" u="sng">
                <a:solidFill>
                  <a:schemeClr val="accent2">
                    <a:lumMod val="60000"/>
                    <a:lumOff val="40000"/>
                  </a:schemeClr>
                </a:solidFill>
              </a:rPr>
              <a:t>Search Record</a:t>
            </a:r>
            <a:r>
              <a:rPr lang="en-US">
                <a:solidFill>
                  <a:schemeClr val="accent2">
                    <a:lumMod val="60000"/>
                    <a:lumOff val="40000"/>
                  </a:schemeClr>
                </a:solidFill>
              </a:rPr>
              <a:t>:- Search  Record is the sixth member function of this class.</a:t>
            </a:r>
          </a:p>
          <a:p>
            <a:pPr marL="457200" indent="-457200">
              <a:buFont typeface="+mj-lt"/>
              <a:buAutoNum type="arabicParenR"/>
            </a:pPr>
            <a:r>
              <a:rPr lang="en-US" u="sng">
                <a:solidFill>
                  <a:schemeClr val="accent2">
                    <a:lumMod val="60000"/>
                    <a:lumOff val="40000"/>
                  </a:schemeClr>
                </a:solidFill>
              </a:rPr>
              <a:t>Delete  Record</a:t>
            </a:r>
            <a:r>
              <a:rPr lang="en-US">
                <a:solidFill>
                  <a:schemeClr val="accent2">
                    <a:lumMod val="60000"/>
                    <a:lumOff val="40000"/>
                  </a:schemeClr>
                </a:solidFill>
              </a:rPr>
              <a:t>:- Delete  Record is the seventh member function of this class.</a:t>
            </a:r>
          </a:p>
          <a:p>
            <a:pPr marL="457200" indent="-457200">
              <a:buFont typeface="+mj-lt"/>
              <a:buAutoNum type="arabicParenR"/>
            </a:pPr>
            <a:endParaRPr lang="en-US"/>
          </a:p>
        </p:txBody>
      </p:sp>
      <p:cxnSp>
        <p:nvCxnSpPr>
          <p:cNvPr id="3" name="Straight Connector 2">
            <a:extLst>
              <a:ext uri="{FF2B5EF4-FFF2-40B4-BE49-F238E27FC236}">
                <a16:creationId xmlns:a16="http://schemas.microsoft.com/office/drawing/2014/main" id="{40081FE1-3687-4A1F-B7B5-14E752121760}"/>
              </a:ext>
            </a:extLst>
          </p:cNvPr>
          <p:cNvCxnSpPr>
            <a:cxnSpLocks/>
          </p:cNvCxnSpPr>
          <p:nvPr/>
        </p:nvCxnSpPr>
        <p:spPr>
          <a:xfrm>
            <a:off x="477788" y="1628800"/>
            <a:ext cx="1051316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 name="Straight Connector 3">
            <a:extLst>
              <a:ext uri="{FF2B5EF4-FFF2-40B4-BE49-F238E27FC236}">
                <a16:creationId xmlns:a16="http://schemas.microsoft.com/office/drawing/2014/main" id="{638BDF2E-BDEE-4A18-85C4-A735CB152774}"/>
              </a:ext>
            </a:extLst>
          </p:cNvPr>
          <p:cNvCxnSpPr>
            <a:cxnSpLocks/>
          </p:cNvCxnSpPr>
          <p:nvPr/>
        </p:nvCxnSpPr>
        <p:spPr>
          <a:xfrm flipH="1">
            <a:off x="820078" y="1124744"/>
            <a:ext cx="0" cy="4896544"/>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3125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97869" y="620688"/>
            <a:ext cx="9468546" cy="1008112"/>
          </a:xfrm>
        </p:spPr>
        <p:txBody>
          <a:bodyPr>
            <a:normAutofit/>
          </a:bodyPr>
          <a:lstStyle/>
          <a:p>
            <a:r>
              <a:rPr lang="en-US" sz="4000"/>
              <a:t>(1) Add Record :</a:t>
            </a:r>
            <a:endParaRPr lang="en-US" sz="4000" dirty="0"/>
          </a:p>
        </p:txBody>
      </p:sp>
      <p:sp>
        <p:nvSpPr>
          <p:cNvPr id="14" name="Content Placeholder 13"/>
          <p:cNvSpPr>
            <a:spLocks noGrp="1"/>
          </p:cNvSpPr>
          <p:nvPr>
            <p:ph idx="1"/>
          </p:nvPr>
        </p:nvSpPr>
        <p:spPr>
          <a:xfrm>
            <a:off x="909836" y="2072681"/>
            <a:ext cx="4680520" cy="3917774"/>
          </a:xfrm>
        </p:spPr>
        <p:txBody>
          <a:bodyPr/>
          <a:lstStyle/>
          <a:p>
            <a:pPr marL="0" indent="0">
              <a:buNone/>
            </a:pPr>
            <a:r>
              <a:rPr lang="en-US">
                <a:solidFill>
                  <a:schemeClr val="bg2">
                    <a:lumMod val="25000"/>
                    <a:lumOff val="75000"/>
                  </a:schemeClr>
                </a:solidFill>
              </a:rPr>
              <a:t>Add record is the 1 option of vehicle menu of this  progam .</a:t>
            </a:r>
          </a:p>
          <a:p>
            <a:pPr marL="0" indent="0">
              <a:buNone/>
            </a:pPr>
            <a:r>
              <a:rPr lang="en-US">
                <a:solidFill>
                  <a:schemeClr val="bg2">
                    <a:lumMod val="25000"/>
                    <a:lumOff val="75000"/>
                  </a:schemeClr>
                </a:solidFill>
              </a:rPr>
              <a:t>Add record is used to create the  design and text formatting of add record function . There is a function where we defined what our text and design look like when we dating our data of vehicles in this program.  </a:t>
            </a:r>
          </a:p>
        </p:txBody>
      </p:sp>
      <p:cxnSp>
        <p:nvCxnSpPr>
          <p:cNvPr id="3" name="Straight Connector 2">
            <a:extLst>
              <a:ext uri="{FF2B5EF4-FFF2-40B4-BE49-F238E27FC236}">
                <a16:creationId xmlns:a16="http://schemas.microsoft.com/office/drawing/2014/main" id="{40081FE1-3687-4A1F-B7B5-14E752121760}"/>
              </a:ext>
            </a:extLst>
          </p:cNvPr>
          <p:cNvCxnSpPr/>
          <p:nvPr/>
        </p:nvCxnSpPr>
        <p:spPr>
          <a:xfrm>
            <a:off x="837828" y="1686252"/>
            <a:ext cx="10153128" cy="0"/>
          </a:xfrm>
          <a:prstGeom prst="line">
            <a:avLst/>
          </a:prstGeom>
        </p:spPr>
        <p:style>
          <a:lnRef idx="3">
            <a:schemeClr val="accent1"/>
          </a:lnRef>
          <a:fillRef idx="0">
            <a:schemeClr val="accent1"/>
          </a:fillRef>
          <a:effectRef idx="2">
            <a:schemeClr val="accent1"/>
          </a:effectRef>
          <a:fontRef idx="minor">
            <a:schemeClr val="tx1"/>
          </a:fontRef>
        </p:style>
      </p:cxnSp>
      <p:pic>
        <p:nvPicPr>
          <p:cNvPr id="4" name="Picture 3">
            <a:extLst>
              <a:ext uri="{FF2B5EF4-FFF2-40B4-BE49-F238E27FC236}">
                <a16:creationId xmlns:a16="http://schemas.microsoft.com/office/drawing/2014/main" id="{A353A635-FE30-463E-8D7A-B3894B51D813}"/>
              </a:ext>
            </a:extLst>
          </p:cNvPr>
          <p:cNvPicPr>
            <a:picLocks noChangeAspect="1"/>
          </p:cNvPicPr>
          <p:nvPr/>
        </p:nvPicPr>
        <p:blipFill>
          <a:blip r:embed="rId2"/>
          <a:stretch>
            <a:fillRect/>
          </a:stretch>
        </p:blipFill>
        <p:spPr>
          <a:xfrm>
            <a:off x="5961281" y="2072680"/>
            <a:ext cx="5037958" cy="3917774"/>
          </a:xfrm>
          <a:prstGeom prst="rect">
            <a:avLst/>
          </a:prstGeom>
        </p:spPr>
      </p:pic>
    </p:spTree>
    <p:extLst>
      <p:ext uri="{BB962C8B-B14F-4D97-AF65-F5344CB8AC3E}">
        <p14:creationId xmlns:p14="http://schemas.microsoft.com/office/powerpoint/2010/main" val="1298233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97869" y="620688"/>
            <a:ext cx="9468546" cy="1008112"/>
          </a:xfrm>
        </p:spPr>
        <p:txBody>
          <a:bodyPr>
            <a:normAutofit/>
          </a:bodyPr>
          <a:lstStyle/>
          <a:p>
            <a:r>
              <a:rPr lang="en-US" sz="4000"/>
              <a:t>(2) Store Record :</a:t>
            </a:r>
            <a:endParaRPr lang="en-US" sz="4000" dirty="0"/>
          </a:p>
        </p:txBody>
      </p:sp>
      <p:sp>
        <p:nvSpPr>
          <p:cNvPr id="14" name="Content Placeholder 13"/>
          <p:cNvSpPr>
            <a:spLocks noGrp="1"/>
          </p:cNvSpPr>
          <p:nvPr>
            <p:ph idx="1"/>
          </p:nvPr>
        </p:nvSpPr>
        <p:spPr>
          <a:xfrm>
            <a:off x="1053852" y="2060847"/>
            <a:ext cx="4752528" cy="4680519"/>
          </a:xfrm>
        </p:spPr>
        <p:txBody>
          <a:bodyPr>
            <a:normAutofit/>
          </a:bodyPr>
          <a:lstStyle/>
          <a:p>
            <a:pPr marL="0" indent="0">
              <a:buNone/>
            </a:pPr>
            <a:r>
              <a:rPr lang="en-US">
                <a:solidFill>
                  <a:schemeClr val="bg2">
                    <a:lumMod val="25000"/>
                    <a:lumOff val="75000"/>
                  </a:schemeClr>
                </a:solidFill>
              </a:rPr>
              <a:t>Store record is  also the 1 option of vehicle menu and works after the add record function in the same option .</a:t>
            </a:r>
          </a:p>
          <a:p>
            <a:pPr marL="0" indent="0">
              <a:buNone/>
            </a:pPr>
            <a:r>
              <a:rPr lang="en-US">
                <a:solidFill>
                  <a:schemeClr val="bg2">
                    <a:lumMod val="25000"/>
                    <a:lumOff val="75000"/>
                  </a:schemeClr>
                </a:solidFill>
              </a:rPr>
              <a:t>Store record is used to create the   store the  records and information of vehicles as we can see  in the screen short  where all the data of  a particular vehicle  we text before with the help of add record function is storeded  successfully in our database  file of this program as we can see in the yellow box .       </a:t>
            </a:r>
          </a:p>
        </p:txBody>
      </p:sp>
      <p:cxnSp>
        <p:nvCxnSpPr>
          <p:cNvPr id="3" name="Straight Connector 2">
            <a:extLst>
              <a:ext uri="{FF2B5EF4-FFF2-40B4-BE49-F238E27FC236}">
                <a16:creationId xmlns:a16="http://schemas.microsoft.com/office/drawing/2014/main" id="{40081FE1-3687-4A1F-B7B5-14E752121760}"/>
              </a:ext>
            </a:extLst>
          </p:cNvPr>
          <p:cNvCxnSpPr/>
          <p:nvPr/>
        </p:nvCxnSpPr>
        <p:spPr>
          <a:xfrm>
            <a:off x="837828" y="1686252"/>
            <a:ext cx="10153128" cy="0"/>
          </a:xfrm>
          <a:prstGeom prst="line">
            <a:avLst/>
          </a:prstGeom>
        </p:spPr>
        <p:style>
          <a:lnRef idx="3">
            <a:schemeClr val="accent1"/>
          </a:lnRef>
          <a:fillRef idx="0">
            <a:schemeClr val="accent1"/>
          </a:fillRef>
          <a:effectRef idx="2">
            <a:schemeClr val="accent1"/>
          </a:effectRef>
          <a:fontRef idx="minor">
            <a:schemeClr val="tx1"/>
          </a:fontRef>
        </p:style>
      </p:cxnSp>
      <p:pic>
        <p:nvPicPr>
          <p:cNvPr id="4" name="Picture 3">
            <a:extLst>
              <a:ext uri="{FF2B5EF4-FFF2-40B4-BE49-F238E27FC236}">
                <a16:creationId xmlns:a16="http://schemas.microsoft.com/office/drawing/2014/main" id="{078ACDBE-269B-47C0-95E6-3403EEEB33A0}"/>
              </a:ext>
            </a:extLst>
          </p:cNvPr>
          <p:cNvPicPr>
            <a:picLocks noChangeAspect="1"/>
          </p:cNvPicPr>
          <p:nvPr/>
        </p:nvPicPr>
        <p:blipFill>
          <a:blip r:embed="rId2"/>
          <a:stretch>
            <a:fillRect/>
          </a:stretch>
        </p:blipFill>
        <p:spPr>
          <a:xfrm>
            <a:off x="5253605" y="2074901"/>
            <a:ext cx="5737351" cy="4320478"/>
          </a:xfrm>
          <a:prstGeom prst="rect">
            <a:avLst/>
          </a:prstGeom>
        </p:spPr>
      </p:pic>
    </p:spTree>
    <p:extLst>
      <p:ext uri="{BB962C8B-B14F-4D97-AF65-F5344CB8AC3E}">
        <p14:creationId xmlns:p14="http://schemas.microsoft.com/office/powerpoint/2010/main" val="3274915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97869" y="620688"/>
            <a:ext cx="9468546" cy="1008112"/>
          </a:xfrm>
        </p:spPr>
        <p:txBody>
          <a:bodyPr>
            <a:normAutofit/>
          </a:bodyPr>
          <a:lstStyle/>
          <a:p>
            <a:r>
              <a:rPr lang="en-US" sz="4000"/>
              <a:t>(3) Display Record :</a:t>
            </a:r>
            <a:endParaRPr lang="en-US" sz="4000" dirty="0"/>
          </a:p>
        </p:txBody>
      </p:sp>
      <p:sp>
        <p:nvSpPr>
          <p:cNvPr id="14" name="Content Placeholder 13"/>
          <p:cNvSpPr>
            <a:spLocks noGrp="1"/>
          </p:cNvSpPr>
          <p:nvPr>
            <p:ph idx="1"/>
          </p:nvPr>
        </p:nvSpPr>
        <p:spPr>
          <a:xfrm>
            <a:off x="981844" y="2038416"/>
            <a:ext cx="4824536" cy="4102965"/>
          </a:xfrm>
        </p:spPr>
        <p:txBody>
          <a:bodyPr/>
          <a:lstStyle/>
          <a:p>
            <a:pPr marL="0" indent="0">
              <a:buNone/>
            </a:pPr>
            <a:r>
              <a:rPr lang="en-US">
                <a:solidFill>
                  <a:schemeClr val="bg2">
                    <a:lumMod val="25000"/>
                    <a:lumOff val="75000"/>
                  </a:schemeClr>
                </a:solidFill>
              </a:rPr>
              <a:t>Display function is the 2 option of the menu of this program.</a:t>
            </a:r>
          </a:p>
          <a:p>
            <a:pPr marL="0" indent="0">
              <a:buNone/>
            </a:pPr>
            <a:r>
              <a:rPr lang="en-US">
                <a:solidFill>
                  <a:schemeClr val="bg2">
                    <a:lumMod val="25000"/>
                    <a:lumOff val="75000"/>
                  </a:schemeClr>
                </a:solidFill>
              </a:rPr>
              <a:t>Display function is used to create for showing our records and data of vehicles  we stored before in the data file of this program with the help of add record and store record .</a:t>
            </a:r>
          </a:p>
          <a:p>
            <a:pPr marL="0" indent="0">
              <a:buNone/>
            </a:pPr>
            <a:r>
              <a:rPr lang="en-US">
                <a:solidFill>
                  <a:schemeClr val="bg2">
                    <a:lumMod val="25000"/>
                    <a:lumOff val="75000"/>
                  </a:schemeClr>
                </a:solidFill>
              </a:rPr>
              <a:t>  </a:t>
            </a:r>
          </a:p>
        </p:txBody>
      </p:sp>
      <p:cxnSp>
        <p:nvCxnSpPr>
          <p:cNvPr id="3" name="Straight Connector 2">
            <a:extLst>
              <a:ext uri="{FF2B5EF4-FFF2-40B4-BE49-F238E27FC236}">
                <a16:creationId xmlns:a16="http://schemas.microsoft.com/office/drawing/2014/main" id="{40081FE1-3687-4A1F-B7B5-14E752121760}"/>
              </a:ext>
            </a:extLst>
          </p:cNvPr>
          <p:cNvCxnSpPr/>
          <p:nvPr/>
        </p:nvCxnSpPr>
        <p:spPr>
          <a:xfrm>
            <a:off x="837828" y="1686252"/>
            <a:ext cx="10153128" cy="0"/>
          </a:xfrm>
          <a:prstGeom prst="line">
            <a:avLst/>
          </a:prstGeom>
        </p:spPr>
        <p:style>
          <a:lnRef idx="3">
            <a:schemeClr val="accent1"/>
          </a:lnRef>
          <a:fillRef idx="0">
            <a:schemeClr val="accent1"/>
          </a:fillRef>
          <a:effectRef idx="2">
            <a:schemeClr val="accent1"/>
          </a:effectRef>
          <a:fontRef idx="minor">
            <a:schemeClr val="tx1"/>
          </a:fontRef>
        </p:style>
      </p:cxnSp>
      <p:pic>
        <p:nvPicPr>
          <p:cNvPr id="4" name="Picture 3">
            <a:extLst>
              <a:ext uri="{FF2B5EF4-FFF2-40B4-BE49-F238E27FC236}">
                <a16:creationId xmlns:a16="http://schemas.microsoft.com/office/drawing/2014/main" id="{26F5C760-565D-4C2F-85E2-125B881FC6D3}"/>
              </a:ext>
            </a:extLst>
          </p:cNvPr>
          <p:cNvPicPr>
            <a:picLocks noChangeAspect="1"/>
          </p:cNvPicPr>
          <p:nvPr/>
        </p:nvPicPr>
        <p:blipFill>
          <a:blip r:embed="rId2"/>
          <a:stretch>
            <a:fillRect/>
          </a:stretch>
        </p:blipFill>
        <p:spPr>
          <a:xfrm>
            <a:off x="6166420" y="1988840"/>
            <a:ext cx="4824536" cy="4397121"/>
          </a:xfrm>
          <a:prstGeom prst="rect">
            <a:avLst/>
          </a:prstGeom>
        </p:spPr>
      </p:pic>
    </p:spTree>
    <p:extLst>
      <p:ext uri="{BB962C8B-B14F-4D97-AF65-F5344CB8AC3E}">
        <p14:creationId xmlns:p14="http://schemas.microsoft.com/office/powerpoint/2010/main" val="4031405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97869" y="620688"/>
            <a:ext cx="9468546" cy="1008112"/>
          </a:xfrm>
        </p:spPr>
        <p:txBody>
          <a:bodyPr>
            <a:normAutofit/>
          </a:bodyPr>
          <a:lstStyle/>
          <a:p>
            <a:r>
              <a:rPr lang="en-US" sz="4000"/>
              <a:t>(4) Show Record :</a:t>
            </a:r>
            <a:endParaRPr lang="en-US" sz="4000" dirty="0"/>
          </a:p>
        </p:txBody>
      </p:sp>
      <p:sp>
        <p:nvSpPr>
          <p:cNvPr id="14" name="Content Placeholder 13"/>
          <p:cNvSpPr>
            <a:spLocks noGrp="1"/>
          </p:cNvSpPr>
          <p:nvPr>
            <p:ph idx="1"/>
          </p:nvPr>
        </p:nvSpPr>
        <p:spPr>
          <a:xfrm>
            <a:off x="1084316" y="2060840"/>
            <a:ext cx="4824536" cy="4102965"/>
          </a:xfrm>
        </p:spPr>
        <p:txBody>
          <a:bodyPr/>
          <a:lstStyle/>
          <a:p>
            <a:pPr marL="0" indent="0">
              <a:buNone/>
            </a:pPr>
            <a:r>
              <a:rPr lang="en-US">
                <a:solidFill>
                  <a:schemeClr val="bg2">
                    <a:lumMod val="25000"/>
                    <a:lumOff val="75000"/>
                  </a:schemeClr>
                </a:solidFill>
              </a:rPr>
              <a:t>Show record is also the 2 option of the menu and works in the display record function of this program.</a:t>
            </a:r>
          </a:p>
          <a:p>
            <a:pPr marL="0" indent="0">
              <a:buNone/>
            </a:pPr>
            <a:r>
              <a:rPr lang="en-US">
                <a:solidFill>
                  <a:schemeClr val="bg2">
                    <a:lumMod val="25000"/>
                    <a:lumOff val="75000"/>
                  </a:schemeClr>
                </a:solidFill>
              </a:rPr>
              <a:t>Show record is used to create for showing the formate and design of the stored data where we can see whats our stored data look like when we open the 2 option of the menu as we can see in the screen short of this program in the yellow  highlighted area.   </a:t>
            </a:r>
          </a:p>
        </p:txBody>
      </p:sp>
      <p:cxnSp>
        <p:nvCxnSpPr>
          <p:cNvPr id="3" name="Straight Connector 2">
            <a:extLst>
              <a:ext uri="{FF2B5EF4-FFF2-40B4-BE49-F238E27FC236}">
                <a16:creationId xmlns:a16="http://schemas.microsoft.com/office/drawing/2014/main" id="{40081FE1-3687-4A1F-B7B5-14E752121760}"/>
              </a:ext>
            </a:extLst>
          </p:cNvPr>
          <p:cNvCxnSpPr/>
          <p:nvPr/>
        </p:nvCxnSpPr>
        <p:spPr>
          <a:xfrm>
            <a:off x="837828" y="1686252"/>
            <a:ext cx="10153128" cy="0"/>
          </a:xfrm>
          <a:prstGeom prst="line">
            <a:avLst/>
          </a:prstGeom>
        </p:spPr>
        <p:style>
          <a:lnRef idx="3">
            <a:schemeClr val="accent1"/>
          </a:lnRef>
          <a:fillRef idx="0">
            <a:schemeClr val="accent1"/>
          </a:fillRef>
          <a:effectRef idx="2">
            <a:schemeClr val="accent1"/>
          </a:effectRef>
          <a:fontRef idx="minor">
            <a:schemeClr val="tx1"/>
          </a:fontRef>
        </p:style>
      </p:cxnSp>
      <p:pic>
        <p:nvPicPr>
          <p:cNvPr id="4" name="Picture 3">
            <a:extLst>
              <a:ext uri="{FF2B5EF4-FFF2-40B4-BE49-F238E27FC236}">
                <a16:creationId xmlns:a16="http://schemas.microsoft.com/office/drawing/2014/main" id="{332405A4-604A-49B0-9FD5-53C59798BE2A}"/>
              </a:ext>
            </a:extLst>
          </p:cNvPr>
          <p:cNvPicPr>
            <a:picLocks noChangeAspect="1"/>
          </p:cNvPicPr>
          <p:nvPr/>
        </p:nvPicPr>
        <p:blipFill>
          <a:blip r:embed="rId2"/>
          <a:stretch>
            <a:fillRect/>
          </a:stretch>
        </p:blipFill>
        <p:spPr>
          <a:xfrm>
            <a:off x="6279974" y="2060848"/>
            <a:ext cx="4710982" cy="4102957"/>
          </a:xfrm>
          <a:prstGeom prst="rect">
            <a:avLst/>
          </a:prstGeom>
        </p:spPr>
      </p:pic>
    </p:spTree>
    <p:extLst>
      <p:ext uri="{BB962C8B-B14F-4D97-AF65-F5344CB8AC3E}">
        <p14:creationId xmlns:p14="http://schemas.microsoft.com/office/powerpoint/2010/main" val="3833386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97869" y="620688"/>
            <a:ext cx="9468546" cy="1008112"/>
          </a:xfrm>
        </p:spPr>
        <p:txBody>
          <a:bodyPr>
            <a:normAutofit/>
          </a:bodyPr>
          <a:lstStyle/>
          <a:p>
            <a:r>
              <a:rPr lang="en-US" sz="4000"/>
              <a:t>(5) Update Record :</a:t>
            </a:r>
            <a:endParaRPr lang="en-US" sz="4000" dirty="0"/>
          </a:p>
        </p:txBody>
      </p:sp>
      <p:sp>
        <p:nvSpPr>
          <p:cNvPr id="14" name="Content Placeholder 13"/>
          <p:cNvSpPr>
            <a:spLocks noGrp="1"/>
          </p:cNvSpPr>
          <p:nvPr>
            <p:ph idx="1"/>
          </p:nvPr>
        </p:nvSpPr>
        <p:spPr>
          <a:xfrm>
            <a:off x="1053853" y="1916835"/>
            <a:ext cx="4824536" cy="4680513"/>
          </a:xfrm>
        </p:spPr>
        <p:txBody>
          <a:bodyPr/>
          <a:lstStyle/>
          <a:p>
            <a:pPr marL="0" indent="0">
              <a:buNone/>
            </a:pPr>
            <a:r>
              <a:rPr lang="en-US">
                <a:solidFill>
                  <a:schemeClr val="bg2">
                    <a:lumMod val="25000"/>
                    <a:lumOff val="75000"/>
                  </a:schemeClr>
                </a:solidFill>
              </a:rPr>
              <a:t>Update record is  the 3 option of the vehicle menu of this program.</a:t>
            </a:r>
          </a:p>
          <a:p>
            <a:pPr marL="0" indent="0">
              <a:buNone/>
            </a:pPr>
            <a:r>
              <a:rPr lang="en-US">
                <a:solidFill>
                  <a:schemeClr val="bg2">
                    <a:lumMod val="25000"/>
                    <a:lumOff val="75000"/>
                  </a:schemeClr>
                </a:solidFill>
              </a:rPr>
              <a:t>Update record is used to create for update the data of any vehicle in this program as we can see in the above screen short  where we type the same vehicle number  we add and stored  before in our previous slides  next we click the enter button  and update  the data of any vehicle with same vehicle number as we can see in  the below screen short  where the new data updated successfully.</a:t>
            </a:r>
          </a:p>
        </p:txBody>
      </p:sp>
      <p:cxnSp>
        <p:nvCxnSpPr>
          <p:cNvPr id="3" name="Straight Connector 2">
            <a:extLst>
              <a:ext uri="{FF2B5EF4-FFF2-40B4-BE49-F238E27FC236}">
                <a16:creationId xmlns:a16="http://schemas.microsoft.com/office/drawing/2014/main" id="{40081FE1-3687-4A1F-B7B5-14E752121760}"/>
              </a:ext>
            </a:extLst>
          </p:cNvPr>
          <p:cNvCxnSpPr/>
          <p:nvPr/>
        </p:nvCxnSpPr>
        <p:spPr>
          <a:xfrm>
            <a:off x="837828" y="1686252"/>
            <a:ext cx="10153128" cy="0"/>
          </a:xfrm>
          <a:prstGeom prst="line">
            <a:avLst/>
          </a:prstGeom>
        </p:spPr>
        <p:style>
          <a:lnRef idx="3">
            <a:schemeClr val="accent1"/>
          </a:lnRef>
          <a:fillRef idx="0">
            <a:schemeClr val="accent1"/>
          </a:fillRef>
          <a:effectRef idx="2">
            <a:schemeClr val="accent1"/>
          </a:effectRef>
          <a:fontRef idx="minor">
            <a:schemeClr val="tx1"/>
          </a:fontRef>
        </p:style>
      </p:cxnSp>
      <p:pic>
        <p:nvPicPr>
          <p:cNvPr id="4" name="Picture 3">
            <a:extLst>
              <a:ext uri="{FF2B5EF4-FFF2-40B4-BE49-F238E27FC236}">
                <a16:creationId xmlns:a16="http://schemas.microsoft.com/office/drawing/2014/main" id="{09F95EEA-D94E-40D2-BE97-52982B9A09E0}"/>
              </a:ext>
            </a:extLst>
          </p:cNvPr>
          <p:cNvPicPr>
            <a:picLocks noChangeAspect="1"/>
          </p:cNvPicPr>
          <p:nvPr/>
        </p:nvPicPr>
        <p:blipFill>
          <a:blip r:embed="rId2"/>
          <a:stretch>
            <a:fillRect/>
          </a:stretch>
        </p:blipFill>
        <p:spPr>
          <a:xfrm>
            <a:off x="6094412" y="3140968"/>
            <a:ext cx="4896545" cy="3539978"/>
          </a:xfrm>
          <a:prstGeom prst="rect">
            <a:avLst/>
          </a:prstGeom>
        </p:spPr>
      </p:pic>
      <p:pic>
        <p:nvPicPr>
          <p:cNvPr id="6" name="Picture 5">
            <a:extLst>
              <a:ext uri="{FF2B5EF4-FFF2-40B4-BE49-F238E27FC236}">
                <a16:creationId xmlns:a16="http://schemas.microsoft.com/office/drawing/2014/main" id="{AC7A8F77-7D0B-4A4F-BE56-BA7E10FF3C27}"/>
              </a:ext>
            </a:extLst>
          </p:cNvPr>
          <p:cNvPicPr>
            <a:picLocks noChangeAspect="1"/>
          </p:cNvPicPr>
          <p:nvPr/>
        </p:nvPicPr>
        <p:blipFill>
          <a:blip r:embed="rId3"/>
          <a:stretch>
            <a:fillRect/>
          </a:stretch>
        </p:blipFill>
        <p:spPr>
          <a:xfrm>
            <a:off x="6886500" y="1790669"/>
            <a:ext cx="3312368" cy="1301968"/>
          </a:xfrm>
          <a:prstGeom prst="rect">
            <a:avLst/>
          </a:prstGeom>
        </p:spPr>
      </p:pic>
    </p:spTree>
    <p:extLst>
      <p:ext uri="{BB962C8B-B14F-4D97-AF65-F5344CB8AC3E}">
        <p14:creationId xmlns:p14="http://schemas.microsoft.com/office/powerpoint/2010/main" val="876968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97869" y="620688"/>
            <a:ext cx="9468546" cy="1008112"/>
          </a:xfrm>
        </p:spPr>
        <p:txBody>
          <a:bodyPr>
            <a:normAutofit/>
          </a:bodyPr>
          <a:lstStyle/>
          <a:p>
            <a:r>
              <a:rPr lang="en-US" sz="4000"/>
              <a:t>INRTODUCTION :</a:t>
            </a:r>
            <a:endParaRPr lang="en-US" sz="4000" dirty="0"/>
          </a:p>
        </p:txBody>
      </p:sp>
      <p:sp>
        <p:nvSpPr>
          <p:cNvPr id="14" name="Content Placeholder 13"/>
          <p:cNvSpPr>
            <a:spLocks noGrp="1"/>
          </p:cNvSpPr>
          <p:nvPr>
            <p:ph idx="1"/>
          </p:nvPr>
        </p:nvSpPr>
        <p:spPr>
          <a:xfrm>
            <a:off x="1197869" y="1988840"/>
            <a:ext cx="9937104" cy="4464489"/>
          </a:xfrm>
        </p:spPr>
        <p:txBody>
          <a:bodyPr>
            <a:normAutofit/>
          </a:bodyPr>
          <a:lstStyle/>
          <a:p>
            <a:pPr marL="0" indent="0">
              <a:buNone/>
            </a:pPr>
            <a:r>
              <a:rPr lang="en-US">
                <a:solidFill>
                  <a:schemeClr val="accent3">
                    <a:lumMod val="60000"/>
                    <a:lumOff val="40000"/>
                  </a:schemeClr>
                </a:solidFill>
                <a:latin typeface="Arial Narrow" panose="020B0606020202030204" pitchFamily="34" charset="0"/>
                <a:cs typeface="Arial" panose="020B0604020202020204" pitchFamily="34" charset="0"/>
              </a:rPr>
              <a:t>Traffic Control Management System  is the design and implementation of traffic control plans at worksites and civil infrastructure projects. Traffic Management can include:  full freeway closures, pedestrian access, traffic plans, traffic management vehicles and manage vehicles database .</a:t>
            </a:r>
          </a:p>
          <a:p>
            <a:pPr marL="0" indent="0">
              <a:buNone/>
            </a:pPr>
            <a:r>
              <a:rPr lang="en-US">
                <a:solidFill>
                  <a:schemeClr val="accent3">
                    <a:lumMod val="60000"/>
                    <a:lumOff val="40000"/>
                  </a:schemeClr>
                </a:solidFill>
                <a:latin typeface="Arial Narrow" panose="020B0606020202030204" pitchFamily="34" charset="0"/>
                <a:cs typeface="Arial" panose="020B0604020202020204" pitchFamily="34" charset="0"/>
              </a:rPr>
              <a:t>We Chose this project because In government sectors ,Traffic is the only field which is not grow technically by time like any other fields such as Railway ,police , banking etc . And we have to do something in Government sectors.</a:t>
            </a:r>
          </a:p>
          <a:p>
            <a:pPr marL="0" indent="0">
              <a:buNone/>
            </a:pPr>
            <a:r>
              <a:rPr lang="en-US">
                <a:solidFill>
                  <a:schemeClr val="accent3">
                    <a:lumMod val="60000"/>
                    <a:lumOff val="40000"/>
                  </a:schemeClr>
                </a:solidFill>
                <a:latin typeface="Arial Narrow" panose="020B0606020202030204" pitchFamily="34" charset="0"/>
                <a:cs typeface="Arial" panose="020B0604020202020204" pitchFamily="34" charset="0"/>
              </a:rPr>
              <a:t>The main purpose of this program to contain the recods and information of all types of vehicles in sequencial  database form  . And  use this data to get information about  those vehicles  which  is used to  be located on various purposes. This program contain  some additional data which is very useful in emergency and non-emergency situations.  </a:t>
            </a:r>
            <a:r>
              <a:rPr lang="en-US">
                <a:latin typeface="Arial Narrow" panose="020B0606020202030204" pitchFamily="34" charset="0"/>
                <a:cs typeface="Arial" panose="020B0604020202020204" pitchFamily="34" charset="0"/>
              </a:rPr>
              <a:t> </a:t>
            </a:r>
          </a:p>
        </p:txBody>
      </p:sp>
      <p:cxnSp>
        <p:nvCxnSpPr>
          <p:cNvPr id="3" name="Straight Connector 2">
            <a:extLst>
              <a:ext uri="{FF2B5EF4-FFF2-40B4-BE49-F238E27FC236}">
                <a16:creationId xmlns:a16="http://schemas.microsoft.com/office/drawing/2014/main" id="{40081FE1-3687-4A1F-B7B5-14E752121760}"/>
              </a:ext>
            </a:extLst>
          </p:cNvPr>
          <p:cNvCxnSpPr/>
          <p:nvPr/>
        </p:nvCxnSpPr>
        <p:spPr>
          <a:xfrm>
            <a:off x="837828" y="1686252"/>
            <a:ext cx="10153128"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285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97869" y="620688"/>
            <a:ext cx="9468546" cy="1008112"/>
          </a:xfrm>
        </p:spPr>
        <p:txBody>
          <a:bodyPr>
            <a:normAutofit/>
          </a:bodyPr>
          <a:lstStyle/>
          <a:p>
            <a:r>
              <a:rPr lang="en-US" sz="4000"/>
              <a:t>(6) Search Record :</a:t>
            </a:r>
            <a:endParaRPr lang="en-US" sz="4000" dirty="0"/>
          </a:p>
        </p:txBody>
      </p:sp>
      <p:sp>
        <p:nvSpPr>
          <p:cNvPr id="14" name="Content Placeholder 13"/>
          <p:cNvSpPr>
            <a:spLocks noGrp="1"/>
          </p:cNvSpPr>
          <p:nvPr>
            <p:ph idx="1"/>
          </p:nvPr>
        </p:nvSpPr>
        <p:spPr>
          <a:xfrm>
            <a:off x="1053853" y="1924971"/>
            <a:ext cx="4840920" cy="4711111"/>
          </a:xfrm>
        </p:spPr>
        <p:txBody>
          <a:bodyPr>
            <a:normAutofit/>
          </a:bodyPr>
          <a:lstStyle/>
          <a:p>
            <a:pPr marL="0" indent="0">
              <a:buNone/>
            </a:pPr>
            <a:r>
              <a:rPr lang="en-US">
                <a:solidFill>
                  <a:schemeClr val="bg2">
                    <a:lumMod val="25000"/>
                    <a:lumOff val="75000"/>
                  </a:schemeClr>
                </a:solidFill>
              </a:rPr>
              <a:t>Search record is the 3 option of the menu of this program .</a:t>
            </a:r>
          </a:p>
          <a:p>
            <a:pPr marL="0" indent="0">
              <a:buNone/>
            </a:pPr>
            <a:r>
              <a:rPr lang="en-US">
                <a:solidFill>
                  <a:schemeClr val="bg2">
                    <a:lumMod val="25000"/>
                    <a:lumOff val="75000"/>
                  </a:schemeClr>
                </a:solidFill>
              </a:rPr>
              <a:t>Search record is used to create for  search  any  vehicle data individually in very large database in very less time . </a:t>
            </a:r>
          </a:p>
          <a:p>
            <a:pPr marL="0" indent="0">
              <a:buNone/>
            </a:pPr>
            <a:r>
              <a:rPr lang="en-US">
                <a:solidFill>
                  <a:schemeClr val="bg2">
                    <a:lumMod val="25000"/>
                    <a:lumOff val="75000"/>
                  </a:schemeClr>
                </a:solidFill>
              </a:rPr>
              <a:t>Firstly  we enter the vehicle no which vehicle we want to find in the database of this program  and after this we click enter button and our data is displayed as we can see in the screen short of this program.     </a:t>
            </a:r>
          </a:p>
        </p:txBody>
      </p:sp>
      <p:cxnSp>
        <p:nvCxnSpPr>
          <p:cNvPr id="3" name="Straight Connector 2">
            <a:extLst>
              <a:ext uri="{FF2B5EF4-FFF2-40B4-BE49-F238E27FC236}">
                <a16:creationId xmlns:a16="http://schemas.microsoft.com/office/drawing/2014/main" id="{40081FE1-3687-4A1F-B7B5-14E752121760}"/>
              </a:ext>
            </a:extLst>
          </p:cNvPr>
          <p:cNvCxnSpPr/>
          <p:nvPr/>
        </p:nvCxnSpPr>
        <p:spPr>
          <a:xfrm>
            <a:off x="837828" y="1686252"/>
            <a:ext cx="10153128" cy="0"/>
          </a:xfrm>
          <a:prstGeom prst="line">
            <a:avLst/>
          </a:prstGeom>
        </p:spPr>
        <p:style>
          <a:lnRef idx="3">
            <a:schemeClr val="accent1"/>
          </a:lnRef>
          <a:fillRef idx="0">
            <a:schemeClr val="accent1"/>
          </a:fillRef>
          <a:effectRef idx="2">
            <a:schemeClr val="accent1"/>
          </a:effectRef>
          <a:fontRef idx="minor">
            <a:schemeClr val="tx1"/>
          </a:fontRef>
        </p:style>
      </p:cxnSp>
      <p:pic>
        <p:nvPicPr>
          <p:cNvPr id="4" name="Picture 3">
            <a:extLst>
              <a:ext uri="{FF2B5EF4-FFF2-40B4-BE49-F238E27FC236}">
                <a16:creationId xmlns:a16="http://schemas.microsoft.com/office/drawing/2014/main" id="{E6982CE7-DE42-4B70-8224-DFDD034D6E2F}"/>
              </a:ext>
            </a:extLst>
          </p:cNvPr>
          <p:cNvPicPr>
            <a:picLocks noChangeAspect="1"/>
          </p:cNvPicPr>
          <p:nvPr/>
        </p:nvPicPr>
        <p:blipFill>
          <a:blip r:embed="rId2"/>
          <a:stretch>
            <a:fillRect/>
          </a:stretch>
        </p:blipFill>
        <p:spPr>
          <a:xfrm>
            <a:off x="6136618" y="1924972"/>
            <a:ext cx="4840920" cy="4711118"/>
          </a:xfrm>
          <a:prstGeom prst="rect">
            <a:avLst/>
          </a:prstGeom>
        </p:spPr>
      </p:pic>
    </p:spTree>
    <p:extLst>
      <p:ext uri="{BB962C8B-B14F-4D97-AF65-F5344CB8AC3E}">
        <p14:creationId xmlns:p14="http://schemas.microsoft.com/office/powerpoint/2010/main" val="182600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97869" y="620688"/>
            <a:ext cx="9468546" cy="1008112"/>
          </a:xfrm>
        </p:spPr>
        <p:txBody>
          <a:bodyPr>
            <a:normAutofit/>
          </a:bodyPr>
          <a:lstStyle/>
          <a:p>
            <a:r>
              <a:rPr lang="en-US" sz="4000"/>
              <a:t>(7) Delete Record :</a:t>
            </a:r>
            <a:endParaRPr lang="en-US" sz="4000" dirty="0"/>
          </a:p>
        </p:txBody>
      </p:sp>
      <p:sp>
        <p:nvSpPr>
          <p:cNvPr id="14" name="Content Placeholder 13"/>
          <p:cNvSpPr>
            <a:spLocks noGrp="1"/>
          </p:cNvSpPr>
          <p:nvPr>
            <p:ph idx="1"/>
          </p:nvPr>
        </p:nvSpPr>
        <p:spPr>
          <a:xfrm>
            <a:off x="1053853" y="2060851"/>
            <a:ext cx="4824536" cy="4536493"/>
          </a:xfrm>
        </p:spPr>
        <p:txBody>
          <a:bodyPr/>
          <a:lstStyle/>
          <a:p>
            <a:pPr marL="0" indent="0">
              <a:buNone/>
            </a:pPr>
            <a:r>
              <a:rPr lang="en-US">
                <a:solidFill>
                  <a:schemeClr val="bg2">
                    <a:lumMod val="25000"/>
                    <a:lumOff val="75000"/>
                  </a:schemeClr>
                </a:solidFill>
              </a:rPr>
              <a:t>Delete record is the 2 option of the vehicle menu of this program.</a:t>
            </a:r>
          </a:p>
          <a:p>
            <a:pPr marL="0" indent="0">
              <a:buNone/>
            </a:pPr>
            <a:r>
              <a:rPr lang="en-US">
                <a:solidFill>
                  <a:schemeClr val="bg2">
                    <a:lumMod val="25000"/>
                    <a:lumOff val="75000"/>
                  </a:schemeClr>
                </a:solidFill>
              </a:rPr>
              <a:t>Vehicle menu is used to create for delete  any vehicle data and record which is exist in this program .</a:t>
            </a:r>
          </a:p>
          <a:p>
            <a:pPr marL="0" indent="0">
              <a:buNone/>
            </a:pPr>
            <a:r>
              <a:rPr lang="en-US">
                <a:solidFill>
                  <a:schemeClr val="bg2">
                    <a:lumMod val="25000"/>
                    <a:lumOff val="75000"/>
                  </a:schemeClr>
                </a:solidFill>
              </a:rPr>
              <a:t>First ,we enter the vehicle number  which vehicle we want to delete in the database of this program  and after this we click the enter button and data of  that vehicle is deleted successfully as we can see in the screen short of this program.  </a:t>
            </a:r>
          </a:p>
        </p:txBody>
      </p:sp>
      <p:cxnSp>
        <p:nvCxnSpPr>
          <p:cNvPr id="3" name="Straight Connector 2">
            <a:extLst>
              <a:ext uri="{FF2B5EF4-FFF2-40B4-BE49-F238E27FC236}">
                <a16:creationId xmlns:a16="http://schemas.microsoft.com/office/drawing/2014/main" id="{40081FE1-3687-4A1F-B7B5-14E752121760}"/>
              </a:ext>
            </a:extLst>
          </p:cNvPr>
          <p:cNvCxnSpPr/>
          <p:nvPr/>
        </p:nvCxnSpPr>
        <p:spPr>
          <a:xfrm>
            <a:off x="837828" y="1686252"/>
            <a:ext cx="10153128" cy="0"/>
          </a:xfrm>
          <a:prstGeom prst="line">
            <a:avLst/>
          </a:prstGeom>
        </p:spPr>
        <p:style>
          <a:lnRef idx="3">
            <a:schemeClr val="accent1"/>
          </a:lnRef>
          <a:fillRef idx="0">
            <a:schemeClr val="accent1"/>
          </a:fillRef>
          <a:effectRef idx="2">
            <a:schemeClr val="accent1"/>
          </a:effectRef>
          <a:fontRef idx="minor">
            <a:schemeClr val="tx1"/>
          </a:fontRef>
        </p:style>
      </p:cxnSp>
      <p:pic>
        <p:nvPicPr>
          <p:cNvPr id="5" name="Picture 4">
            <a:extLst>
              <a:ext uri="{FF2B5EF4-FFF2-40B4-BE49-F238E27FC236}">
                <a16:creationId xmlns:a16="http://schemas.microsoft.com/office/drawing/2014/main" id="{BAD96442-EA29-40F1-8FC7-18B7CC0B47B0}"/>
              </a:ext>
            </a:extLst>
          </p:cNvPr>
          <p:cNvPicPr>
            <a:picLocks noChangeAspect="1"/>
          </p:cNvPicPr>
          <p:nvPr/>
        </p:nvPicPr>
        <p:blipFill>
          <a:blip r:embed="rId2"/>
          <a:stretch>
            <a:fillRect/>
          </a:stretch>
        </p:blipFill>
        <p:spPr>
          <a:xfrm>
            <a:off x="6310437" y="2060851"/>
            <a:ext cx="4680519" cy="3744412"/>
          </a:xfrm>
          <a:prstGeom prst="rect">
            <a:avLst/>
          </a:prstGeom>
        </p:spPr>
      </p:pic>
    </p:spTree>
    <p:extLst>
      <p:ext uri="{BB962C8B-B14F-4D97-AF65-F5344CB8AC3E}">
        <p14:creationId xmlns:p14="http://schemas.microsoft.com/office/powerpoint/2010/main" val="4065291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1988840"/>
            <a:ext cx="8692399" cy="1634480"/>
          </a:xfrm>
        </p:spPr>
        <p:txBody>
          <a:bodyPr>
            <a:normAutofit/>
          </a:bodyPr>
          <a:lstStyle/>
          <a:p>
            <a:r>
              <a:rPr lang="en-US" sz="5400"/>
              <a:t>                  Thank   you</a:t>
            </a:r>
            <a:endParaRPr lang="en-US" sz="5400" dirty="0"/>
          </a:p>
        </p:txBody>
      </p:sp>
      <p:pic>
        <p:nvPicPr>
          <p:cNvPr id="4" name="Picture 3">
            <a:extLst>
              <a:ext uri="{FF2B5EF4-FFF2-40B4-BE49-F238E27FC236}">
                <a16:creationId xmlns:a16="http://schemas.microsoft.com/office/drawing/2014/main" id="{B73488FA-1B8F-46B7-8A93-05A9E22C83AD}"/>
              </a:ext>
            </a:extLst>
          </p:cNvPr>
          <p:cNvPicPr>
            <a:picLocks noChangeAspect="1"/>
          </p:cNvPicPr>
          <p:nvPr/>
        </p:nvPicPr>
        <p:blipFill>
          <a:blip r:embed="rId2"/>
          <a:stretch>
            <a:fillRect/>
          </a:stretch>
        </p:blipFill>
        <p:spPr>
          <a:xfrm>
            <a:off x="3142084" y="1813499"/>
            <a:ext cx="5639289" cy="701101"/>
          </a:xfrm>
          <a:prstGeom prst="rect">
            <a:avLst/>
          </a:prstGeom>
        </p:spPr>
      </p:pic>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97869" y="380999"/>
            <a:ext cx="9468546" cy="1175789"/>
          </a:xfrm>
        </p:spPr>
        <p:txBody>
          <a:bodyPr>
            <a:normAutofit/>
          </a:bodyPr>
          <a:lstStyle/>
          <a:p>
            <a:r>
              <a:rPr lang="en-US" sz="4000"/>
              <a:t>INDEX :</a:t>
            </a:r>
            <a:endParaRPr lang="en-US" sz="4000" dirty="0"/>
          </a:p>
        </p:txBody>
      </p:sp>
      <p:graphicFrame>
        <p:nvGraphicFramePr>
          <p:cNvPr id="3" name="Content Placeholder 2" descr="Alternating Flow diagram showing 3 groups arranged from left to right with a title and bullet points in each group and a curved arrow showing the flow from one group to the next."/>
          <p:cNvGraphicFramePr>
            <a:graphicFrameLocks noGrp="1"/>
          </p:cNvGraphicFramePr>
          <p:nvPr>
            <p:ph idx="1"/>
            <p:extLst>
              <p:ext uri="{D42A27DB-BD31-4B8C-83A1-F6EECF244321}">
                <p14:modId xmlns:p14="http://schemas.microsoft.com/office/powerpoint/2010/main" val="29776848"/>
              </p:ext>
            </p:extLst>
          </p:nvPr>
        </p:nvGraphicFramePr>
        <p:xfrm>
          <a:off x="981844" y="1988840"/>
          <a:ext cx="9793088" cy="47761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 name="Straight Connector 3">
            <a:extLst>
              <a:ext uri="{FF2B5EF4-FFF2-40B4-BE49-F238E27FC236}">
                <a16:creationId xmlns:a16="http://schemas.microsoft.com/office/drawing/2014/main" id="{F1B1EDCE-2257-42FB-BBAD-993AF8357109}"/>
              </a:ext>
            </a:extLst>
          </p:cNvPr>
          <p:cNvCxnSpPr>
            <a:cxnSpLocks/>
          </p:cNvCxnSpPr>
          <p:nvPr/>
        </p:nvCxnSpPr>
        <p:spPr>
          <a:xfrm>
            <a:off x="837828" y="1628800"/>
            <a:ext cx="1044116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97869" y="620688"/>
            <a:ext cx="9468546" cy="1008112"/>
          </a:xfrm>
        </p:spPr>
        <p:txBody>
          <a:bodyPr>
            <a:normAutofit/>
          </a:bodyPr>
          <a:lstStyle/>
          <a:p>
            <a:r>
              <a:rPr lang="en-US" sz="4000">
                <a:solidFill>
                  <a:schemeClr val="tx1">
                    <a:lumMod val="95000"/>
                  </a:schemeClr>
                </a:solidFill>
              </a:rPr>
              <a:t>Explaination of  Basic Infrastructure:</a:t>
            </a:r>
            <a:endParaRPr lang="en-US" sz="4000" dirty="0">
              <a:solidFill>
                <a:schemeClr val="tx1">
                  <a:lumMod val="95000"/>
                </a:schemeClr>
              </a:solidFill>
            </a:endParaRPr>
          </a:p>
        </p:txBody>
      </p:sp>
      <p:sp>
        <p:nvSpPr>
          <p:cNvPr id="14" name="Content Placeholder 13"/>
          <p:cNvSpPr>
            <a:spLocks noGrp="1"/>
          </p:cNvSpPr>
          <p:nvPr>
            <p:ph idx="1"/>
          </p:nvPr>
        </p:nvSpPr>
        <p:spPr>
          <a:xfrm>
            <a:off x="837828" y="2132856"/>
            <a:ext cx="10153128" cy="3958950"/>
          </a:xfrm>
        </p:spPr>
        <p:txBody>
          <a:bodyPr/>
          <a:lstStyle/>
          <a:p>
            <a:pPr marL="0" indent="0">
              <a:buNone/>
            </a:pPr>
            <a:r>
              <a:rPr lang="en-US"/>
              <a:t> </a:t>
            </a:r>
            <a:r>
              <a:rPr lang="en-US">
                <a:solidFill>
                  <a:schemeClr val="accent1">
                    <a:lumMod val="60000"/>
                    <a:lumOff val="40000"/>
                  </a:schemeClr>
                </a:solidFill>
              </a:rPr>
              <a:t>Basic Infrastructure  of  this Program  is devided into three parts :-</a:t>
            </a:r>
          </a:p>
          <a:p>
            <a:pPr marL="0" indent="0">
              <a:buNone/>
            </a:pPr>
            <a:endParaRPr lang="en-US">
              <a:solidFill>
                <a:schemeClr val="accent1">
                  <a:lumMod val="60000"/>
                  <a:lumOff val="40000"/>
                </a:schemeClr>
              </a:solidFill>
            </a:endParaRPr>
          </a:p>
          <a:p>
            <a:pPr>
              <a:buFont typeface="Wingdings" panose="05000000000000000000" pitchFamily="2" charset="2"/>
              <a:buChar char="Ø"/>
            </a:pPr>
            <a:r>
              <a:rPr lang="en-US" u="sng">
                <a:solidFill>
                  <a:schemeClr val="accent3">
                    <a:lumMod val="60000"/>
                    <a:lumOff val="40000"/>
                  </a:schemeClr>
                </a:solidFill>
              </a:rPr>
              <a:t>Class 1:Display</a:t>
            </a:r>
            <a:r>
              <a:rPr lang="en-US">
                <a:solidFill>
                  <a:schemeClr val="accent3">
                    <a:lumMod val="60000"/>
                    <a:lumOff val="40000"/>
                  </a:schemeClr>
                </a:solidFill>
              </a:rPr>
              <a:t> -</a:t>
            </a:r>
            <a:r>
              <a:rPr lang="en-US">
                <a:solidFill>
                  <a:schemeClr val="accent1">
                    <a:lumMod val="60000"/>
                    <a:lumOff val="40000"/>
                  </a:schemeClr>
                </a:solidFill>
              </a:rPr>
              <a:t>      Display is the first and very important class of this program .                                       which contains  three member functions.</a:t>
            </a:r>
          </a:p>
          <a:p>
            <a:pPr>
              <a:buFont typeface="Wingdings" panose="05000000000000000000" pitchFamily="2" charset="2"/>
              <a:buChar char="Ø"/>
            </a:pPr>
            <a:r>
              <a:rPr lang="en-US" u="sng">
                <a:solidFill>
                  <a:schemeClr val="accent3">
                    <a:lumMod val="60000"/>
                    <a:lumOff val="40000"/>
                  </a:schemeClr>
                </a:solidFill>
              </a:rPr>
              <a:t>Class 2:Functions</a:t>
            </a:r>
            <a:r>
              <a:rPr lang="en-US">
                <a:solidFill>
                  <a:schemeClr val="accent3">
                    <a:lumMod val="60000"/>
                    <a:lumOff val="40000"/>
                  </a:schemeClr>
                </a:solidFill>
              </a:rPr>
              <a:t> - </a:t>
            </a:r>
            <a:r>
              <a:rPr lang="en-US">
                <a:solidFill>
                  <a:schemeClr val="accent1">
                    <a:lumMod val="60000"/>
                    <a:lumOff val="40000"/>
                  </a:schemeClr>
                </a:solidFill>
              </a:rPr>
              <a:t>Functions is the second class of this program which                .                                       Contains four  member functions .</a:t>
            </a:r>
          </a:p>
          <a:p>
            <a:pPr>
              <a:buFont typeface="Wingdings" panose="05000000000000000000" pitchFamily="2" charset="2"/>
              <a:buChar char="Ø"/>
            </a:pPr>
            <a:r>
              <a:rPr lang="en-US" u="sng">
                <a:solidFill>
                  <a:schemeClr val="accent3">
                    <a:lumMod val="60000"/>
                    <a:lumOff val="40000"/>
                  </a:schemeClr>
                </a:solidFill>
              </a:rPr>
              <a:t>Class 3:Vehicles</a:t>
            </a:r>
            <a:r>
              <a:rPr lang="en-US">
                <a:solidFill>
                  <a:schemeClr val="accent3">
                    <a:lumMod val="60000"/>
                    <a:lumOff val="40000"/>
                  </a:schemeClr>
                </a:solidFill>
              </a:rPr>
              <a:t> -     </a:t>
            </a:r>
            <a:r>
              <a:rPr lang="en-US">
                <a:solidFill>
                  <a:schemeClr val="accent1">
                    <a:lumMod val="60000"/>
                    <a:lumOff val="40000"/>
                  </a:schemeClr>
                </a:solidFill>
              </a:rPr>
              <a:t>Vehicles is the third class of this program which contains     .                                        Seven member functions.    </a:t>
            </a:r>
            <a:endParaRPr lang="en-IN">
              <a:solidFill>
                <a:schemeClr val="accent1">
                  <a:lumMod val="60000"/>
                  <a:lumOff val="40000"/>
                </a:schemeClr>
              </a:solidFill>
            </a:endParaRPr>
          </a:p>
        </p:txBody>
      </p:sp>
      <p:cxnSp>
        <p:nvCxnSpPr>
          <p:cNvPr id="3" name="Straight Connector 2">
            <a:extLst>
              <a:ext uri="{FF2B5EF4-FFF2-40B4-BE49-F238E27FC236}">
                <a16:creationId xmlns:a16="http://schemas.microsoft.com/office/drawing/2014/main" id="{40081FE1-3687-4A1F-B7B5-14E752121760}"/>
              </a:ext>
            </a:extLst>
          </p:cNvPr>
          <p:cNvCxnSpPr/>
          <p:nvPr/>
        </p:nvCxnSpPr>
        <p:spPr>
          <a:xfrm>
            <a:off x="837828" y="1686252"/>
            <a:ext cx="10153128"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692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42012" y="678140"/>
            <a:ext cx="9468546" cy="1008112"/>
          </a:xfrm>
        </p:spPr>
        <p:txBody>
          <a:bodyPr>
            <a:normAutofit/>
          </a:bodyPr>
          <a:lstStyle/>
          <a:p>
            <a:r>
              <a:rPr lang="en-US" sz="4000">
                <a:solidFill>
                  <a:schemeClr val="accent2">
                    <a:lumMod val="75000"/>
                  </a:schemeClr>
                </a:solidFill>
              </a:rPr>
              <a:t>Class </a:t>
            </a:r>
            <a:r>
              <a:rPr lang="en-US" sz="4000">
                <a:solidFill>
                  <a:schemeClr val="accent2">
                    <a:lumMod val="75000"/>
                  </a:schemeClr>
                </a:solidFill>
                <a:latin typeface="Arial" panose="020B0604020202020204" pitchFamily="34" charset="0"/>
                <a:cs typeface="Arial" panose="020B0604020202020204" pitchFamily="34" charset="0"/>
              </a:rPr>
              <a:t>1</a:t>
            </a:r>
            <a:r>
              <a:rPr lang="en-US" sz="4000">
                <a:solidFill>
                  <a:schemeClr val="accent2">
                    <a:lumMod val="75000"/>
                  </a:schemeClr>
                </a:solidFill>
              </a:rPr>
              <a:t> : Display </a:t>
            </a:r>
            <a:endParaRPr lang="en-US" sz="4000" dirty="0">
              <a:solidFill>
                <a:schemeClr val="accent2">
                  <a:lumMod val="75000"/>
                </a:schemeClr>
              </a:solidFill>
            </a:endParaRPr>
          </a:p>
        </p:txBody>
      </p:sp>
      <p:sp>
        <p:nvSpPr>
          <p:cNvPr id="14" name="Content Placeholder 13"/>
          <p:cNvSpPr>
            <a:spLocks noGrp="1"/>
          </p:cNvSpPr>
          <p:nvPr>
            <p:ph idx="1"/>
          </p:nvPr>
        </p:nvSpPr>
        <p:spPr>
          <a:xfrm>
            <a:off x="837828" y="2564904"/>
            <a:ext cx="10153128" cy="3384366"/>
          </a:xfrm>
        </p:spPr>
        <p:txBody>
          <a:bodyPr/>
          <a:lstStyle/>
          <a:p>
            <a:pPr marL="457200" indent="-457200">
              <a:buAutoNum type="arabicParenBoth"/>
            </a:pPr>
            <a:r>
              <a:rPr lang="en-US" u="sng">
                <a:solidFill>
                  <a:schemeClr val="accent2">
                    <a:lumMod val="60000"/>
                    <a:lumOff val="40000"/>
                  </a:schemeClr>
                </a:solidFill>
              </a:rPr>
              <a:t>Password :</a:t>
            </a:r>
            <a:r>
              <a:rPr lang="en-US">
                <a:solidFill>
                  <a:schemeClr val="accent2">
                    <a:lumMod val="60000"/>
                    <a:lumOff val="40000"/>
                  </a:schemeClr>
                </a:solidFill>
              </a:rPr>
              <a:t>- Password is  first  member function of this class. </a:t>
            </a:r>
          </a:p>
          <a:p>
            <a:pPr marL="457200" indent="-457200">
              <a:buAutoNum type="arabicParenBoth"/>
            </a:pPr>
            <a:endParaRPr lang="en-US">
              <a:solidFill>
                <a:schemeClr val="accent2">
                  <a:lumMod val="60000"/>
                  <a:lumOff val="40000"/>
                </a:schemeClr>
              </a:solidFill>
            </a:endParaRPr>
          </a:p>
          <a:p>
            <a:pPr marL="457200" indent="-457200">
              <a:buAutoNum type="arabicParenBoth"/>
            </a:pPr>
            <a:r>
              <a:rPr lang="en-US" u="sng">
                <a:solidFill>
                  <a:schemeClr val="accent2">
                    <a:lumMod val="60000"/>
                    <a:lumOff val="40000"/>
                  </a:schemeClr>
                </a:solidFill>
              </a:rPr>
              <a:t>Loading :</a:t>
            </a:r>
            <a:r>
              <a:rPr lang="en-US">
                <a:solidFill>
                  <a:schemeClr val="accent2">
                    <a:lumMod val="60000"/>
                    <a:lumOff val="40000"/>
                  </a:schemeClr>
                </a:solidFill>
              </a:rPr>
              <a:t>-  Loading is second member function of this class. </a:t>
            </a:r>
          </a:p>
          <a:p>
            <a:pPr marL="457200" indent="-457200">
              <a:buAutoNum type="arabicParenBoth"/>
            </a:pPr>
            <a:endParaRPr lang="en-US">
              <a:solidFill>
                <a:schemeClr val="accent2">
                  <a:lumMod val="60000"/>
                  <a:lumOff val="40000"/>
                </a:schemeClr>
              </a:solidFill>
            </a:endParaRPr>
          </a:p>
          <a:p>
            <a:pPr marL="457200" indent="-457200">
              <a:buAutoNum type="arabicParenBoth"/>
            </a:pPr>
            <a:r>
              <a:rPr lang="en-US" u="sng">
                <a:solidFill>
                  <a:schemeClr val="accent2">
                    <a:lumMod val="60000"/>
                    <a:lumOff val="40000"/>
                  </a:schemeClr>
                </a:solidFill>
              </a:rPr>
              <a:t>Menu :</a:t>
            </a:r>
            <a:r>
              <a:rPr lang="en-US">
                <a:solidFill>
                  <a:schemeClr val="accent2">
                    <a:lumMod val="60000"/>
                    <a:lumOff val="40000"/>
                  </a:schemeClr>
                </a:solidFill>
              </a:rPr>
              <a:t>-       Menu  is third member function of this class.  </a:t>
            </a:r>
          </a:p>
        </p:txBody>
      </p:sp>
      <p:cxnSp>
        <p:nvCxnSpPr>
          <p:cNvPr id="3" name="Straight Connector 2">
            <a:extLst>
              <a:ext uri="{FF2B5EF4-FFF2-40B4-BE49-F238E27FC236}">
                <a16:creationId xmlns:a16="http://schemas.microsoft.com/office/drawing/2014/main" id="{40081FE1-3687-4A1F-B7B5-14E752121760}"/>
              </a:ext>
            </a:extLst>
          </p:cNvPr>
          <p:cNvCxnSpPr>
            <a:cxnSpLocks/>
          </p:cNvCxnSpPr>
          <p:nvPr/>
        </p:nvCxnSpPr>
        <p:spPr>
          <a:xfrm>
            <a:off x="549796" y="1686252"/>
            <a:ext cx="1036803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 name="Straight Connector 3">
            <a:extLst>
              <a:ext uri="{FF2B5EF4-FFF2-40B4-BE49-F238E27FC236}">
                <a16:creationId xmlns:a16="http://schemas.microsoft.com/office/drawing/2014/main" id="{BC9AC4B9-8D36-4E1C-9D22-CC8B84813664}"/>
              </a:ext>
            </a:extLst>
          </p:cNvPr>
          <p:cNvCxnSpPr/>
          <p:nvPr/>
        </p:nvCxnSpPr>
        <p:spPr>
          <a:xfrm>
            <a:off x="837828" y="1124744"/>
            <a:ext cx="0" cy="4392488"/>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955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25860" y="620688"/>
            <a:ext cx="9540555" cy="1008112"/>
          </a:xfrm>
        </p:spPr>
        <p:txBody>
          <a:bodyPr>
            <a:normAutofit/>
          </a:bodyPr>
          <a:lstStyle/>
          <a:p>
            <a:r>
              <a:rPr lang="en-US" sz="4000"/>
              <a:t>(1) Password :</a:t>
            </a:r>
            <a:endParaRPr lang="en-US" sz="4000" dirty="0"/>
          </a:p>
        </p:txBody>
      </p:sp>
      <p:sp>
        <p:nvSpPr>
          <p:cNvPr id="14" name="Content Placeholder 13"/>
          <p:cNvSpPr>
            <a:spLocks noGrp="1"/>
          </p:cNvSpPr>
          <p:nvPr>
            <p:ph idx="1"/>
          </p:nvPr>
        </p:nvSpPr>
        <p:spPr>
          <a:xfrm>
            <a:off x="981845" y="2060848"/>
            <a:ext cx="4824536" cy="3958952"/>
          </a:xfrm>
        </p:spPr>
        <p:txBody>
          <a:bodyPr>
            <a:normAutofit/>
          </a:bodyPr>
          <a:lstStyle/>
          <a:p>
            <a:pPr marL="0" indent="0">
              <a:buNone/>
            </a:pPr>
            <a:r>
              <a:rPr lang="en-US"/>
              <a:t> </a:t>
            </a:r>
            <a:r>
              <a:rPr lang="en-US">
                <a:solidFill>
                  <a:schemeClr val="bg2">
                    <a:lumMod val="25000"/>
                    <a:lumOff val="75000"/>
                  </a:schemeClr>
                </a:solidFill>
              </a:rPr>
              <a:t>Password member function is used to create for authorization purpose.  So  only authorized persons can acess this program .</a:t>
            </a:r>
          </a:p>
          <a:p>
            <a:pPr marL="0" indent="0">
              <a:buNone/>
            </a:pPr>
            <a:r>
              <a:rPr lang="en-US">
                <a:solidFill>
                  <a:schemeClr val="bg2">
                    <a:lumMod val="25000"/>
                    <a:lumOff val="75000"/>
                  </a:schemeClr>
                </a:solidFill>
              </a:rPr>
              <a:t>Working:- if you password is correct   you entered to the menu and if your password  is wrong so you can again but  there you have only 3 try to insert the password and if your all 3  try is failed and password is not matched ,So you exit to the program     </a:t>
            </a:r>
          </a:p>
        </p:txBody>
      </p:sp>
      <p:cxnSp>
        <p:nvCxnSpPr>
          <p:cNvPr id="3" name="Straight Connector 2">
            <a:extLst>
              <a:ext uri="{FF2B5EF4-FFF2-40B4-BE49-F238E27FC236}">
                <a16:creationId xmlns:a16="http://schemas.microsoft.com/office/drawing/2014/main" id="{40081FE1-3687-4A1F-B7B5-14E752121760}"/>
              </a:ext>
            </a:extLst>
          </p:cNvPr>
          <p:cNvCxnSpPr/>
          <p:nvPr/>
        </p:nvCxnSpPr>
        <p:spPr>
          <a:xfrm>
            <a:off x="837828" y="1686252"/>
            <a:ext cx="10153128" cy="0"/>
          </a:xfrm>
          <a:prstGeom prst="line">
            <a:avLst/>
          </a:prstGeom>
        </p:spPr>
        <p:style>
          <a:lnRef idx="3">
            <a:schemeClr val="accent1"/>
          </a:lnRef>
          <a:fillRef idx="0">
            <a:schemeClr val="accent1"/>
          </a:fillRef>
          <a:effectRef idx="2">
            <a:schemeClr val="accent1"/>
          </a:effectRef>
          <a:fontRef idx="minor">
            <a:schemeClr val="tx1"/>
          </a:fontRef>
        </p:style>
      </p:cxnSp>
      <p:pic>
        <p:nvPicPr>
          <p:cNvPr id="4" name="Picture 3">
            <a:extLst>
              <a:ext uri="{FF2B5EF4-FFF2-40B4-BE49-F238E27FC236}">
                <a16:creationId xmlns:a16="http://schemas.microsoft.com/office/drawing/2014/main" id="{0EC80686-17DF-48AC-9280-62D90A9C20BF}"/>
              </a:ext>
            </a:extLst>
          </p:cNvPr>
          <p:cNvPicPr>
            <a:picLocks noChangeAspect="1"/>
          </p:cNvPicPr>
          <p:nvPr/>
        </p:nvPicPr>
        <p:blipFill>
          <a:blip r:embed="rId2"/>
          <a:stretch>
            <a:fillRect/>
          </a:stretch>
        </p:blipFill>
        <p:spPr>
          <a:xfrm>
            <a:off x="5962017" y="2060848"/>
            <a:ext cx="5028939" cy="3579923"/>
          </a:xfrm>
          <a:prstGeom prst="rect">
            <a:avLst/>
          </a:prstGeom>
        </p:spPr>
      </p:pic>
    </p:spTree>
    <p:extLst>
      <p:ext uri="{BB962C8B-B14F-4D97-AF65-F5344CB8AC3E}">
        <p14:creationId xmlns:p14="http://schemas.microsoft.com/office/powerpoint/2010/main" val="495941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53854" y="620688"/>
            <a:ext cx="9612562" cy="1008112"/>
          </a:xfrm>
        </p:spPr>
        <p:txBody>
          <a:bodyPr>
            <a:normAutofit/>
          </a:bodyPr>
          <a:lstStyle/>
          <a:p>
            <a:r>
              <a:rPr lang="en-US" sz="4000"/>
              <a:t>(2) Loading :</a:t>
            </a:r>
            <a:endParaRPr lang="en-US" sz="4000" dirty="0"/>
          </a:p>
        </p:txBody>
      </p:sp>
      <p:sp>
        <p:nvSpPr>
          <p:cNvPr id="14" name="Content Placeholder 13"/>
          <p:cNvSpPr>
            <a:spLocks noGrp="1"/>
          </p:cNvSpPr>
          <p:nvPr>
            <p:ph idx="1"/>
          </p:nvPr>
        </p:nvSpPr>
        <p:spPr>
          <a:xfrm>
            <a:off x="981844" y="2060848"/>
            <a:ext cx="4752529" cy="3958952"/>
          </a:xfrm>
        </p:spPr>
        <p:txBody>
          <a:bodyPr/>
          <a:lstStyle/>
          <a:p>
            <a:pPr marL="0" indent="0">
              <a:buNone/>
            </a:pPr>
            <a:r>
              <a:rPr lang="en-US">
                <a:solidFill>
                  <a:schemeClr val="bg2">
                    <a:lumMod val="25000"/>
                    <a:lumOff val="75000"/>
                  </a:schemeClr>
                </a:solidFill>
              </a:rPr>
              <a:t>Loading is used to create a processing design ,so this program is look like more attractive than any other program . </a:t>
            </a:r>
          </a:p>
          <a:p>
            <a:pPr marL="0" indent="0">
              <a:buNone/>
            </a:pPr>
            <a:r>
              <a:rPr lang="en-US">
                <a:solidFill>
                  <a:schemeClr val="bg2">
                    <a:lumMod val="25000"/>
                    <a:lumOff val="75000"/>
                  </a:schemeClr>
                </a:solidFill>
              </a:rPr>
              <a:t>Loading is works  between the password and menu function .</a:t>
            </a:r>
          </a:p>
          <a:p>
            <a:pPr marL="0" indent="0">
              <a:buNone/>
            </a:pPr>
            <a:r>
              <a:rPr lang="en-US">
                <a:solidFill>
                  <a:schemeClr val="bg2">
                    <a:lumMod val="25000"/>
                    <a:lumOff val="75000"/>
                  </a:schemeClr>
                </a:solidFill>
              </a:rPr>
              <a:t>Onece loading is done so you can access the menu functions according to your need . </a:t>
            </a:r>
          </a:p>
        </p:txBody>
      </p:sp>
      <p:cxnSp>
        <p:nvCxnSpPr>
          <p:cNvPr id="3" name="Straight Connector 2">
            <a:extLst>
              <a:ext uri="{FF2B5EF4-FFF2-40B4-BE49-F238E27FC236}">
                <a16:creationId xmlns:a16="http://schemas.microsoft.com/office/drawing/2014/main" id="{40081FE1-3687-4A1F-B7B5-14E752121760}"/>
              </a:ext>
            </a:extLst>
          </p:cNvPr>
          <p:cNvCxnSpPr/>
          <p:nvPr/>
        </p:nvCxnSpPr>
        <p:spPr>
          <a:xfrm>
            <a:off x="837828" y="1686252"/>
            <a:ext cx="10153128" cy="0"/>
          </a:xfrm>
          <a:prstGeom prst="line">
            <a:avLst/>
          </a:prstGeom>
        </p:spPr>
        <p:style>
          <a:lnRef idx="3">
            <a:schemeClr val="accent1"/>
          </a:lnRef>
          <a:fillRef idx="0">
            <a:schemeClr val="accent1"/>
          </a:fillRef>
          <a:effectRef idx="2">
            <a:schemeClr val="accent1"/>
          </a:effectRef>
          <a:fontRef idx="minor">
            <a:schemeClr val="tx1"/>
          </a:fontRef>
        </p:style>
      </p:cxnSp>
      <p:pic>
        <p:nvPicPr>
          <p:cNvPr id="6" name="Picture 5">
            <a:extLst>
              <a:ext uri="{FF2B5EF4-FFF2-40B4-BE49-F238E27FC236}">
                <a16:creationId xmlns:a16="http://schemas.microsoft.com/office/drawing/2014/main" id="{D0038B00-A8FA-4DD7-B9E5-6D0CF0FC82EF}"/>
              </a:ext>
            </a:extLst>
          </p:cNvPr>
          <p:cNvPicPr>
            <a:picLocks noChangeAspect="1"/>
          </p:cNvPicPr>
          <p:nvPr/>
        </p:nvPicPr>
        <p:blipFill>
          <a:blip r:embed="rId2"/>
          <a:stretch>
            <a:fillRect/>
          </a:stretch>
        </p:blipFill>
        <p:spPr>
          <a:xfrm>
            <a:off x="5878388" y="2060848"/>
            <a:ext cx="5112568" cy="3390345"/>
          </a:xfrm>
          <a:prstGeom prst="rect">
            <a:avLst/>
          </a:prstGeom>
        </p:spPr>
      </p:pic>
    </p:spTree>
    <p:extLst>
      <p:ext uri="{BB962C8B-B14F-4D97-AF65-F5344CB8AC3E}">
        <p14:creationId xmlns:p14="http://schemas.microsoft.com/office/powerpoint/2010/main" val="2813948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97869" y="620688"/>
            <a:ext cx="9468546" cy="1008112"/>
          </a:xfrm>
        </p:spPr>
        <p:txBody>
          <a:bodyPr>
            <a:normAutofit/>
          </a:bodyPr>
          <a:lstStyle/>
          <a:p>
            <a:r>
              <a:rPr lang="en-US" sz="4000"/>
              <a:t>(3) Menu :</a:t>
            </a:r>
            <a:endParaRPr lang="en-US" sz="4000" dirty="0"/>
          </a:p>
        </p:txBody>
      </p:sp>
      <p:sp>
        <p:nvSpPr>
          <p:cNvPr id="14" name="Content Placeholder 13"/>
          <p:cNvSpPr>
            <a:spLocks noGrp="1"/>
          </p:cNvSpPr>
          <p:nvPr>
            <p:ph idx="1"/>
          </p:nvPr>
        </p:nvSpPr>
        <p:spPr>
          <a:xfrm>
            <a:off x="1053852" y="2054040"/>
            <a:ext cx="4752528" cy="4102965"/>
          </a:xfrm>
        </p:spPr>
        <p:txBody>
          <a:bodyPr/>
          <a:lstStyle/>
          <a:p>
            <a:pPr marL="0" indent="0">
              <a:buNone/>
            </a:pPr>
            <a:r>
              <a:rPr lang="en-US">
                <a:solidFill>
                  <a:schemeClr val="bg2">
                    <a:lumMod val="25000"/>
                    <a:lumOff val="75000"/>
                  </a:schemeClr>
                </a:solidFill>
              </a:rPr>
              <a:t>Menu is used to create a  access to various options  which is very helpful to  manage and control  the traffic  according to the condition .</a:t>
            </a:r>
          </a:p>
          <a:p>
            <a:pPr marL="0" indent="0">
              <a:buNone/>
            </a:pPr>
            <a:endParaRPr lang="en-US"/>
          </a:p>
          <a:p>
            <a:pPr marL="0" indent="0">
              <a:buNone/>
            </a:pPr>
            <a:r>
              <a:rPr lang="en-US"/>
              <a:t> </a:t>
            </a:r>
          </a:p>
          <a:p>
            <a:pPr marL="0" indent="0">
              <a:buNone/>
            </a:pPr>
            <a:r>
              <a:rPr lang="en-US"/>
              <a:t> </a:t>
            </a:r>
          </a:p>
        </p:txBody>
      </p:sp>
      <p:cxnSp>
        <p:nvCxnSpPr>
          <p:cNvPr id="3" name="Straight Connector 2">
            <a:extLst>
              <a:ext uri="{FF2B5EF4-FFF2-40B4-BE49-F238E27FC236}">
                <a16:creationId xmlns:a16="http://schemas.microsoft.com/office/drawing/2014/main" id="{40081FE1-3687-4A1F-B7B5-14E752121760}"/>
              </a:ext>
            </a:extLst>
          </p:cNvPr>
          <p:cNvCxnSpPr/>
          <p:nvPr/>
        </p:nvCxnSpPr>
        <p:spPr>
          <a:xfrm>
            <a:off x="837828" y="1686252"/>
            <a:ext cx="10153128" cy="0"/>
          </a:xfrm>
          <a:prstGeom prst="line">
            <a:avLst/>
          </a:prstGeom>
        </p:spPr>
        <p:style>
          <a:lnRef idx="3">
            <a:schemeClr val="accent1"/>
          </a:lnRef>
          <a:fillRef idx="0">
            <a:schemeClr val="accent1"/>
          </a:fillRef>
          <a:effectRef idx="2">
            <a:schemeClr val="accent1"/>
          </a:effectRef>
          <a:fontRef idx="minor">
            <a:schemeClr val="tx1"/>
          </a:fontRef>
        </p:style>
      </p:cxnSp>
      <p:pic>
        <p:nvPicPr>
          <p:cNvPr id="8" name="Picture 7">
            <a:extLst>
              <a:ext uri="{FF2B5EF4-FFF2-40B4-BE49-F238E27FC236}">
                <a16:creationId xmlns:a16="http://schemas.microsoft.com/office/drawing/2014/main" id="{64ED94CA-01E9-4AF0-A947-17BC7E60EBAD}"/>
              </a:ext>
            </a:extLst>
          </p:cNvPr>
          <p:cNvPicPr>
            <a:picLocks noChangeAspect="1"/>
          </p:cNvPicPr>
          <p:nvPr/>
        </p:nvPicPr>
        <p:blipFill>
          <a:blip r:embed="rId2"/>
          <a:stretch>
            <a:fillRect/>
          </a:stretch>
        </p:blipFill>
        <p:spPr>
          <a:xfrm>
            <a:off x="5953507" y="2041960"/>
            <a:ext cx="5037449" cy="4008674"/>
          </a:xfrm>
          <a:prstGeom prst="rect">
            <a:avLst/>
          </a:prstGeom>
        </p:spPr>
      </p:pic>
    </p:spTree>
    <p:extLst>
      <p:ext uri="{BB962C8B-B14F-4D97-AF65-F5344CB8AC3E}">
        <p14:creationId xmlns:p14="http://schemas.microsoft.com/office/powerpoint/2010/main" val="1666289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97869" y="620688"/>
            <a:ext cx="9468546" cy="1008112"/>
          </a:xfrm>
        </p:spPr>
        <p:txBody>
          <a:bodyPr>
            <a:normAutofit/>
          </a:bodyPr>
          <a:lstStyle/>
          <a:p>
            <a:r>
              <a:rPr lang="en-US" sz="4000">
                <a:solidFill>
                  <a:schemeClr val="accent2">
                    <a:lumMod val="75000"/>
                  </a:schemeClr>
                </a:solidFill>
              </a:rPr>
              <a:t>Class </a:t>
            </a:r>
            <a:r>
              <a:rPr lang="en-US" sz="4000">
                <a:solidFill>
                  <a:schemeClr val="accent2">
                    <a:lumMod val="75000"/>
                  </a:schemeClr>
                </a:solidFill>
                <a:latin typeface="Arial" panose="020B0604020202020204" pitchFamily="34" charset="0"/>
                <a:cs typeface="Arial" panose="020B0604020202020204" pitchFamily="34" charset="0"/>
              </a:rPr>
              <a:t>2</a:t>
            </a:r>
            <a:r>
              <a:rPr lang="en-US" sz="4000">
                <a:solidFill>
                  <a:schemeClr val="accent2">
                    <a:lumMod val="75000"/>
                  </a:schemeClr>
                </a:solidFill>
              </a:rPr>
              <a:t> : Functions </a:t>
            </a:r>
            <a:endParaRPr lang="en-US" sz="4000" dirty="0">
              <a:solidFill>
                <a:schemeClr val="accent2">
                  <a:lumMod val="75000"/>
                </a:schemeClr>
              </a:solidFill>
            </a:endParaRPr>
          </a:p>
        </p:txBody>
      </p:sp>
      <p:sp>
        <p:nvSpPr>
          <p:cNvPr id="14" name="Content Placeholder 13"/>
          <p:cNvSpPr>
            <a:spLocks noGrp="1"/>
          </p:cNvSpPr>
          <p:nvPr>
            <p:ph idx="1"/>
          </p:nvPr>
        </p:nvSpPr>
        <p:spPr>
          <a:xfrm>
            <a:off x="820079" y="2204864"/>
            <a:ext cx="9828585" cy="4102953"/>
          </a:xfrm>
        </p:spPr>
        <p:txBody>
          <a:bodyPr/>
          <a:lstStyle/>
          <a:p>
            <a:pPr marL="457200" indent="-457200">
              <a:buFont typeface="+mj-lt"/>
              <a:buAutoNum type="arabicParenR"/>
            </a:pPr>
            <a:r>
              <a:rPr lang="en-US" u="sng">
                <a:solidFill>
                  <a:schemeClr val="accent2">
                    <a:lumMod val="60000"/>
                    <a:lumOff val="40000"/>
                  </a:schemeClr>
                </a:solidFill>
              </a:rPr>
              <a:t>Vehicle menu </a:t>
            </a:r>
            <a:r>
              <a:rPr lang="en-US">
                <a:solidFill>
                  <a:schemeClr val="accent2">
                    <a:lumMod val="60000"/>
                    <a:lumOff val="40000"/>
                  </a:schemeClr>
                </a:solidFill>
              </a:rPr>
              <a:t>:- Vehicle menu is the first member function of this class.</a:t>
            </a:r>
          </a:p>
          <a:p>
            <a:pPr marL="457200" indent="-457200">
              <a:buFont typeface="+mj-lt"/>
              <a:buAutoNum type="arabicParenR"/>
            </a:pPr>
            <a:endParaRPr lang="en-US">
              <a:solidFill>
                <a:schemeClr val="accent2">
                  <a:lumMod val="60000"/>
                  <a:lumOff val="40000"/>
                </a:schemeClr>
              </a:solidFill>
            </a:endParaRPr>
          </a:p>
          <a:p>
            <a:pPr marL="457200" indent="-457200">
              <a:buFont typeface="+mj-lt"/>
              <a:buAutoNum type="arabicParenR"/>
            </a:pPr>
            <a:r>
              <a:rPr lang="en-US" u="sng">
                <a:solidFill>
                  <a:schemeClr val="accent2">
                    <a:lumMod val="60000"/>
                    <a:lumOff val="40000"/>
                  </a:schemeClr>
                </a:solidFill>
              </a:rPr>
              <a:t>Booths :</a:t>
            </a:r>
            <a:r>
              <a:rPr lang="en-US">
                <a:solidFill>
                  <a:schemeClr val="accent2">
                    <a:lumMod val="60000"/>
                    <a:lumOff val="40000"/>
                  </a:schemeClr>
                </a:solidFill>
              </a:rPr>
              <a:t>-  Booths is the second member function of this class.</a:t>
            </a:r>
          </a:p>
          <a:p>
            <a:pPr marL="457200" indent="-457200">
              <a:buFont typeface="+mj-lt"/>
              <a:buAutoNum type="arabicParenR"/>
            </a:pPr>
            <a:endParaRPr lang="en-US">
              <a:solidFill>
                <a:schemeClr val="accent2">
                  <a:lumMod val="60000"/>
                  <a:lumOff val="40000"/>
                </a:schemeClr>
              </a:solidFill>
            </a:endParaRPr>
          </a:p>
          <a:p>
            <a:pPr marL="457200" indent="-457200">
              <a:buFont typeface="+mj-lt"/>
              <a:buAutoNum type="arabicParenR"/>
            </a:pPr>
            <a:r>
              <a:rPr lang="en-US" u="sng">
                <a:solidFill>
                  <a:schemeClr val="accent2">
                    <a:lumMod val="60000"/>
                    <a:lumOff val="40000"/>
                  </a:schemeClr>
                </a:solidFill>
              </a:rPr>
              <a:t>Helpline </a:t>
            </a:r>
            <a:r>
              <a:rPr lang="en-US">
                <a:solidFill>
                  <a:schemeClr val="accent2">
                    <a:lumMod val="60000"/>
                    <a:lumOff val="40000"/>
                  </a:schemeClr>
                </a:solidFill>
              </a:rPr>
              <a:t>:-  Helpline is the third member function of this class.</a:t>
            </a:r>
          </a:p>
          <a:p>
            <a:pPr marL="457200" indent="-457200">
              <a:buFont typeface="+mj-lt"/>
              <a:buAutoNum type="arabicParenR"/>
            </a:pPr>
            <a:endParaRPr lang="en-US">
              <a:solidFill>
                <a:schemeClr val="accent2">
                  <a:lumMod val="60000"/>
                  <a:lumOff val="40000"/>
                </a:schemeClr>
              </a:solidFill>
            </a:endParaRPr>
          </a:p>
          <a:p>
            <a:pPr marL="457200" indent="-457200">
              <a:buFont typeface="+mj-lt"/>
              <a:buAutoNum type="arabicParenR"/>
            </a:pPr>
            <a:r>
              <a:rPr lang="en-US" u="sng">
                <a:solidFill>
                  <a:schemeClr val="accent2">
                    <a:lumMod val="60000"/>
                    <a:lumOff val="40000"/>
                  </a:schemeClr>
                </a:solidFill>
              </a:rPr>
              <a:t>Control </a:t>
            </a:r>
            <a:r>
              <a:rPr lang="en-US">
                <a:solidFill>
                  <a:schemeClr val="accent2">
                    <a:lumMod val="60000"/>
                    <a:lumOff val="40000"/>
                  </a:schemeClr>
                </a:solidFill>
              </a:rPr>
              <a:t>:-  Control is the fourth member function of this class. </a:t>
            </a:r>
          </a:p>
          <a:p>
            <a:endParaRPr lang="en-US"/>
          </a:p>
        </p:txBody>
      </p:sp>
      <p:cxnSp>
        <p:nvCxnSpPr>
          <p:cNvPr id="3" name="Straight Connector 2">
            <a:extLst>
              <a:ext uri="{FF2B5EF4-FFF2-40B4-BE49-F238E27FC236}">
                <a16:creationId xmlns:a16="http://schemas.microsoft.com/office/drawing/2014/main" id="{40081FE1-3687-4A1F-B7B5-14E752121760}"/>
              </a:ext>
            </a:extLst>
          </p:cNvPr>
          <p:cNvCxnSpPr>
            <a:cxnSpLocks/>
          </p:cNvCxnSpPr>
          <p:nvPr/>
        </p:nvCxnSpPr>
        <p:spPr>
          <a:xfrm>
            <a:off x="477788" y="1628800"/>
            <a:ext cx="1051316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 name="Straight Connector 3">
            <a:extLst>
              <a:ext uri="{FF2B5EF4-FFF2-40B4-BE49-F238E27FC236}">
                <a16:creationId xmlns:a16="http://schemas.microsoft.com/office/drawing/2014/main" id="{638BDF2E-BDEE-4A18-85C4-A735CB152774}"/>
              </a:ext>
            </a:extLst>
          </p:cNvPr>
          <p:cNvCxnSpPr>
            <a:cxnSpLocks/>
          </p:cNvCxnSpPr>
          <p:nvPr/>
        </p:nvCxnSpPr>
        <p:spPr>
          <a:xfrm flipH="1">
            <a:off x="820078" y="1124744"/>
            <a:ext cx="0" cy="4896544"/>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4453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965</TotalTime>
  <Words>1437</Words>
  <Application>Microsoft Office PowerPoint</Application>
  <PresentationFormat>Custom</PresentationFormat>
  <Paragraphs>110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Arial Narrow</vt:lpstr>
      <vt:lpstr>Corbel</vt:lpstr>
      <vt:lpstr>Wingdings</vt:lpstr>
      <vt:lpstr>Digital Blue Tunnel 16x9</vt:lpstr>
      <vt:lpstr> Traffic Control Management System</vt:lpstr>
      <vt:lpstr>INRTODUCTION :</vt:lpstr>
      <vt:lpstr>INDEX :</vt:lpstr>
      <vt:lpstr>Explaination of  Basic Infrastructure:</vt:lpstr>
      <vt:lpstr>Class 1 : Display </vt:lpstr>
      <vt:lpstr>(1) Password :</vt:lpstr>
      <vt:lpstr>(2) Loading :</vt:lpstr>
      <vt:lpstr>(3) Menu :</vt:lpstr>
      <vt:lpstr>Class 2 : Functions </vt:lpstr>
      <vt:lpstr>(1) Vehicle menu :</vt:lpstr>
      <vt:lpstr>(2) Booths :</vt:lpstr>
      <vt:lpstr>(3) Helpline :</vt:lpstr>
      <vt:lpstr>(4) Control :</vt:lpstr>
      <vt:lpstr>Class 3 : Vehicles </vt:lpstr>
      <vt:lpstr>(1) Add Record :</vt:lpstr>
      <vt:lpstr>(2) Store Record :</vt:lpstr>
      <vt:lpstr>(3) Display Record :</vt:lpstr>
      <vt:lpstr>(4) Show Record :</vt:lpstr>
      <vt:lpstr>(5) Update Record :</vt:lpstr>
      <vt:lpstr>(6) Search Record :</vt:lpstr>
      <vt:lpstr>(7) Delete Record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Control Management System</dc:title>
  <dc:creator>mohit</dc:creator>
  <cp:lastModifiedBy>mohit</cp:lastModifiedBy>
  <cp:revision>77</cp:revision>
  <dcterms:created xsi:type="dcterms:W3CDTF">2020-12-23T02:45:22Z</dcterms:created>
  <dcterms:modified xsi:type="dcterms:W3CDTF">2020-12-24T04:39:47Z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