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F07CC2-AB4E-4F1E-AFA9-E9641DF3CDFE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B42022-1216-467B-88F1-F872E8E7A4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2438399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Mask  recognition  with arduino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By :- Rahul Kumar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pic>
        <p:nvPicPr>
          <p:cNvPr id="8194" name="Picture 2" descr="Image Processing Using OpenCV - With Practical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267200"/>
            <a:ext cx="3276600" cy="2590800"/>
          </a:xfrm>
          <a:prstGeom prst="rect">
            <a:avLst/>
          </a:prstGeom>
          <a:noFill/>
        </p:spPr>
      </p:pic>
      <p:pic>
        <p:nvPicPr>
          <p:cNvPr id="8196" name="Picture 4" descr="Arduino (@arduino) | Twi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267200"/>
            <a:ext cx="3048000" cy="2590800"/>
          </a:xfrm>
          <a:prstGeom prst="rect">
            <a:avLst/>
          </a:prstGeom>
          <a:noFill/>
        </p:spPr>
      </p:pic>
      <p:pic>
        <p:nvPicPr>
          <p:cNvPr id="8198" name="Picture 6" descr="What is Python Coding? | Coding for Kids Ages 11+ | Juni Lear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28194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                             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Technology  has  always  provided  advantages  to  the  mankind  and  also  during  this  pandemic  it  has  helped  humans  in  every  way.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We  have  many examples  of  such  kind  like  the  robots used  for  medication , drones  for  delivery  purposes, using  software  for  education, work  from  home, communications  and  many 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more.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This  mini – project  also  aims  to  provide  a  helping hand  in this  pandemic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 </a:t>
            </a:r>
            <a:endParaRPr lang="en-US" u="sng" dirty="0" smtClean="0">
              <a:latin typeface="Algerian" pitchFamily="82" charset="0"/>
            </a:endParaRPr>
          </a:p>
          <a:p>
            <a:endParaRPr lang="en-US" u="sng" dirty="0" smtClean="0">
              <a:latin typeface="Algerian" pitchFamily="82" charset="0"/>
            </a:endParaRPr>
          </a:p>
          <a:p>
            <a:endParaRPr lang="en-US" u="sng" dirty="0" smtClean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305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SOFTWARE NEEDS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Python  3.7   or  above  version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Open-CV Library and Pyfirmata Library installed</a:t>
            </a:r>
          </a:p>
          <a:p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HARDWARE NEEDS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Adruino UNO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Micro Servo motor  and  Jumper  wires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j-lt"/>
                <a:ea typeface="Tahoma" pitchFamily="34" charset="0"/>
                <a:cs typeface="Tahoma" pitchFamily="34" charset="0"/>
              </a:rPr>
              <a:t>This project has two parts:</a:t>
            </a:r>
          </a:p>
          <a:p>
            <a:endParaRPr lang="en-US" sz="2800" b="1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r>
              <a:rPr lang="en-US" sz="2800" b="1" dirty="0" smtClean="0">
                <a:latin typeface="+mj-lt"/>
                <a:ea typeface="Tahoma" pitchFamily="34" charset="0"/>
                <a:cs typeface="Tahoma" pitchFamily="34" charset="0"/>
              </a:rPr>
              <a:t>1.) </a:t>
            </a:r>
            <a:r>
              <a:rPr lang="en-US" sz="2800" u="sng" dirty="0" smtClean="0">
                <a:latin typeface="+mj-lt"/>
                <a:ea typeface="Tahoma" pitchFamily="34" charset="0"/>
                <a:cs typeface="Tahoma" pitchFamily="34" charset="0"/>
              </a:rPr>
              <a:t>SOFTWARE PART </a:t>
            </a:r>
            <a:r>
              <a:rPr lang="en-US" sz="2800" dirty="0" smtClean="0">
                <a:latin typeface="+mj-lt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Firstly  I  installed  and  imported  the  two </a:t>
            </a:r>
          </a:p>
          <a:p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                                              libraries . Then  I  took  the webcam  feed from  the  laptop  using  the  opencv  library  now  I  applied  a  filter of  hsv  on  the  window  of  webcam .Using  the  hsv  function  </a:t>
            </a:r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smtClean="0">
                <a:latin typeface="+mj-lt"/>
                <a:ea typeface="Tahoma" pitchFamily="34" charset="0"/>
                <a:cs typeface="Tahoma" pitchFamily="34" charset="0"/>
              </a:rPr>
              <a:t>detected  the  mask  on  a  small  window  and  using  the  Inrange  function  I  created  that  filter  on  the  normal  image.  Then  using the  contour  function  of  opencv  I  drew  contours  on  the  detected  area  on  the  window.  The  contour  is  drawn  in rectangle  shape  around  the  detected  area. I  also  used  a  area filter  to  minimize  the  optical  noise  from  surrounding. </a:t>
            </a:r>
            <a:endParaRPr lang="en-US" sz="28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endParaRPr lang="en-US" sz="2800" b="1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859066"/>
            <a:ext cx="8305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.) </a:t>
            </a:r>
            <a:r>
              <a:rPr lang="en-US" sz="2800" u="sng" dirty="0" smtClean="0">
                <a:ea typeface="Tahoma" pitchFamily="34" charset="0"/>
                <a:cs typeface="Tahoma" pitchFamily="34" charset="0"/>
              </a:rPr>
              <a:t>HARDWARE  PART </a:t>
            </a:r>
            <a:r>
              <a:rPr lang="en-US" sz="2800" dirty="0" smtClean="0"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After  detecting  the required          </a:t>
            </a:r>
          </a:p>
          <a:p>
            <a:r>
              <a:rPr lang="en-US" sz="2400" dirty="0" smtClean="0">
                <a:ea typeface="Tahoma" pitchFamily="34" charset="0"/>
                <a:cs typeface="Tahoma" pitchFamily="34" charset="0"/>
              </a:rPr>
              <a:t>                                                  area  with a  contour , now  I connected  arduino  with  the  result. So  as I have  done  my program  in  python  that’s  why  I  had  to  operate  the arduino  using  python. For  that  I  used  Pyfirmata  library,</a:t>
            </a:r>
          </a:p>
          <a:p>
            <a:r>
              <a:rPr lang="en-US" sz="2400" dirty="0" smtClean="0">
                <a:ea typeface="Tahoma" pitchFamily="34" charset="0"/>
                <a:cs typeface="Tahoma" pitchFamily="34" charset="0"/>
              </a:rPr>
              <a:t>Using  which  I  connected  the  arduino  with  python  and  simply  connected  a  mini-servo  motor  to  the  arduino. Then  I  programmed  in  such  a  way  that  if  the  contour area  is  detected  then  the  servo  motor  is  going  to  sweep for  90  degrees  and  if  not  detected then  it  would be  at 0 degree. 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endParaRPr lang="en-US" sz="2000" b="1" dirty="0" smtClean="0"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  <a:ea typeface="Tahoma" pitchFamily="34" charset="0"/>
                <a:cs typeface="Tahoma" pitchFamily="34" charset="0"/>
              </a:rPr>
              <a:t>                                   </a:t>
            </a:r>
            <a:r>
              <a:rPr lang="en-US" sz="2800" u="sng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endParaRPr lang="en-US" u="sng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  <a:ea typeface="Tahoma" pitchFamily="34" charset="0"/>
                <a:cs typeface="Tahoma" pitchFamily="34" charset="0"/>
              </a:rPr>
              <a:t>                                      </a:t>
            </a:r>
            <a:r>
              <a:rPr lang="en-US" sz="30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APPLICATIONS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In  this  time  of  pandemic  such  a  project  may  find applications  in  day  to  day life.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This  system  can  easily  be  setup  on  the  doors  of  super</a:t>
            </a:r>
          </a:p>
          <a:p>
            <a:r>
              <a:rPr lang="en-US" sz="2400" dirty="0" smtClean="0">
                <a:ea typeface="Tahoma" pitchFamily="34" charset="0"/>
                <a:cs typeface="Tahoma" pitchFamily="34" charset="0"/>
              </a:rPr>
              <a:t>Markets , airports , railway stations.</a:t>
            </a:r>
          </a:p>
          <a:p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It  would be  able  to  differentiate between people with masks and people without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it.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Also this project is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for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a 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stable camera.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Apart from that, this system can also be used to detect a specific kind of object       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8534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PROBLEMS   AND   SOLUTIONS</a:t>
            </a:r>
          </a:p>
          <a:p>
            <a:endParaRPr lang="en-US" sz="28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Detecting  the  object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Updating  drivers  for  Arduino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Using  online  IDE  version  of  Arduino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Finding  a  medium  to  connect  Arduino  with  Python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62200"/>
            <a:ext cx="45047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THANK  YOU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946</TotalTime>
  <Words>432</Words>
  <Application>Microsoft Office PowerPoint</Application>
  <PresentationFormat>On-screen Show 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Mask  recognition  with arduino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recognition with arduino</dc:title>
  <dc:creator>Dell</dc:creator>
  <cp:lastModifiedBy>My Guest</cp:lastModifiedBy>
  <cp:revision>72</cp:revision>
  <dcterms:created xsi:type="dcterms:W3CDTF">2021-06-29T10:20:46Z</dcterms:created>
  <dcterms:modified xsi:type="dcterms:W3CDTF">2021-07-01T07:50:37Z</dcterms:modified>
</cp:coreProperties>
</file>