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423"/>
    <a:srgbClr val="1B1A1B"/>
    <a:srgbClr val="22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" y="-16626"/>
            <a:ext cx="12208625" cy="6874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006" y="9734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Our thesis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37866" y="5359923"/>
            <a:ext cx="458970" cy="5739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49" y="5076427"/>
            <a:ext cx="20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This sitemap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H="1">
            <a:off x="1104242" y="5782520"/>
            <a:ext cx="1063649" cy="2398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5457045"/>
            <a:ext cx="219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Our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2537461" y="4300438"/>
            <a:ext cx="767955" cy="1721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0087" y="3503196"/>
            <a:ext cx="261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Controversies around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3530126" y="945287"/>
            <a:ext cx="467602" cy="5077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7889" y="270794"/>
            <a:ext cx="34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How remote working technologies overcame the liability of newness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4598126" y="1567669"/>
            <a:ext cx="93925" cy="4454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185" y="982894"/>
            <a:ext cx="40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Relevant social groups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>
            <a:cxnSpLocks/>
          </p:cNvCxnSpPr>
          <p:nvPr/>
        </p:nvCxnSpPr>
        <p:spPr>
          <a:xfrm flipH="1">
            <a:off x="5344783" y="2550563"/>
            <a:ext cx="283954" cy="34717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2717" y="1749352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Issues of intellectual property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6028424" y="3622284"/>
            <a:ext cx="227984" cy="24085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3334" y="2791287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Infrastructure: how remote working technologies “locked-in”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>
            <a:cxnSpLocks/>
          </p:cNvCxnSpPr>
          <p:nvPr/>
        </p:nvCxnSpPr>
        <p:spPr>
          <a:xfrm flipH="1">
            <a:off x="6707184" y="4645166"/>
            <a:ext cx="896874" cy="13771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34381" y="3814654"/>
            <a:ext cx="29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Features shaped by various social groups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9287903" y="2282374"/>
            <a:ext cx="2284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The digital divide in videoconferencing technologies</a:t>
            </a:r>
            <a:endParaRPr lang="ko-KR" altLang="en-US" sz="1600" dirty="0"/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7572736" y="4055788"/>
            <a:ext cx="2482950" cy="20063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0040714" y="3085085"/>
            <a:ext cx="288097" cy="99269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8310014" y="5291208"/>
            <a:ext cx="1745672" cy="7709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</p:cNvCxnSpPr>
          <p:nvPr/>
        </p:nvCxnSpPr>
        <p:spPr>
          <a:xfrm>
            <a:off x="11735895" y="5932616"/>
            <a:ext cx="73667" cy="1963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61643" y="5628566"/>
            <a:ext cx="14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Bibliography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73809" y="4481970"/>
            <a:ext cx="209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Impact of videoconferencing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19223-945E-A440-B312-29EB9A3B6FEE}"/>
              </a:ext>
            </a:extLst>
          </p:cNvPr>
          <p:cNvSpPr txBox="1"/>
          <p:nvPr/>
        </p:nvSpPr>
        <p:spPr>
          <a:xfrm>
            <a:off x="13250487" y="18786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20D9-2B9F-2041-9670-04209D46CE82}"/>
              </a:ext>
            </a:extLst>
          </p:cNvPr>
          <p:cNvSpPr/>
          <p:nvPr/>
        </p:nvSpPr>
        <p:spPr>
          <a:xfrm>
            <a:off x="-74874" y="125589"/>
            <a:ext cx="2145575" cy="741959"/>
          </a:xfrm>
          <a:prstGeom prst="rect">
            <a:avLst/>
          </a:prstGeom>
          <a:solidFill>
            <a:srgbClr val="25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2697" y="282770"/>
            <a:ext cx="770709" cy="690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B69095F-8C1C-AF49-9118-6794E7516E87}"/>
              </a:ext>
            </a:extLst>
          </p:cNvPr>
          <p:cNvSpPr/>
          <p:nvPr/>
        </p:nvSpPr>
        <p:spPr>
          <a:xfrm>
            <a:off x="-26280" y="-212965"/>
            <a:ext cx="2145575" cy="338554"/>
          </a:xfrm>
          <a:prstGeom prst="rect">
            <a:avLst/>
          </a:prstGeom>
          <a:solidFill>
            <a:srgbClr val="1B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5DC4CA-DC72-F543-BADD-E3DB7E9BA99D}"/>
              </a:ext>
            </a:extLst>
          </p:cNvPr>
          <p:cNvSpPr/>
          <p:nvPr/>
        </p:nvSpPr>
        <p:spPr>
          <a:xfrm>
            <a:off x="11265099" y="121281"/>
            <a:ext cx="2145575" cy="741959"/>
          </a:xfrm>
          <a:prstGeom prst="rect">
            <a:avLst/>
          </a:prstGeom>
          <a:solidFill>
            <a:srgbClr val="25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FCB2F-6966-B64E-B441-31012D92898B}"/>
              </a:ext>
            </a:extLst>
          </p:cNvPr>
          <p:cNvSpPr/>
          <p:nvPr/>
        </p:nvSpPr>
        <p:spPr>
          <a:xfrm>
            <a:off x="11313693" y="-217273"/>
            <a:ext cx="2145575" cy="338554"/>
          </a:xfrm>
          <a:prstGeom prst="rect">
            <a:avLst/>
          </a:prstGeom>
          <a:solidFill>
            <a:srgbClr val="1B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785565" y="283849"/>
            <a:ext cx="526870" cy="2347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1518" y="48876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About us!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</dc:creator>
  <cp:lastModifiedBy>Microsoft Office User</cp:lastModifiedBy>
  <cp:revision>16</cp:revision>
  <dcterms:created xsi:type="dcterms:W3CDTF">2022-05-03T04:33:50Z</dcterms:created>
  <dcterms:modified xsi:type="dcterms:W3CDTF">2022-05-03T16:32:51Z</dcterms:modified>
</cp:coreProperties>
</file>