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2423"/>
    <a:srgbClr val="1B1A1B"/>
    <a:srgbClr val="2224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>
        <p:scale>
          <a:sx n="148" d="100"/>
          <a:sy n="148" d="100"/>
        </p:scale>
        <p:origin x="-1080" y="-1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2817-7D15-49C3-A504-0A6BEDC86AFE}" type="datetimeFigureOut">
              <a:rPr lang="ko-KR" altLang="en-US" smtClean="0"/>
              <a:t>2022. 5. 3.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AF3D-98DE-41C6-920E-5A873A29F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57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2817-7D15-49C3-A504-0A6BEDC86AFE}" type="datetimeFigureOut">
              <a:rPr lang="ko-KR" altLang="en-US" smtClean="0"/>
              <a:t>2022. 5. 3.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AF3D-98DE-41C6-920E-5A873A29F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35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2817-7D15-49C3-A504-0A6BEDC86AFE}" type="datetimeFigureOut">
              <a:rPr lang="ko-KR" altLang="en-US" smtClean="0"/>
              <a:t>2022. 5. 3.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AF3D-98DE-41C6-920E-5A873A29F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6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2817-7D15-49C3-A504-0A6BEDC86AFE}" type="datetimeFigureOut">
              <a:rPr lang="ko-KR" altLang="en-US" smtClean="0"/>
              <a:t>2022. 5. 3.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AF3D-98DE-41C6-920E-5A873A29F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010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2817-7D15-49C3-A504-0A6BEDC86AFE}" type="datetimeFigureOut">
              <a:rPr lang="ko-KR" altLang="en-US" smtClean="0"/>
              <a:t>2022. 5. 3.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AF3D-98DE-41C6-920E-5A873A29F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03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2817-7D15-49C3-A504-0A6BEDC86AFE}" type="datetimeFigureOut">
              <a:rPr lang="ko-KR" altLang="en-US" smtClean="0"/>
              <a:t>2022. 5. 3.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AF3D-98DE-41C6-920E-5A873A29F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75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2817-7D15-49C3-A504-0A6BEDC86AFE}" type="datetimeFigureOut">
              <a:rPr lang="ko-KR" altLang="en-US" smtClean="0"/>
              <a:t>2022. 5. 3.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AF3D-98DE-41C6-920E-5A873A29F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20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2817-7D15-49C3-A504-0A6BEDC86AFE}" type="datetimeFigureOut">
              <a:rPr lang="ko-KR" altLang="en-US" smtClean="0"/>
              <a:t>2022. 5. 3.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AF3D-98DE-41C6-920E-5A873A29F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322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2817-7D15-49C3-A504-0A6BEDC86AFE}" type="datetimeFigureOut">
              <a:rPr lang="ko-KR" altLang="en-US" smtClean="0"/>
              <a:t>2022. 5. 3.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AF3D-98DE-41C6-920E-5A873A29F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946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2817-7D15-49C3-A504-0A6BEDC86AFE}" type="datetimeFigureOut">
              <a:rPr lang="ko-KR" altLang="en-US" smtClean="0"/>
              <a:t>2022. 5. 3.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AF3D-98DE-41C6-920E-5A873A29F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74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2817-7D15-49C3-A504-0A6BEDC86AFE}" type="datetimeFigureOut">
              <a:rPr lang="ko-KR" altLang="en-US" smtClean="0"/>
              <a:t>2022. 5. 3.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AF3D-98DE-41C6-920E-5A873A29F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986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12817-7D15-49C3-A504-0A6BEDC86AFE}" type="datetimeFigureOut">
              <a:rPr lang="ko-KR" altLang="en-US" smtClean="0"/>
              <a:t>2022. 5. 3.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AAF3D-98DE-41C6-920E-5A873A29F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77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625" y="-16626"/>
            <a:ext cx="12208625" cy="687462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71006" y="973423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Our thesis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4" name="직선 화살표 연결선 13"/>
          <p:cNvCxnSpPr>
            <a:cxnSpLocks/>
          </p:cNvCxnSpPr>
          <p:nvPr/>
        </p:nvCxnSpPr>
        <p:spPr>
          <a:xfrm flipH="1">
            <a:off x="337866" y="5359923"/>
            <a:ext cx="458970" cy="57399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6349" y="5076427"/>
            <a:ext cx="2085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This sitemap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/>
          <p:cNvCxnSpPr>
            <a:cxnSpLocks/>
          </p:cNvCxnSpPr>
          <p:nvPr/>
        </p:nvCxnSpPr>
        <p:spPr>
          <a:xfrm flipH="1">
            <a:off x="1104242" y="5782520"/>
            <a:ext cx="1063649" cy="23981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219200" y="5457045"/>
            <a:ext cx="2198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Our introduction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21" name="직선 화살표 연결선 20"/>
          <p:cNvCxnSpPr>
            <a:cxnSpLocks/>
          </p:cNvCxnSpPr>
          <p:nvPr/>
        </p:nvCxnSpPr>
        <p:spPr>
          <a:xfrm>
            <a:off x="2537461" y="4300438"/>
            <a:ext cx="767955" cy="172189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30087" y="3503196"/>
            <a:ext cx="2614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Controversies around remote working technologies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25" name="직선 화살표 연결선 24"/>
          <p:cNvCxnSpPr>
            <a:cxnSpLocks/>
          </p:cNvCxnSpPr>
          <p:nvPr/>
        </p:nvCxnSpPr>
        <p:spPr>
          <a:xfrm>
            <a:off x="3530126" y="945287"/>
            <a:ext cx="467602" cy="50770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67889" y="270794"/>
            <a:ext cx="3421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How remote working technologies overcame the liability of newness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29" name="직선 화살표 연결선 28"/>
          <p:cNvCxnSpPr>
            <a:cxnSpLocks/>
          </p:cNvCxnSpPr>
          <p:nvPr/>
        </p:nvCxnSpPr>
        <p:spPr>
          <a:xfrm>
            <a:off x="4598126" y="1567669"/>
            <a:ext cx="93925" cy="445466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895185" y="982894"/>
            <a:ext cx="4061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Relevant social groups in remote working technologies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35" name="직선 화살표 연결선 34"/>
          <p:cNvCxnSpPr>
            <a:cxnSpLocks/>
          </p:cNvCxnSpPr>
          <p:nvPr/>
        </p:nvCxnSpPr>
        <p:spPr>
          <a:xfrm flipH="1">
            <a:off x="5344783" y="2550563"/>
            <a:ext cx="283954" cy="347177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32717" y="1749352"/>
            <a:ext cx="298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Issues of intellectual property in remote working technologies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42" name="직선 화살표 연결선 41"/>
          <p:cNvCxnSpPr>
            <a:cxnSpLocks/>
          </p:cNvCxnSpPr>
          <p:nvPr/>
        </p:nvCxnSpPr>
        <p:spPr>
          <a:xfrm flipH="1">
            <a:off x="6028424" y="3622284"/>
            <a:ext cx="227984" cy="240850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743334" y="2791287"/>
            <a:ext cx="298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How remote working technologies “locked-in” to infrastructures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46" name="직선 화살표 연결선 45"/>
          <p:cNvCxnSpPr>
            <a:cxnSpLocks/>
          </p:cNvCxnSpPr>
          <p:nvPr/>
        </p:nvCxnSpPr>
        <p:spPr>
          <a:xfrm flipH="1">
            <a:off x="6707184" y="4645166"/>
            <a:ext cx="896874" cy="13771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734381" y="3814654"/>
            <a:ext cx="2952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How the relevant social groups shaped remote working technologies</a:t>
            </a:r>
            <a:endParaRPr lang="ko-KR" altLang="en-US" sz="1600" dirty="0"/>
          </a:p>
        </p:txBody>
      </p:sp>
      <p:sp>
        <p:nvSpPr>
          <p:cNvPr id="54" name="직사각형 53"/>
          <p:cNvSpPr/>
          <p:nvPr/>
        </p:nvSpPr>
        <p:spPr>
          <a:xfrm>
            <a:off x="9287903" y="2282374"/>
            <a:ext cx="22843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The digital divide in videoconferencing technologies</a:t>
            </a:r>
            <a:endParaRPr lang="ko-KR" altLang="en-US" sz="1600" dirty="0"/>
          </a:p>
        </p:txBody>
      </p:sp>
      <p:cxnSp>
        <p:nvCxnSpPr>
          <p:cNvPr id="55" name="직선 화살표 연결선 54"/>
          <p:cNvCxnSpPr>
            <a:cxnSpLocks/>
          </p:cNvCxnSpPr>
          <p:nvPr/>
        </p:nvCxnSpPr>
        <p:spPr>
          <a:xfrm flipH="1">
            <a:off x="7572736" y="4055788"/>
            <a:ext cx="2482950" cy="200637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V="1">
            <a:off x="10040714" y="3085085"/>
            <a:ext cx="288097" cy="992695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cxnSpLocks/>
          </p:cNvCxnSpPr>
          <p:nvPr/>
        </p:nvCxnSpPr>
        <p:spPr>
          <a:xfrm flipH="1">
            <a:off x="8310014" y="5291208"/>
            <a:ext cx="1745672" cy="77095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cxnSpLocks/>
          </p:cNvCxnSpPr>
          <p:nvPr/>
        </p:nvCxnSpPr>
        <p:spPr>
          <a:xfrm>
            <a:off x="11735895" y="5932616"/>
            <a:ext cx="73667" cy="19633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0761643" y="5628566"/>
            <a:ext cx="1428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Bibliography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873809" y="4481970"/>
            <a:ext cx="2093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Impact of videoconferencing technologies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519223-945E-A440-B312-29EB9A3B6FEE}"/>
              </a:ext>
            </a:extLst>
          </p:cNvPr>
          <p:cNvSpPr txBox="1"/>
          <p:nvPr/>
        </p:nvSpPr>
        <p:spPr>
          <a:xfrm>
            <a:off x="13250487" y="18786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E620D9-2B9F-2041-9670-04209D46CE82}"/>
              </a:ext>
            </a:extLst>
          </p:cNvPr>
          <p:cNvSpPr/>
          <p:nvPr/>
        </p:nvSpPr>
        <p:spPr>
          <a:xfrm>
            <a:off x="-74874" y="125589"/>
            <a:ext cx="2145575" cy="741959"/>
          </a:xfrm>
          <a:prstGeom prst="rect">
            <a:avLst/>
          </a:prstGeom>
          <a:solidFill>
            <a:srgbClr val="252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직선 화살표 연결선 5"/>
          <p:cNvCxnSpPr/>
          <p:nvPr/>
        </p:nvCxnSpPr>
        <p:spPr>
          <a:xfrm flipH="1" flipV="1">
            <a:off x="352697" y="282770"/>
            <a:ext cx="770709" cy="69065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3B69095F-8C1C-AF49-9118-6794E7516E87}"/>
              </a:ext>
            </a:extLst>
          </p:cNvPr>
          <p:cNvSpPr/>
          <p:nvPr/>
        </p:nvSpPr>
        <p:spPr>
          <a:xfrm>
            <a:off x="-26280" y="-212965"/>
            <a:ext cx="2145575" cy="338554"/>
          </a:xfrm>
          <a:prstGeom prst="rect">
            <a:avLst/>
          </a:prstGeom>
          <a:solidFill>
            <a:srgbClr val="1B1A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75DC4CA-DC72-F543-BADD-E3DB7E9BA99D}"/>
              </a:ext>
            </a:extLst>
          </p:cNvPr>
          <p:cNvSpPr/>
          <p:nvPr/>
        </p:nvSpPr>
        <p:spPr>
          <a:xfrm>
            <a:off x="11265099" y="121281"/>
            <a:ext cx="2145575" cy="741959"/>
          </a:xfrm>
          <a:prstGeom prst="rect">
            <a:avLst/>
          </a:prstGeom>
          <a:solidFill>
            <a:srgbClr val="252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7FFCB2F-6966-B64E-B441-31012D92898B}"/>
              </a:ext>
            </a:extLst>
          </p:cNvPr>
          <p:cNvSpPr/>
          <p:nvPr/>
        </p:nvSpPr>
        <p:spPr>
          <a:xfrm>
            <a:off x="11313693" y="-217273"/>
            <a:ext cx="2145575" cy="338554"/>
          </a:xfrm>
          <a:prstGeom prst="rect">
            <a:avLst/>
          </a:prstGeom>
          <a:solidFill>
            <a:srgbClr val="1B1A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10785565" y="283849"/>
            <a:ext cx="526870" cy="23472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361518" y="488765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About us!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873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67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BY</dc:creator>
  <cp:lastModifiedBy>Microsoft Office User</cp:lastModifiedBy>
  <cp:revision>15</cp:revision>
  <dcterms:created xsi:type="dcterms:W3CDTF">2022-05-03T04:33:50Z</dcterms:created>
  <dcterms:modified xsi:type="dcterms:W3CDTF">2022-05-03T05:11:35Z</dcterms:modified>
</cp:coreProperties>
</file>