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2817-7D15-49C3-A504-0A6BEDC86AFE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352697" y="282770"/>
            <a:ext cx="770709" cy="690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006" y="97342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Our thesis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0785565" y="283849"/>
            <a:ext cx="526870" cy="2347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1518" y="48876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Us!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52697" y="5349875"/>
            <a:ext cx="444137" cy="10986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349" y="5076427"/>
            <a:ext cx="20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This sitemap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066801" y="5734594"/>
            <a:ext cx="1010193" cy="713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9200" y="5457045"/>
            <a:ext cx="219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Our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555964" y="4348477"/>
            <a:ext cx="792482" cy="2108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0087" y="3503196"/>
            <a:ext cx="261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Controversies around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487171" y="855569"/>
            <a:ext cx="557961" cy="5586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7889" y="270794"/>
            <a:ext cx="342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How remote working technologies overcame the liability of newness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598126" y="1567669"/>
            <a:ext cx="91443" cy="48748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5185" y="982894"/>
            <a:ext cx="406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Relevant social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366116" y="2550563"/>
            <a:ext cx="262620" cy="3942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2717" y="1749352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Issues of intellectual property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6029331" y="3622284"/>
            <a:ext cx="227075" cy="282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3334" y="2791287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How remote working technologies “locked-in” to infrastructures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6682197" y="4655183"/>
            <a:ext cx="233940" cy="1837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5681" y="3824186"/>
            <a:ext cx="2952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How remote working technologies “locked-in” to infrastructures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219360" y="2020330"/>
            <a:ext cx="22843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How their relevant social groups shaped remote working technologies</a:t>
            </a:r>
            <a:endParaRPr lang="ko-KR" altLang="en-US" sz="16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536274" y="4055788"/>
            <a:ext cx="2519411" cy="2417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0040714" y="3085085"/>
            <a:ext cx="288097" cy="99269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8341005" y="5291208"/>
            <a:ext cx="1714680" cy="11774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1735895" y="5967120"/>
            <a:ext cx="69204" cy="5838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61643" y="5628566"/>
            <a:ext cx="142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Bibliography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73809" y="4481970"/>
            <a:ext cx="209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Impact of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</dc:creator>
  <cp:lastModifiedBy>BY</cp:lastModifiedBy>
  <cp:revision>3</cp:revision>
  <dcterms:created xsi:type="dcterms:W3CDTF">2022-05-03T04:33:50Z</dcterms:created>
  <dcterms:modified xsi:type="dcterms:W3CDTF">2022-05-03T04:45:32Z</dcterms:modified>
</cp:coreProperties>
</file>