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079-940A-4A32-9B6F-663912AB678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2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079-940A-4A32-9B6F-663912AB678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9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079-940A-4A32-9B6F-663912AB678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3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079-940A-4A32-9B6F-663912AB678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4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079-940A-4A32-9B6F-663912AB678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1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079-940A-4A32-9B6F-663912AB678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079-940A-4A32-9B6F-663912AB678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2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079-940A-4A32-9B6F-663912AB678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6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079-940A-4A32-9B6F-663912AB678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1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079-940A-4A32-9B6F-663912AB678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6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079-940A-4A32-9B6F-663912AB678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4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C079-940A-4A32-9B6F-663912AB678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0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89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pull request tab</a:t>
            </a:r>
          </a:p>
          <a:p>
            <a:r>
              <a:rPr lang="en-US" dirty="0" smtClean="0"/>
              <a:t>Enter a description of the changes you made </a:t>
            </a:r>
          </a:p>
          <a:p>
            <a:r>
              <a:rPr lang="en-US" dirty="0" smtClean="0"/>
              <a:t>Submit the pull request</a:t>
            </a:r>
          </a:p>
          <a:p>
            <a:r>
              <a:rPr lang="en-US" dirty="0" smtClean="0"/>
              <a:t>As the owner of the master, you will now decide whether or not to accept those changes and merge into the master</a:t>
            </a:r>
          </a:p>
          <a:p>
            <a:r>
              <a:rPr lang="en-US" dirty="0" smtClean="0"/>
              <a:t>Once merged, the master and branch will be the same</a:t>
            </a:r>
          </a:p>
          <a:p>
            <a:r>
              <a:rPr lang="en-US" dirty="0" smtClean="0"/>
              <a:t>You can then delete the branch if you want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is a repository of files (think </a:t>
            </a:r>
            <a:r>
              <a:rPr lang="en-US" dirty="0" err="1" smtClean="0"/>
              <a:t>dropbox</a:t>
            </a:r>
            <a:r>
              <a:rPr lang="en-US" dirty="0" smtClean="0"/>
              <a:t> or google docs)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a version control system and looks at who has changed files when and if there are conflicts</a:t>
            </a:r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repositories (repos) are formed by either forking another repo or creating one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9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Github</a:t>
            </a:r>
            <a:r>
              <a:rPr lang="en-US" dirty="0" smtClean="0"/>
              <a:t> repo from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create a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sign up for an account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46" y="2832119"/>
            <a:ext cx="6297434" cy="353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8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now work through the Guide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 organizes a single project and can include your R markdown files, folders, datasets, spreadsheets, images, videos, etc.</a:t>
            </a:r>
          </a:p>
          <a:p>
            <a:r>
              <a:rPr lang="en-US" dirty="0" smtClean="0"/>
              <a:t>Each repo should include a README file with info about the project</a:t>
            </a:r>
          </a:p>
          <a:p>
            <a:r>
              <a:rPr lang="en-US" dirty="0" smtClean="0"/>
              <a:t>We will create a repo called Data Science Class Project (or you can name it something different if you want to).  You might want to store your project here – then potential employers can see what you have done</a:t>
            </a:r>
          </a:p>
        </p:txBody>
      </p:sp>
    </p:spTree>
    <p:extLst>
      <p:ext uri="{BB962C8B-B14F-4D97-AF65-F5344CB8AC3E}">
        <p14:creationId xmlns:p14="http://schemas.microsoft.com/office/powerpoint/2010/main" val="237157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Upper right corner, click the + and select New repository</a:t>
            </a:r>
          </a:p>
          <a:p>
            <a:r>
              <a:rPr lang="en-US" dirty="0" smtClean="0"/>
              <a:t>Name your repo</a:t>
            </a:r>
          </a:p>
          <a:p>
            <a:r>
              <a:rPr lang="en-US" dirty="0" smtClean="0"/>
              <a:t>Write a short description</a:t>
            </a:r>
          </a:p>
          <a:p>
            <a:r>
              <a:rPr lang="en-US" dirty="0" smtClean="0"/>
              <a:t>Initialize this repository with a README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5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06" y="481927"/>
            <a:ext cx="8256465" cy="587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8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README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Create Repository</a:t>
            </a:r>
          </a:p>
          <a:p>
            <a:r>
              <a:rPr lang="en-US" dirty="0" smtClean="0"/>
              <a:t>Then click the edit button on the README and add a better description to your file</a:t>
            </a:r>
          </a:p>
          <a:p>
            <a:r>
              <a:rPr lang="en-US" dirty="0" smtClean="0"/>
              <a:t>Commit the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5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always a master branch</a:t>
            </a:r>
          </a:p>
          <a:p>
            <a:r>
              <a:rPr lang="en-US" dirty="0" smtClean="0"/>
              <a:t>A branch off the master makes a copy of the master for you to modify</a:t>
            </a:r>
          </a:p>
          <a:p>
            <a:pPr lvl="1"/>
            <a:r>
              <a:rPr lang="en-US" dirty="0" smtClean="0"/>
              <a:t>Make changes to the branch</a:t>
            </a:r>
          </a:p>
          <a:p>
            <a:pPr lvl="1"/>
            <a:r>
              <a:rPr lang="en-US" dirty="0" smtClean="0"/>
              <a:t>Submit pull request</a:t>
            </a:r>
          </a:p>
          <a:p>
            <a:pPr lvl="1"/>
            <a:r>
              <a:rPr lang="en-US" dirty="0" smtClean="0"/>
              <a:t>When accepted, the changes get merged into the master branch</a:t>
            </a:r>
          </a:p>
          <a:p>
            <a:r>
              <a:rPr lang="en-US" dirty="0" smtClean="0"/>
              <a:t>Click the drop down where it says </a:t>
            </a:r>
            <a:r>
              <a:rPr lang="en-US" dirty="0" err="1" smtClean="0"/>
              <a:t>branch:master</a:t>
            </a:r>
            <a:endParaRPr lang="en-US" dirty="0" smtClean="0"/>
          </a:p>
          <a:p>
            <a:r>
              <a:rPr lang="en-US" dirty="0" smtClean="0"/>
              <a:t>Enter a branch name</a:t>
            </a:r>
          </a:p>
          <a:p>
            <a:r>
              <a:rPr lang="en-US" dirty="0" smtClean="0"/>
              <a:t>Click Create branch box</a:t>
            </a:r>
          </a:p>
        </p:txBody>
      </p:sp>
    </p:spTree>
    <p:extLst>
      <p:ext uri="{BB962C8B-B14F-4D97-AF65-F5344CB8AC3E}">
        <p14:creationId xmlns:p14="http://schemas.microsoft.com/office/powerpoint/2010/main" val="282008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integrate changes to the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some sort of change to the branch (maybe upload a file or change the README)</a:t>
            </a:r>
          </a:p>
          <a:p>
            <a:r>
              <a:rPr lang="en-US" dirty="0" smtClean="0"/>
              <a:t>Click commit change after putting a description of the change into the comments</a:t>
            </a:r>
          </a:p>
          <a:p>
            <a:r>
              <a:rPr lang="en-US" dirty="0" smtClean="0"/>
              <a:t>This change is now only in the branch</a:t>
            </a:r>
          </a:p>
          <a:p>
            <a:r>
              <a:rPr lang="en-US" dirty="0" smtClean="0"/>
              <a:t>Open a pull request to get it into the master – particularly useful when collaborating with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2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397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Using Github</vt:lpstr>
      <vt:lpstr>Git vs Github</vt:lpstr>
      <vt:lpstr>Creating a Github repo from scratch</vt:lpstr>
      <vt:lpstr>We will now work through the Guide</vt:lpstr>
      <vt:lpstr>Add a new repo</vt:lpstr>
      <vt:lpstr>PowerPoint Presentation</vt:lpstr>
      <vt:lpstr>Modify the README</vt:lpstr>
      <vt:lpstr>Branches</vt:lpstr>
      <vt:lpstr>How to integrate changes to the Master</vt:lpstr>
      <vt:lpstr>Pull Request</vt:lpstr>
    </vt:vector>
  </TitlesOfParts>
  <Company>American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Github</dc:title>
  <dc:creator>Jane Wall</dc:creator>
  <cp:lastModifiedBy>Jane Wall</cp:lastModifiedBy>
  <cp:revision>7</cp:revision>
  <dcterms:created xsi:type="dcterms:W3CDTF">2018-03-22T16:33:43Z</dcterms:created>
  <dcterms:modified xsi:type="dcterms:W3CDTF">2018-03-22T17:57:14Z</dcterms:modified>
</cp:coreProperties>
</file>