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4" r:id="rId8"/>
    <p:sldId id="265" r:id="rId9"/>
    <p:sldId id="275" r:id="rId10"/>
    <p:sldId id="266" r:id="rId11"/>
    <p:sldId id="271" r:id="rId12"/>
    <p:sldId id="267" r:id="rId13"/>
    <p:sldId id="269" r:id="rId14"/>
    <p:sldId id="273" r:id="rId15"/>
    <p:sldId id="272" r:id="rId16"/>
    <p:sldId id="260" r:id="rId17"/>
    <p:sldId id="274" r:id="rId18"/>
    <p:sldId id="276" r:id="rId19"/>
    <p:sldId id="277" r:id="rId20"/>
    <p:sldId id="279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9:33:40.8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902 59 24575,'-138'-2'0,"-153"5"0,285-2 0,-1 0 0,0 1 0,1-1 0,-1 1 0,1 0 0,-1 1 0,1 0 0,0 0 0,0 0 0,0 1 0,-6 5 0,-6 5 0,1 2 0,-15 18 0,-15 13 0,32-34 0,0 1 0,1 0 0,0 1 0,2 0 0,0 1 0,0 1 0,1 0 0,2 0 0,-10 22 0,7-9 0,-31 52 0,28-53 0,2 0 0,1 0 0,1 1 0,2 0 0,0 1 0,3 0 0,-5 51 0,8 114 0,4-121 0,1-58 0,1-1 0,0 1 0,1-1 0,1 1 0,1-1 0,0-1 0,10 19 0,-7-13 0,-2-7 0,6 19 0,2-2 0,1 0 0,37 54 0,-30-52 0,-1 2 0,-2 0 0,23 55 0,-29-64 0,1-1 0,32 42 0,-16-25 0,-25-35 0,0 0 0,0 0 0,1-1 0,0 0 0,0 0 0,1-1 0,0 0 0,0 0 0,0-1 0,12 6 0,36 20 0,-43-20 0,1-1 0,1 0 0,0-1 0,0-1 0,0 0 0,1-1 0,0-1 0,0-1 0,1 0 0,-1-1 0,24 2 0,8-4 0,1 0 0,72 11 0,-46-3 0,0-4 0,116-6 0,-66-1 0,-61 3 0,-28 1 0,68-7 0,-85 1 0,-1-2 0,1 0 0,-1-1 0,0-1 0,30-19 0,-19 12 0,-20 10 0,0 0 0,0-1 0,0 0 0,0-1 0,-1 0 0,0 0 0,-1-1 0,1 0 0,-2 0 0,1 0 0,-1-1 0,10-18 0,14-26 0,-2-1 0,32-86 0,-50 110 0,9-26 0,35-75 0,-47 116 0,-1-1 0,0 0 0,-1 0 0,-1 0 0,-1-1 0,0 1 0,0-18 0,-3-123 0,-3 74 0,4-37 0,-3-102 0,-1 201 0,-1-1 0,-1 1 0,-1 0 0,0 1 0,-2-1 0,0 1 0,-17-27 0,13 28 0,-2 1 0,0 1 0,-2 0 0,-31-27 0,7 6 0,23 20 0,0 1 0,-2 2 0,0-1 0,-1 2 0,0 1 0,-1 0 0,-1 2 0,0 0 0,0 1 0,-38-10 0,36 13 0,2 1 0,-1 0 0,-40-4 0,46 7 0,0 0 0,0-1 0,0-1 0,-18-7 0,18 5 0,0 1 0,-1 1 0,-34-5 0,-245 7 0,152 5 0,130-2-116,-3 1-301,0-2 1,-28-4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3T19:36:28.11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58,'295'16,"-79"1,-53-6,235-2,-117-7,-104 11,39 0,979-11,-578-4,2053 2,-2629-2,0-2,56-13,14-2,213 3,-83 8,156-8,-238 3,-25 0,571 10,-364 5,314-2,-466-14,-12-1,765 14,-453 3,-442-2,1 2,74 13,-41-6,-66-9,1 1,0 1,-1 0,1 1,-1 1,24 9,-8-1,1-2,0-1,58 9,-80-17,25 4,54 0,-59-5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3T19:36:30.41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0,'0'2,"1"1,-1-1,1 0,0 0,0 0,0 0,0 0,0 0,0 0,1-1,-1 1,1 0,-1-1,1 1,-1-1,1 1,0-1,0 0,0 0,0 0,0 0,0 0,0 0,0 0,0-1,4 1,7 3,0-1,26 2,256-1,-159-7,327 3,-430 2,-1 1,34 8,8 1,6 0,-31-5,60 3,63 3,-12 0,-111-12,0 3,66 13,-41-3,0-4,82 2,151-13,-120-2,998 3,-1145-2,57-9,20-2,10 12,-72 3,0-3,68-11,-22 1,0 4,136 7,-91 2,6438-2,-6570 1,-1 1,0 1,0-1,0 2,0 0,-1 1,0 0,12 7,-7-4,0-1,0 0,21 4,-19-9,-5-4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3T19:36:33.49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1,'23'2,"0"1,-1 1,1 1,-1 1,-1 2,1 0,27 14,5 1,-32-16,0-1,1-1,0 0,0-2,38 0,43 7,81 24,-121-25,-48-8,1 1,-1 1,0 0,29 11,-22-4,8 3,63 19,-12-9,-48-13,60 11,-71-16,-1 0,38 15,-36-11,0-2,31 7,24-2,148 4,-112-18,-8-1,163 17,-108 0,236-9,-216-7,2827 2,-2977-2,0-2,61-14,4-1,206-4,-179 16,644-4,-470 13,749-2,-1007 2,58 10,32 2,600-13,-351-3,593 2,-779-14,-6 0,1105 14,-573 1,-560-15,-11 1,641 11,-382 4,-335-2,128-17,-112 8,1 3,109 8,-65 0,1544-2,-1670 0,1 0,-1-1,1 0,-1 0,1 0,11-5,5-6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3T19:36:36.11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0,'4006'0,"-3980"2,0 1,0 1,37 11,26 3,37-6,224-9,-174-6,30 2,233 3,-255 12,62 1,-194-15,0 2,67 11,-63-5,0-4,71-2,70 6,-4 7,237-12,-214-5,-108 1,-21-1,0 3,150 22,509 61,-494-80,-30-2,-83 10,29 2,-117-13,-4-1,-1 1,1 3,54 11,8 5,131 8,-194-24,533 7,-358-14,857 3,-1034 2,56 10,33 2,612-13,-358-3,979 2,-1354-1,1 0,0-2,0 1,-1-2,1 1,17-9,-15 6,0 0,0 2,0 0,19-3,35 2,32-3,-36 1,69 1,-24 2,-2-8,22-2,5 1,3-1,647 13,-376 3,-346-1,-27 1,71-7,-78-3,-6-4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3T19:36:39.18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1,'23'1,"0"1,29 7,26 3,226 8,275-8,-359-14,3251 2,-3452 1,0 1,0 2,-1-1,1 2,18 7,-15-4,1-2,42 7,159-8,-149-7,99 11,-54 1,123-6,-7-1,-97 10,33 1,-76-14,-39-1,-1 2,60 9,-41-1,143 0,-189-8,-1 2,0 1,49 14,-44-10,1 0,36 2,74-6,47 5,191 5,-140-11,-76 10,43 1,-65-15,-46-1,136 15,-71 1,239-10,-211-6,3307 2,-3473 2,0 1,0 1,44 13,-37-9,49 7,546 20,4-35,-267-2,-192 16,-5 1,944-15,-481-1,-623 1,1 0,-1-1,0 1,0-2,1 1,12-5,4-6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9:36:41.73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 0,'9913'0'0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3T19:36:43.68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0,'878'0,"-712"13,-31-1,638-7,-422-8,1426 4,-1705 2,113 20,-11 1,489 34,-657-57,232 26,-212-21,34 12,-37-10,-1-2,34 6,58-4,9 1,25 4,238-8,-203-7,126 18,-12-4,-20-2,67 7,-305-15,0 3,72 15,-69-10,0-2,48 1,380-7,-220-5,466 3,-665-2,70-13,-54 5,-15-2,-33 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9:37:46.4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1828 60 24575,'0'1'0,"0"0"0,-1 0 0,1-1 0,0 1 0,-1 0 0,1 0 0,-1 0 0,1 0 0,-1 0 0,0 0 0,1 0 0,-1-1 0,0 1 0,1 0 0,-1 0 0,0-1 0,0 1 0,0-1 0,0 1 0,1-1 0,-1 1 0,0-1 0,0 1 0,0-1 0,0 0 0,0 0 0,-1 1 0,-32 5 0,33-6 0,-97 6 0,-109-7 0,70-1 0,103 1 0,2-2 0,-51-10 0,51 8 0,-1 2 0,-46 2 0,-37-4 0,96 2 0,1-2 0,-32-10 0,30 7 0,-41-7 0,34 10 0,-1 2 0,1 1 0,-1 1 0,0 2 0,0 1 0,0 1 0,-54 13 0,77-13 0,0-1 0,0 1 0,0 1 0,1-1 0,-1 1 0,1 0 0,0 0 0,0 1 0,0-1 0,1 1 0,-1 0 0,1 0 0,0 1 0,1-1 0,-4 7 0,-25 31 0,19-27 0,1-1 0,0 2 0,1-1 0,0 2 0,-13 30 0,19-37 0,0-2 0,-2 1 0,1-1 0,-1 0 0,-10 10 0,-5 7 0,11-9 0,0 1 0,2-1 0,0 2 0,0-1 0,2 1 0,-7 26 0,8-22 0,-2 0 0,-1-1 0,-23 42 0,22-48 0,0 0 0,1 1 0,1 0 0,0 1 0,2 0 0,0 0 0,1 0 0,-4 26 0,8-34 0,0 0 0,1 0 0,0 0 0,1 0 0,0 0 0,0 0 0,1-1 0,1 1 0,-1 0 0,2-1 0,-1 1 0,1-1 0,1 0 0,-1 0 0,2-1 0,-1 1 0,11 11 0,73 103 0,-5 0 0,-20-21 0,-24-37 0,-33-54 0,7 11 0,0-1 0,1 0 0,36 36 0,-5-7 0,-34-36 0,0 0 0,1-1 0,24 19 0,26 16 0,-44-31 0,1-2 0,0 0 0,1-2 0,1 0 0,37 16 0,-46-23 0,0 0 0,0 2 0,0-1 0,-1 2 0,14 11 0,-13-10 0,1 0 0,-1-1 0,25 12 0,7 1 0,-33-15 0,1-1 0,-1 0 0,1-1 0,0 0 0,0-1 0,0-1 0,15 2 0,248-2 0,-143-5 0,-101 2 0,-5 1 0,35-4 0,-54 2 0,0 0 0,0-1 0,-1 0 0,1 0 0,-1-1 0,1 0 0,-1 0 0,0-1 0,7-4 0,8-5 0,1 1 0,0 1 0,1 0 0,-1 2 0,36-8 0,17-8 0,-61 21 0,0-2 0,-1 0 0,0-1 0,-1 0 0,1-1 0,-2 0 0,1-1 0,-1-1 0,16-15 0,21-20 0,-35 33 0,0 0 0,-1-1 0,19-26 0,-5 0 0,-2-1 0,34-75 0,-50 89 0,-1 0 0,-2-1 0,6-38 0,-9 44 0,5-36 0,-5 32 0,0 1 0,2-1 0,1 1 0,1 0 0,18-43 0,-18 52 0,-1-1 0,-1 1 0,0-1 0,-1 0 0,0 0 0,1-31 0,-3 10 0,-6-72 0,-12 17 0,5 42 0,-3-16 0,-25-74 0,32 125 0,-1 1 0,0 0 0,-1 0 0,0 0 0,-1 1 0,-22-22 0,9 10 0,17 19 0,-1 0 0,0 0 0,-1 1 0,0-1 0,1 2 0,-2-1 0,1 1 0,0 1 0,-1-1 0,0 1 0,-13-2 0,7 1 0,1-1 0,0 0 0,-17-9 0,16 5 0,0 2 0,-1 0 0,0 0 0,0 2 0,-1 0 0,-24-4 0,-131-18 0,136 23 0,1 0 0,0-3 0,0-1 0,-40-15 0,71 22-124,1-1 0,-1 0 0,1 0 0,0 0 0,-1 0 0,1 0-1,0-1 1,0 0 0,0 1 0,-3-5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9:37:49.9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1862 51 24575,'0'1'0,"-1"0"0,1 0 0,-1 0 0,1 0 0,-1 0 0,1 0 0,-1 0 0,0 0 0,0 0 0,1 0 0,-1 0 0,0-1 0,0 1 0,0 0 0,0-1 0,0 1 0,0 0 0,0-1 0,0 1 0,0-1 0,0 0 0,0 1 0,0-1 0,-1 0 0,1 0 0,-2 1 0,-37 4 0,34-4 0,-129 1 0,101-4 0,-1 2 0,0 2 0,-55 9 0,34-1 0,38-7 0,-1 0 0,1 1 0,0 1 0,-21 9 0,20-6 0,-1-1 0,1-2 0,-1 0 0,0 0 0,0-2 0,-24 1 0,-126-5 0,74-2 0,58 2 0,1 1 0,-1 2 0,1 2 0,0 1 0,-48 14 0,54-9 0,-45 21 0,63-25 0,0 2 0,1-1 0,0 2 0,0 0 0,-19 19 0,17-14 0,-10 9 0,1 1 0,1 0 0,2 2 0,0 1 0,-22 40 0,32-52 0,0 1 0,0-1 0,-2-1 0,-24 25 0,22-24 0,1 0 0,0 0 0,-19 31 0,7-6 0,19-31 0,0 0 0,0 1 0,1 0 0,0 0 0,0 0 0,1 1 0,1-1 0,-3 13 0,2 20 0,1 1 0,5 68 0,0-38 0,1-34 0,1 0 0,15 57 0,-13-69 0,-3-12 0,2 1 0,0-2 0,0 1 0,2 0 0,0-1 0,0 0 0,1-1 0,1 0 0,21 26 0,4-3 0,1-1 0,2-2 0,74 54 0,-95-78 0,1 0 0,28 11 0,-25-12 0,-1 0 0,17 12 0,-11-5 0,0-1 0,0-1 0,2-1 0,-1-2 0,2-1 0,-1-1 0,1-1 0,49 7 0,-60-12 0,1 1 0,-2 1 0,31 12 0,-31-11 0,0 0 0,1 0 0,-1-2 0,26 4 0,255-5 0,-150-6 0,-61 4 0,101-3 0,-139-4 0,-1-2 0,53-16 0,-22-1 0,127-59 0,-100 39 0,-98 41 0,0 1 0,-1-1 0,1 0 0,-1-1 0,0 1 0,0-1 0,-1-1 0,1 1 0,8-12 0,2-6 0,18-34 0,7-10 0,-27 48 0,-1 3 0,-2 0 0,0-1 0,0-1 0,11-28 0,7-12 0,-23 49 0,0-1 0,-1 0 0,0-1 0,-1 1 0,0-1 0,4-17 0,-3-22 0,-2 0 0,-5-89 0,-1 38 0,3 74 0,1-13 0,-2 1 0,-1-1 0,-2 0 0,-2 1 0,-11-43 0,-2 11 0,16 55 0,-1-1 0,0 1 0,-1 0 0,-1 0 0,0 1 0,-1 0 0,-1 0 0,-1 0 0,-11-14 0,-5-2 0,12 15 0,0-1 0,-2 2 0,0 0 0,-21-16 0,-14-11 0,40 32 0,-1 1 0,0 0 0,-1 1 0,0 0 0,-21-11 0,1 7 0,-50-12 0,-4-1 0,39 3 0,36 16 0,0 1 0,-23-8 0,19 8-120,-4 0-295,-1-1 0,-28-13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9:37:52.3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1589 35 24575,'-1'1'0,"1"0"0,0 0 0,-1 0 0,1 0 0,-1 0 0,1-1 0,-1 1 0,1 0 0,-1 0 0,0 0 0,1-1 0,-1 1 0,0 0 0,0 0 0,1-1 0,-1 1 0,0-1 0,0 1 0,0-1 0,0 1 0,0-1 0,0 0 0,0 1 0,0-1 0,0 0 0,-2 0 0,-34 7 0,25-6 0,-63 12 0,0-4 0,-93-1 0,-303-9 0,440 3 0,1 0 0,-1 3 0,-49 12 0,-26 29 0,78-39 0,-4 1 0,2 1 0,-35 16 0,59-22 0,1 1 0,0 0 0,1 0 0,-1 0 0,1 1 0,-1 0 0,1 0 0,1 0 0,-1 0 0,1 1 0,0-1 0,0 1 0,-2 7 0,-19 29 0,4-15 0,7-11 0,0 1 0,1 0 0,1 1 0,1 1 0,0 0 0,2 0 0,0 0 0,-6 23 0,-18 100 0,8-85 0,18-46 0,1-1 0,1 1 0,0 0 0,-5 23 0,3 22 0,2 1 0,7 90 0,0-35 0,-5 1 0,4 116 0,-1-215 0,0 0 0,1 0 0,1 0 0,0 0 0,1 0 0,0-1 0,1 0 0,1 0 0,0 0 0,0 0 0,2-1 0,15 21 0,-1-9 0,1-1 0,1-1 0,0-1 0,34 21 0,-37-27 0,36 33 0,11 7 0,3-2 0,-46-33 0,0-2 0,1 0 0,1-2 0,43 19 0,56 23 0,24 8 0,-46-35 0,20 7 0,-79-24 0,0-3 0,60 9 0,-82-16 0,29 2 0,1-2 0,72-4 0,-61-1 0,-46 0 0,-1-1 0,0 0 0,0-1 0,31-10 0,65-31 0,-46 17 0,-52 20 0,1-1 0,15-10 0,24-12 0,29-1 0,-61 24 0,-1-1 0,1-1 0,-2-1 0,1 0 0,-1-2 0,-1-1 0,23-17 0,10-10 0,-43 34 0,0-1 0,-1 0 0,0 0 0,0-1 0,-1 0 0,15-19 0,-11 9 0,-1-1 0,-1 0 0,0-1 0,-2 0 0,0-1 0,-1 1 0,-2-1 0,0-1 0,-1 1 0,-1-1 0,1-28 0,-4-329 0,-1 177 0,1 189 0,-1 0 0,0 0 0,-1 1 0,-1-1 0,0 0 0,0 1 0,-1-1 0,-1 1 0,0 0 0,0 1 0,-1-1 0,-1 1 0,-8-11 0,-152-225 0,145 217 0,-32-35 0,32 42 0,2-1 0,-26-41 0,31 44 0,0 1 0,-2 1 0,0 0 0,-32-26 0,41 37 0,1 0 0,0-1 0,1 0 0,-8-13 0,8 13 0,1 0 0,-2 1 0,1-1 0,-1 1 0,-9-8 0,-31-30 0,37 35 0,0 1 0,0 0 0,-1 0 0,0 1 0,-20-11 0,-47-30 0,63 38 0,0 2 0,-1-1 0,-1 2 0,0 0 0,0 1 0,0 1 0,-34-10 0,-6 7-1365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3T19:33:48.90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1,'0'1,"1"0,-1 0,0 0,1 0,-1 0,0 0,1 0,0 0,-1-1,1 1,-1 0,1 0,0-1,0 1,-1 0,1-1,0 1,0 0,0-1,0 1,-1-1,1 0,0 1,0-1,0 0,0 0,1 1,31 4,-30-4,245 3,-148-5,175-13,4-1,899 16,-1136 1,57 10,33 2,-82-13,83 14,-60-6,-1-4,122-6,-68-2,6 2,154 3,-156 11,41 2,-119-16,-36-1,0 1,-1 1,1 1,0 0,-1 1,1 0,-1 1,0 1,19 8,-19-6,0 0,0-1,1 0,-1-2,1 1,17 0,99-1,-92-4,0 2,45 7,15 4,0-5,135-8,-90-1,470 2,-572-2,56-10,32-2,82 16,86-4,-216-11,-56 8,35-2,180 7,27-2,-163-11,-63 6,46-1,608 7,-336 3,49-2,-398 0,0 1,0 1,0 0,0 1,0 0,19 9,70 37,-49-22,-37-18,0 0,-1 1,0 0,18 19,-15-14,31 23,161 94,-201-128,1 2,-1-1,0 1,0 0,13 14,-20-18,0-1,1 1,-1-1,0 1,0 0,0-1,-1 1,1 0,0 0,-1 0,1 0,-1-1,0 1,1 0,-1 0,0 0,0 0,0 0,-1 0,1 0,0 0,-1 0,1 0,-1-1,0 1,1 0,-1 0,0 0,0-1,0 1,0-1,0 1,-1-1,1 1,0-1,-4 3,-1 1,0 0,0-1,-1 1,1-1,-1-1,0 1,0-1,-9 2,-64 14,32-8,-90 27,-87 20,175-50,13 0,1-3,-41 1,-677-5,345-3,396 1,-1-1,1 0,0-1,0 0,0-1,-16-8,13 6,1 1,-1 0,1 1,-19-2,-20 1,-200-28,37-2,177 29,26 4,0 0,1-1,-1 0,1-1,-20-8,2 0,0 1,0 2,-1 1,-52-7,-15-2,-65-16,57 4,23 4,-68-4,114 23,-75 1,71 5,-58-9,-11-3,-1 5,-126 8,83 1,-3532-2,3673 1,1 1,0 0,-1 1,1 0,0 1,-16 8,14-6,-1-1,1 0,-1-1,-18 2,-25-1,30-4,0 1,0 2,1 1,-33 10,-5 0,56-14,-1 0,2 1,-1 1,0-1,0 2,1-1,-1 1,1 1,-13 7,-9 10,-1-1,-46 22,0-2,68-34,0 1,-17 15,18-15,0 0,0 0,-15 8,11-10,10-5,0 0,0 1,-1-1,1 1,0 0,0 0,1 0,-1 0,0 1,1-1,-4 4,6-6,1 1,-1 0,0-1,1 1,-1-1,0 0,1 1,-1-1,1 1,-1-1,1 1,-1-1,0 0,1 1,0-1,-1 0,1 0,-1 1,1-1,-1 0,1 0,-1 0,1 0,1 0,21 6,-19-5,49 9,1-3,0-3,89-3,-134-1,5 1,0 1,0 0,-1 1,1 0,-1 1,17 8,-14-6,0-1,1 0,28 5,-3-6,325 21,-335-24,61 11,-58-6,43 1,639-5,-348-4,115 2,-441 2,55 10,35 2,427-13,-266-3,-283 3,1 0,0 1,0 1,0 0,-1 0,20 10,-17-7,2-1,-1 0,19 3,22-2,95-3,-90-3,70 7,83 6,-85-8,-22 8,25 0,107 3,-137-6,194-7,-147-5,2718 2,-2833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9:37:55.2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1536 2 24575,'-84'-1'0,"-95"3"0,96 11 0,58-8 0,-40 4 0,-372-6 0,225-6 0,192 4 0,1 1 0,-1 0 0,1 1 0,0 1 0,-1 1 0,-19 8 0,28-9 0,-1 1 0,1 0 0,1 1 0,-1 0 0,1 1 0,0 0 0,0 0 0,1 1 0,0 0 0,-15 19 0,17-17 0,0 1 0,1 0 0,1 1 0,0-1 0,0 1 0,1 0 0,-2 14 0,-12 92 0,10-61 0,2-12 0,4-22 0,-2 1 0,0-1 0,-12 33 0,-1-4 0,-17 80 0,28-82 0,1 0 0,3 0 0,7 94 0,-2-126 0,1 0 0,0-1 0,1 1 0,1-1 0,1-1 0,0 1 0,12 18 0,-10-19 0,-1 0 0,0 0 0,-1 1 0,-1 0 0,-1 0 0,-1 1 0,3 19 0,-4-19 0,1 0 0,0-1 0,2 1 0,7 19 0,8 23 0,-19-52 0,3 11 0,1 0 0,13 30 0,-15-43 0,-1 1 0,1-1 0,0 0 0,1 0 0,0-1 0,0 1 0,0-1 0,0 0 0,1-1 0,9 7 0,42 31 0,-44-30 0,2-1 0,-1-1 0,1 0 0,23 10 0,-30-16 0,47 19 0,-1 2 0,54 35 0,-88-49 0,1-1 0,1-1 0,0 0 0,0-2 0,29 6 0,39 14 0,-44-6 0,-36-15 0,1-1 0,1 0 0,11 4 0,14 1 0,0-1 0,0-1 0,0-3 0,48 2 0,-28-7 0,160-3 0,-127-11 0,-39 4 0,153-34 0,-139 28 0,-55 14 0,0-1 0,-1-1 0,0 0 0,0 0 0,0-1 0,0 0 0,-1-1 0,1 0 0,-2 0 0,1-1 0,-1 0 0,1 0 0,-2 0 0,1-1 0,-1 0 0,-1-1 0,8-12 0,-3 0 0,0 0 0,-2-1 0,0 0 0,-1-1 0,-2 1 0,5-35 0,38-192 0,-41 167 0,-6-143 0,-4 95 0,4 81 0,0 19 0,-1-1 0,-2 1 0,-8-53 0,3 50 0,5 22 0,0 1 0,0-1 0,-1 1 0,0 0 0,-1 0 0,0 0 0,-1 0 0,0 0 0,0 1 0,-9-11 0,-5-6 0,-30-54 0,13 18 0,23 44 0,-1 0 0,-29-28 0,2 3 0,27 29 0,-2 1 0,1 0 0,-2 1 0,-25-14 0,24 14 0,-126-84 0,130 88 23,0 0-1,-1 1 1,-24-7-1,26 10-229,1-1-1,0 0 0,0-1 0,0 0 0,1 0 0,-15-12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9:37:59.14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2243 170 24575,'0'1'0,"-1"1"0,1-1 0,-1 0 0,0 0 0,1 1 0,-1-1 0,0 0 0,0 0 0,0 0 0,0 0 0,0 0 0,0 0 0,0 0 0,0 0 0,0 0 0,-1 0 0,1-1 0,-3 2 0,-26 12 0,10-8 0,0-1 0,-1-1 0,1 0 0,-35 0 0,-89-5 0,65-1 0,24 2 0,27 1 0,0 0 0,1-2 0,-1-1 0,1-2 0,0 0 0,-33-11 0,-40-33 0,-50-5 0,80 31 0,17 7 0,33 10 0,-39-16 0,40 14 0,0 0 0,0 2 0,-1 0 0,0 1 0,0 1 0,-24-1 0,-6 3 0,-65 6 0,75-1 0,1 2 0,0 2 0,0 1 0,-65 25 0,74-19 0,-46 29 0,29-15 0,16-11 0,1 1 0,-30 27 0,46-34 0,2 0 0,-1 1 0,1 0 0,1 1 0,0 0 0,-10 19 0,-13 24 0,18-32 0,1 1 0,-21 51 0,32-65 0,-4 9 0,0 0 0,2 0 0,0 1 0,1 0 0,-2 37 0,6-29 0,1 1 0,6 53 0,-3-72 0,-1-1 0,1 1 0,1 0 0,0-1 0,1 0 0,0 0 0,1-1 0,0 1 0,0-1 0,9 10 0,71 105 0,-8-22 0,-59-78 0,0-1 0,1-1 0,29 25 0,6 6 0,-47-46 0,1-1 0,0 0 0,1-1 0,0 0 0,18 9 0,-15-8 0,1 0 0,17 13 0,4 4 0,2-1 0,1-2 0,0-1 0,47 16 0,13 6 0,-62-27 0,0-3 0,1 0 0,60 9 0,10 3 0,-66-11 0,54 25 0,-63-23 0,2-1 0,62 15 0,93 26 0,-69-17 0,53-2 0,-153-33 0,183 23 0,-148-20 0,0-1 0,91-5 0,-72-1 0,-61 1 0,0-1 0,0-1 0,0 1 0,0-2 0,0 0 0,0-1 0,-1 0 0,16-7 0,-7-1 0,1 0 0,-2-1 0,29-25 0,-35 27 0,5-3 0,27-29 0,-40 36 0,0 0 0,0-1 0,-1 0 0,0 0 0,-1 0 0,0 0 0,5-14 0,-6 14 0,4-14 0,1 0 0,1 1 0,15-27 0,-11 22 0,-1-1 0,-1 0 0,-1-1 0,-2 1 0,-1-2 0,5-38 0,-6 32 0,1-22 0,-2 0 0,-3 0 0,-5-60 0,1 10 0,1 96 0,0 0 0,0 0 0,-1 0 0,-1 1 0,0-1 0,0 1 0,-8-15 0,-40-71 0,11 25 0,31 56 0,0 1 0,-1 0 0,0 0 0,-19-18 0,14 16 0,1-1 0,-13-20 0,12 16 0,0-1 0,-1 2 0,-21-22 0,28 33 0,-1 0 0,0 1 0,0 0 0,-1 0 0,0 1 0,0 1 0,-1 0 0,-13-5 0,-34-9 0,10 3 0,-61-28 0,86 35 0,-1 0 0,0 2 0,-39-7 0,-38-12 0,47 11 0,41 13 0,0 0 0,0-2 0,-22-9 0,-28-10 66,52 21-270,1 0-1,0-1 1,1-1-1,-1 1 1,1-2-1,-11-6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9:38:13.55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1314 0 24575,'-668'0'0,"648"1"0,1 1 0,0 0 0,-1 2 0,1 0 0,0 1 0,1 1 0,0 0 0,0 2 0,-29 15 0,6-2 0,27-15 0,0 0 0,0 2 0,0 0 0,1 0 0,0 1 0,1 1 0,-16 15 0,-126 132 0,150-152 0,-13 12 0,1 1 0,-23 32 0,34-42 0,0 0 0,1 1 0,0 0 0,1 0 0,0 0 0,0 0 0,1 1 0,0-1 0,-1 18 0,2 221 0,3-119 0,-1-118 0,0 0 0,1 1 0,1-1 0,-1 0 0,2 0 0,0-1 0,5 11 0,-3-6 0,0 0 0,6 29 0,47 265 0,-57-296 0,1-1 0,0 1 0,1-1 0,0 0 0,1 0 0,1 0 0,0-1 0,8 13 0,-4-6 0,-2-1 0,0 1 0,-1 1 0,5 22 0,14 34 0,-19-57 0,2-1 0,0 0 0,0 0 0,2 0 0,0-1 0,1-1 0,0 0 0,1-1 0,1 0 0,0-1 0,1 0 0,0-1 0,25 14 0,-27-18 0,-1 1 0,0 0 0,-1 1 0,0 0 0,16 19 0,-14-14 0,1-1 0,22 18 0,10 4 0,-27-20 0,1-1 0,1 0 0,0-2 0,36 18 0,124 33 0,-152-53 0,22 11 0,2-3 0,62 15 0,46-4 0,-146-26 0,0 0 0,23 12 0,-26-11 0,1 1 0,1-2 0,23 6 0,20-4 0,0-2 0,88-7 0,-34 1 0,-67-1 0,-1-2 0,73-18 0,-79 15 0,-2 0 0,-1-3 0,0 0 0,36-19 0,93-57 0,-151 80 0,0 0 0,0-2 0,-1 1 0,0-1 0,0-1 0,-1 0 0,-1 0 0,1-1 0,-2 0 0,0-1 0,0 0 0,-1 0 0,0-1 0,-1 1 0,8-26 0,-6 13 0,0 2 0,1-1 0,19-31 0,-11 21 0,-3 5 0,-2-1 0,-1 1 0,-2-2 0,0 1 0,-2-1 0,-2-1 0,0 1 0,-2-1 0,-2-32 0,-2-383 0,0 428 0,-1 0 0,0 0 0,-2 0 0,0 0 0,-1 1 0,0-1 0,-2 1 0,0 1 0,-19-32 0,9 17 0,-4-9 0,-41-59 0,46 79 0,1 1 0,-1-1 0,2 0 0,1-1 0,-17-40 0,23 48 0,0 0 0,-1 1 0,-1 0 0,0 0 0,0 1 0,-1 0 0,-23-20 0,-13-16 0,40 42 0,-1 0 0,1 0 0,-2 0 0,1 1 0,-1 0 0,-12-6 0,10 6 0,1 0 0,0-1 0,0 0 0,-9-9 0,-7-5 0,0 1 0,0 1 0,-2 1 0,0 2 0,-55-24 0,40 16 0,31 16 0,0 1 0,-23-10 0,3 7 0,-1 0 0,-1 2 0,1 2 0,-1 1 0,0 1 0,-40 2 0,30 0 0,-58-11 0,-28 0 0,-76 12-1365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3T19:38:17.39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2,'120'-2,"135"4,-130 12,37 0,-140-15,0 2,0 0,0 1,0 1,38 11,-34-6,-1-1,1-2,48 5,76-8,-14 0,-22 12,19 0,53-16,71 4,-150 10,29 2,185 3,334-4,-409-15,3171 2,-3405 1,0 0,0 1,-1 1,1 0,0 0,18 9,-14-5,0-2,24 6,8-2,-4 0,1-2,53 2,-53-8,-18 1,0-2,0-1,46-7,-52 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3T19:38:21.16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1,'0'10,"0"3,0 0,1 0,3 16,-2-23,-1-1,1 0,0 0,1 0,-1 0,1 0,0 0,0-1,1 1,5 5,0-1,0-1,0 0,1-1,0 0,1 0,0-1,21 9,4-2,45 10,-46-14,53 20,-37-8,1-3,84 18,112 5,-28 5,10 1,-89-27,228 19,-324-35,-1 1,52 14,-50-9,89 7,285-16,-194-3,11-16,-130 7,-19 0,26-3,0 0,-75 8,47-2,-70 6,0 0,-1-1,1-1,-1-1,0 0,21-11,40-12,111-6,-129 26,97-26,-65 8,174-26,-219 46,177-16,-81 9,-5-1,-93 14,-29 1,0 0,1-2,-1 0,0 0,0-1,0-1,0-1,19-7,-11 4,0 0,0 1,1 1,-1 1,1 1,31 0,46-7,11-2,0 5,126 8,-80 2,-123-2,1 3,34 7,-11-1,226 45,-230-43,-30-7,35 4,-46-7,1 1,-1 0,0 1,25 11,-22-9,-1 0,34 7,-40-11,1-1,0 0,0 0,0-1,0 0,17-3,-7-3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3T19:38:23.02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0,'8'1,"-1"0,1 0,-1 1,0 0,9 4,15 3,67 15,143 30,-203-46,54 19,13 3,-6-13,102 4,-124-14,446 3,-327-12,1271 2,-1424 2,55 10,35 2,276-15,-395 2,0 1,-1 1,1-1,-1 2,1 0,15 8,-13-6,0 0,0-2,33 7,-4-8,1-1,63-6,-83-1,-7-1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3T19:38:25.83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0,'28'9,"-7"-1,24-1,0-2,0-2,63-4,-52 0,93 9,-6 6,240-9,-206-7,3204 2,-3355 1,0 1,32 8,-28-4,34 1,396-4,-237-5,460 2,-665 1,0 1,0 1,0 1,0 0,20 9,-16-6,-1 0,46 6,115-11,-22-2,-76 13,-57-8,34 3,-42-7,3 1,1-1,0-1,-1-2,30-4,-30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20:25:03.52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5881 0 24575,'-4'1'0,"0"0"0,0 0 0,0 0 0,0 1 0,0 0 0,0 0 0,0 0 0,1 0 0,-1 0 0,1 1 0,-5 3 0,-19 12 0,-25 4 0,-1-3 0,-85 20 0,14-5 0,101-25 0,0 1 0,1 1 0,0 1 0,-25 18 0,24-15 0,0 0 0,-1-2 0,-34 14 0,-101 26 0,120-38 0,-41 22 0,-31 12 0,18-21 0,57-19 0,0 3 0,-61 27 0,47-13 0,-1-2 0,-1-2 0,0-3 0,-67 16 0,95-30 0,-1 1 0,1 2 0,0 0 0,1 2 0,0 0 0,1 1 0,-30 21 0,15-9 0,-52 23 0,51-27 0,-53 34 0,28-9 0,-95 49 0,142-84 0,1 1 0,0 0 0,-17 16 0,-25 17 0,11-15 0,10-7 0,0 2 0,1 2 0,1 1 0,-37 38 0,51-45 0,-1 0 0,-38 25 0,34-26 0,-42 38 0,46-37 0,-1-1 0,-31 20 0,30-23 0,2 1 0,-31 28 0,31-23 0,-2 0 0,0-2 0,-1-1 0,-45 26 0,-8 11 0,22-14 0,-85 50 0,-28 28 0,99-73 0,1 3 0,-79 74 0,-30 56 0,165-167 0,1 2 0,0-1 0,-16 28 0,16-23 0,0-2 0,-20 23 0,-29 29 0,-31 30 0,77-83 0,1 0 0,0 2 0,-18 30 0,21-31 0,0-1 0,-1 0 0,0 0 0,-1-1 0,-16 14 0,5-5 0,1 2 0,1 0 0,1 1 0,2 0 0,-22 42 0,-17 23 0,44-73 0,-19 27 0,-45 86 0,71-120 0,-1 0 0,0-1 0,0 0 0,-1 0 0,-1-1 0,-11 10 0,9-9 0,1 1 0,0-1 0,1 1 0,-10 16 0,-16 33 0,-83 132 0,103-168 0,-20 42 0,25-44 0,-1-1 0,-1 0 0,-17 23 0,-133 184 0,101-146 0,44-60 0,0 0 0,1 1 0,-21 41 0,30-50 0,0-1 0,-1 0 0,-1 0 0,0-1 0,-1 0 0,-1 0 0,1-1 0,-17 12 0,19-15 0,0 1 0,1 0 0,0 0 0,0 0 0,1 1 0,0 0 0,1 0 0,0 1 0,1 0 0,-5 14 0,1 6 0,2 1 0,-4 44 0,-5 27 0,7-54 0,-2 67 0,11 375 0,0-470 0,0 0 0,1 0 0,0-1 0,2 1 0,1 0 0,0-1 0,2 0 0,0 0 0,17 30 0,-18-38 0,2 0 0,0-1 0,0 0 0,1 0 0,1-1 0,0 0 0,0 0 0,0-1 0,1-1 0,1 0 0,0 0 0,0-1 0,0-1 0,1 0 0,20 7 0,-9-6 0,9 3 0,0 1 0,0 2 0,-2 1 0,44 25 0,-47-21 0,-8-3 0,0-1 0,1-1 0,1-1 0,0-1 0,1-1 0,0-1 0,0-1 0,31 6 0,-8-5 0,0 2 0,70 28 0,34 8 0,-133-43 0,27 7 0,0-1 0,1-3 0,62 3 0,518-11 0,-596-2 0,0-1 0,0-1 0,-1-2 0,0 0 0,0-2 0,33-15 0,72-21 0,-109 38 0,-1-2 0,0 0 0,0-1 0,-1-1 0,0-2 0,34-24 0,-19 15 0,1 2 0,0 2 0,63-20 0,-56 22 0,-1-2 0,62-34 0,104-60 0,-183 97 0,-1-1 0,-1-1 0,39-35 0,34-23 0,12-9 0,-79 58 0,1 1 0,62-35 0,-74 47 0,0 0 0,0-1 0,26-25 0,-27 22 0,0 1 0,1 1 0,23-13 0,-19 13 0,0-1 0,41-38 0,-38 31 0,36-25 0,-24 20 0,-1-2 0,-1-2 0,58-65 0,82-82 0,-5 12 0,14-22 0,-9 11 0,-142 145 0,65-48 0,-43 37 0,-19 15 0,-22 17 0,1-1 0,-2 0 0,26-28 0,-33 32 0,6-10 0,2 0 0,0 2 0,35-30 0,-38 38 0,-1-1 0,0-1 0,-1 0 0,-1-1 0,1 0 0,-2-1 0,0 0 0,9-17 0,-11 19 0,1 1 0,1 0 0,-1 0 0,2 0 0,-1 1 0,22-15 0,-17 13 0,0 0 0,-1-1 0,14-17 0,76-101 0,-74 99 0,9-12 0,47-38 0,-75 70 0,1-1 0,-2 0 0,1-1 0,-2 0 0,0 0 0,0-1 0,-1 0 0,-1 0 0,0-1 0,4-18 0,30-63 0,-35 87 0,0 0 0,0 1 0,1 0 0,0 0 0,1 1 0,0-1 0,0 2 0,12-10 0,1-1 0,-1 0 0,34-38 0,-36 35 0,1 1 0,36-30 0,-45 43 0,-1-1 0,-1-1 0,1 0 0,-1 0 0,-1 0 0,0-1 0,0 0 0,0 0 0,6-16 0,2-9 0,14-52 0,-13 36 0,-1 10 0,1 1 0,41-73 0,-38 77 0,-3 1 0,22-68 0,-26 67 0,1 0 0,2 1 0,21-37 0,-24 47 0,0 0 0,-2 0 0,-1-1 0,-1-1 0,-1 1 0,4-39 0,-3 27 0,2-43 0,-3 0 0,-8-135 0,-1 72 0,3 90 0,2 10 0,-2 0 0,-2 1 0,-1-1 0,-3 0 0,-1 1 0,-15-45 0,19 79 0,-16-49 0,-2 0 0,-3 2 0,-59-100 0,43 75 0,36 69 0,0 0 0,-1 0 0,0 0 0,-1 1 0,0-1 0,-1 1 0,0 1 0,0-1 0,-1 1 0,0 0 0,-17-12 0,-28-12 0,27 15 0,-1 2 0,-1 1 0,0 1 0,-54-18 0,47 23 0,13 4 0,-1-1 0,1-1 0,0 0 0,0-2 0,1-1 0,-31-19 0,-92-64-1365,125 77-5461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20:25:07.70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3749 427 24542,'13'36'0,"-3"1"0,-2 1 0,-4 2 0,-3 0 0,-2 1 0,-4 1 0,-2 0 0,-4 1 0,-2 1 0,-3 1 0,-3 0 0,-2 0 0,-4 0 0,-2 1 0,-3 0 0,-3 0 0,-2 1 0,-2-1 0,-3 0 0,-3 0 0,-2-1 0,-2 1 0,-3-2 0,-1 1 0,-3-1 0,-2-1 0,-1 0 0,-2-1 0,-2-1 0,-2 0 0,-1-2 0,-2 0 0,-1-2 0,-1 0 0,-1-2 0,-1-1 0,-1-1 0,-1-2 0,-1-1 0,0-1 0,-1-2 0,0-1 0,0-2 0,0-1 0,0-2 0,-1-1 0,2-2 0,-1-2 0,1-2 0,0-1 0,1-2 0,1-2 0,1-1 0,1-3 0,1-1 0,1-2 0,2-2 0,1-1 0,1-3 0,2-1 0,2-2 0,2-2 0,2-1 0,1-3 0,3-1 0,1-1 0,3-3 0,3-1 0,1-2 0,3-1 0,3-2 0,2-2 0,3-1 0,2-1 0,3-2 0,3-1 0,2-2 0,4 0 0,2-2 0,3-1 0,3-2 0,3 0 0,3-1 0,2-1 0,4-1 0,2-1 0,4-1 0,2 0 0,3-1 0,3 0 0,3-1 0,3 0 0,2-1 0,4 0 0,1 0 0,4 0 0,2 0 0,3 0 0,2 0 0,3 0 0,1 0 0,4 1 0,1 0 0,3 0 0,1 1 0,3 1 0,1 0 0,3 1 0,1 1 0,1 1 0,3 0 0,0 2 0,2 0 0,1 2 0,1 1 0,2 1 0,0 1 0,1 1 0,0 2 0,1 1 0,1 2 0,0 1 0,0 2 0,1 1 0,-1 2 0,0 2 0,0 1 0,-1 2 0,1 1 0,-2 2 0,0 2 0,-1 2 0,-1 2 0,-1 1 0,-1 2 0,-1 2 0,-1 2 0,-2 2 0,-2 1 0,-1 2 0,-2 2 0,-2 2 0,-1 2 0,-3 1 0,-1 2 0,-3 2 0,-2 1 0,-2 2 0,-3 2 0,-2 2 0,-2 1 0,-4 1 0,-1 2 0,-4 1 0,-2 2 0,-2 1 0,-4 2 0,-2 1 0,-4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21:20:46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1311 24575,'1'-6'0,"1"0"0,-1-1 0,1 1 0,0 0 0,1 0 0,-1 0 0,1 0 0,0 0 0,1 1 0,5-8 0,7-14 0,5-16 0,-17 31 0,2 0 0,0 0 0,0 0 0,1 1 0,1 0 0,-1 0 0,19-18 0,127-110 0,-46 60 0,-23 19 0,-65 45 0,280-211 0,-256 192 0,-2-2 0,64-69 0,-31 28 0,-57 59 0,-1-1 0,-1-1 0,-1 0 0,0-1 0,-2 0 0,-1-1 0,0-1 0,9-29 0,-10 3-1365,-9 27-5461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3T19:33:56.34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1 112,'692'0,"-660"-2,-1-2,1 0,37-12,51-7,122-1,-7-3,-137 18,176 6,-135 5,1570-2,-1696 1,0 1,0 0,0 1,-1 0,1 1,18 8,-16-6,0 0,1-1,-1-1,20 2,133-2,-120-6,1 3,60 8,-24 1,0-4,99-6,22 1,-75 13,34 0,789-15,-921 2,57 12,-54-7,45 1,436-6,-249-2,-238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21:20:49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1 242 24575,'3'-1'0,"1"0"0,-1 0 0,0-1 0,0 1 0,0-1 0,0 1 0,0-1 0,0 0 0,0 0 0,-1-1 0,4-2 0,20-14 0,34-9 0,140-73 0,-192 97 0,1 0 0,0 0 0,0 1 0,14-4 0,-14 5 0,0 0 0,0-1 0,-1 0 0,1-1 0,7-4 0,-10 4 0,0 1 0,0-1 0,0 2 0,0-1 0,1 0 0,-1 1 0,1 1 0,-1-1 0,1 1 0,7-1 0,-12 2 0,1 0 0,-1 0 0,0 1 0,0-1 0,0 1 0,1-1 0,-1 1 0,0 0 0,0-1 0,0 1 0,0 0 0,0 0 0,0 1 0,0-1 0,-1 0 0,1 1 0,0-1 0,-1 1 0,1-1 0,-1 1 0,1 0 0,-1 0 0,0 0 0,1 0 0,-1 0 0,0 0 0,-1 0 0,1 0 0,0 0 0,-1 0 0,1 0 0,-1 0 0,1 4 0,3 24 0,-2 0 0,-1 0 0,-5 50 0,1-1 0,3-67 0,-1 3 0,0-1 0,2 1 0,0 0 0,0-1 0,2 1 0,-1-1 0,2 1 0,8 20 0,-5-16-170,-1-1-1,0 1 0,-1 0 1,-1 1-1,-1-1 0,0 1 1,-1 30-1,-2-22-6655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9:33:59.45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0 0,'710'465'0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3T19:34:02.32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2,'151'-2,"166"5,-208 10,23 1,74 2,-77 2,186 3,-285-19,0 1,0 2,44 12,-36-8,61 8,250-13,-180-7,4 17,-5 0,-30-1,-18 0,53 1,46 0,-205-13,-1 1,1 0,0 1,0 1,-1 0,15 6,-12-3,0-2,1 0,29 4,231-5,-145-7,754 3,-846 2,61 11,31 1,543-12,-325-4,59 2,-378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3T19:34:04.44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2,'65'0,"-21"-2,-1 2,1 2,0 2,59 14,-3 3,155 13,-44-12,21 6,-199-24,41-1,21 3,-82-3,-1 0,1 0,22 11,-22-8,0-1,0-1,17 4,26-2,0-2,94-6,-41-1,471 3,-539 2,54 10,23 1,157-13,36 1,-171 12,36 1,638-12,-393-4,-409 2,0 0,0-1,0 0,0 0,0-1,0-1,0 0,17-8,-9 4,-1 0,1 1,1 1,-1 1,41-3,108 8,-78 1,659-2,-718 2,59 10,-57-6,47 2,-48-7,-1-1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9:35:08.7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1021 70 24575,'-157'-2'0,"-171"5"0,320-2 0,0 0 0,1 1 0,-1 0 0,1 0 0,0 1 0,-1 0 0,1 0 0,0 1 0,1 0 0,-1 0 0,-7 7 0,-6 6 0,1 1 0,-18 22 0,-16 16 0,36-41 0,0 2 0,1-1 0,1 2 0,1 0 0,0 1 0,1 1 0,1 0 0,1 0 0,-10 26 0,7-11 0,-35 63 0,33-65 0,1 1 0,1 1 0,2 0 0,1 1 0,2 0 0,2 1 0,-6 59 0,10 136 0,4-144 0,2-68 0,0 0 0,0-1 0,2 1 0,1-1 0,0 0 0,1-1 0,11 22 0,-8-15 0,-2-8 0,7 21 0,1-1 0,3 0 0,41 63 0,-34-61 0,-1 2 0,-2 1 0,25 64 0,-32-75 0,1-1 0,36 48 0,-18-28 0,-28-42 0,0 0 0,0 0 0,1 0 0,-1-1 0,2-1 0,-1 1 0,1-1 0,0-1 0,0 1 0,14 4 0,40 27 0,-47-26 0,0 0 0,0-1 0,1-1 0,0 0 0,0-1 0,1-1 0,0-1 0,0-1 0,1 0 0,0-1 0,26 1 0,10-4 0,-1 1 0,83 12 0,-52-4 0,0-4 0,132-7 0,-76-2 0,-69 5 0,-31 0 0,76-7 0,-95-1 0,-1 0 0,0-2 0,-1 0 0,0-2 0,35-21 0,-23 13 0,-21 12 0,-1 0 0,1-1 0,-2 0 0,1-1 0,-1 0 0,0-1 0,0 0 0,-1 0 0,0-1 0,-1 0 0,0 0 0,11-22 0,16-31 0,-2 0 0,36-102 0,-57 129 0,10-30 0,41-88 0,-54 136 0,-1-1 0,-1 0 0,0 0 0,-2 0 0,0 0 0,-1-1 0,1-20 0,-5-145 0,-2 87 0,5-43 0,-5-122 0,0 238 0,-2 0 0,0 0 0,-2 0 0,0 1 0,-2 0 0,-1 0 0,-17-32 0,12 34 0,0 1 0,-1 0 0,-2 1 0,-35-32 0,8 7 0,26 25 0,-1 0 0,-1 1 0,-1 1 0,0 1 0,-2 2 0,1 0 0,-2 1 0,0 2 0,0 0 0,-42-12 0,39 16 0,3 1 0,0 0 0,-47-5 0,53 9 0,0-1 0,0-1 0,0 0 0,-21-10 0,21 7 0,-1 1 0,0 1 0,-39-6 0,-277 8 0,172 7 0,147-3-116,-4 1-301,1-2 1,-32-5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9:36:21.18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1481 152 24575,'-25'8'0,"7"0"0,-8-4 0,-1-1 0,0 0 0,-38-3 0,38-1 0,0 2 0,0 0 0,-35 8 0,8-1 0,0-2 0,0-2 0,-93-6 0,45 0 0,-422 2 0,518 0 0,-1 0 0,0 0 0,0 1 0,0 0 0,0 0 0,1 1 0,-1 0 0,1 0 0,-1 0 0,1 1 0,0 0 0,0 0 0,0 0 0,0 1 0,0 0 0,1 0 0,0 1 0,0-1 0,0 1 0,0 0 0,1 1 0,0-1 0,0 1 0,0-1 0,1 1 0,-4 10 0,0 0 0,1 1 0,1 0 0,0-1 0,2 1 0,0 1 0,-1 21 0,4 108 0,3-67 0,-4-44 0,-1-1 0,-11 60 0,6-38 0,2 0 0,2 1 0,6 57 0,-1-13 0,-2 204 0,1-294 0,0 0 0,1-1 0,0 0 0,1 1 0,0-1 0,9 19 0,34 63 0,-36-78 0,1-1 0,0 1 0,1-2 0,18 18 0,25 28 0,-39-37 0,1-2 0,0 0 0,1-1 0,1-1 0,1 0 0,38 25 0,-41-36 0,0 0 0,1-2 0,-1 0 0,1-1 0,32 4 0,-38-6 0,25 5 0,69 23 0,-64-19 0,82 11 0,-104-19 0,80 6 0,27 5 0,-89-9 0,45 1 0,23 2 0,9 4 0,211-8 0,-175-6 0,-135 3 0,-1-2 0,1 0 0,27-5 0,-37 4 0,0 1 0,-1-1 0,0-1 0,1 1 0,-1-1 0,0 0 0,0 0 0,0-1 0,-1 1 0,1-1 0,-1 0 0,0 0 0,5-7 0,111-115 0,-109 114 0,0 0 0,22-16 0,-23 20 0,-1 0 0,0-1 0,0 0 0,0 0 0,12-19 0,-12 12 0,-1-1 0,9-27 0,-10 25 0,16-32 0,-18 39 0,1 0 0,-2 0 0,0 0 0,0 0 0,-1-1 0,0 0 0,1-24 0,-5-95 0,-1 66 0,4 8 0,4 0 0,1 1 0,17-61 0,-23 118 0,4-41 0,-1 1 0,-1 0 0,-5-60 0,0 28 0,1 60 0,-1 0 0,0 0 0,-1 0 0,-1 0 0,0 0 0,0 0 0,-1 1 0,-1 0 0,-7-12 0,-15-34 0,20 38 0,2 2 0,-1 0 0,0 1 0,-1-1 0,-1 1 0,-1 1 0,-22-27 0,24 32 0,-1 0 0,2-1 0,-12-20 0,14 22 0,0 0 0,0 1 0,-1-1 0,0 1 0,-1 1 0,0-1 0,-13-10 0,-30-21 0,13 10 0,-55-32 0,50 32 0,33 21 0,-1 1 0,0 1 0,-15-8 0,-15-3 0,0 2 0,-1 1 0,-79-14 0,103 24 0,1 0 0,-1-2 0,-16-7 0,19 7 0,0 0 0,0 2 0,0-1 0,-1 2 0,-16-3 0,-236 4 0,133 4 0,55-1 0,-87-3 0,137-4 120,28 6-173,0-1 0,0 1 0,0 0 0,0-1 0,1 0 0,-1 1 0,0-1 0,0 1 0,1-1 0,-1 0 0,0 0 0,1 1-1,-1-1 1,1 0 0,-1 0 0,1 0 0,-1 0 0,1 1 0,0-1 0,-1 0 0,1 0 0,0 0 0,0 0 0,0 0 0,-1 0 0,1 0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3T19:36:25.78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0,'0'4,"0"0,0 0,1-1,-1 1,1 0,0 0,0-1,0 1,1-1,-1 1,1-1,0 0,0 1,0-1,0 0,0 0,5 4,-1-3,-1 1,2-1,-1 0,0-1,1 0,-1 0,1 0,11 3,231 52,-180-41,1-2,1-3,1-4,109 0,-137-6,55 9,29 2,616-11,-361-4,6682 2,-7030-3,-1 0,0-2,38-11,45-6,38 11,8-1,-79 5,124 6,19-2,-145-9,-57 7,37-3,375 5,-224 5,162-2,-361 1,-1 1,0 0,0 1,0 0,0 1,17 8,-15-6,0-1,1 0,0-1,17 2,28-1,61 9,-85-10,38 0,-43-3,0 1,38 8,-26-3,0-2,86 0,-101-6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35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6971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9526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90948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424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11266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487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48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5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36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5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1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6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4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6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7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D6E9DEC-419B-4CC5-A080-3B06BD5A8291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79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4.xml"/><Relationship Id="rId9" Type="http://schemas.openxmlformats.org/officeDocument/2006/relationships/image" Target="../media/image5.png"/><Relationship Id="rId14" Type="http://schemas.openxmlformats.org/officeDocument/2006/relationships/customXml" Target="../ink/ink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2.xml"/><Relationship Id="rId18" Type="http://schemas.openxmlformats.org/officeDocument/2006/relationships/image" Target="../media/image17.png"/><Relationship Id="rId26" Type="http://schemas.openxmlformats.org/officeDocument/2006/relationships/image" Target="../media/image21.png"/><Relationship Id="rId39" Type="http://schemas.openxmlformats.org/officeDocument/2006/relationships/customXml" Target="../ink/ink25.xml"/><Relationship Id="rId21" Type="http://schemas.openxmlformats.org/officeDocument/2006/relationships/customXml" Target="../ink/ink16.xml"/><Relationship Id="rId34" Type="http://schemas.openxmlformats.org/officeDocument/2006/relationships/image" Target="../media/image25.png"/><Relationship Id="rId42" Type="http://schemas.openxmlformats.org/officeDocument/2006/relationships/image" Target="../media/image29.png"/><Relationship Id="rId7" Type="http://schemas.openxmlformats.org/officeDocument/2006/relationships/customXml" Target="../ink/ink9.xml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29" Type="http://schemas.openxmlformats.org/officeDocument/2006/relationships/customXml" Target="../ink/ink20.xml"/><Relationship Id="rId41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customXml" Target="../ink/ink11.xml"/><Relationship Id="rId24" Type="http://schemas.openxmlformats.org/officeDocument/2006/relationships/image" Target="../media/image20.png"/><Relationship Id="rId32" Type="http://schemas.openxmlformats.org/officeDocument/2006/relationships/image" Target="../media/image24.png"/><Relationship Id="rId37" Type="http://schemas.openxmlformats.org/officeDocument/2006/relationships/customXml" Target="../ink/ink24.xml"/><Relationship Id="rId40" Type="http://schemas.openxmlformats.org/officeDocument/2006/relationships/image" Target="../media/image28.png"/><Relationship Id="rId5" Type="http://schemas.openxmlformats.org/officeDocument/2006/relationships/customXml" Target="../ink/ink8.xml"/><Relationship Id="rId15" Type="http://schemas.openxmlformats.org/officeDocument/2006/relationships/customXml" Target="../ink/ink13.xml"/><Relationship Id="rId23" Type="http://schemas.openxmlformats.org/officeDocument/2006/relationships/customXml" Target="../ink/ink17.xml"/><Relationship Id="rId28" Type="http://schemas.openxmlformats.org/officeDocument/2006/relationships/image" Target="../media/image22.png"/><Relationship Id="rId36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customXml" Target="../ink/ink15.xml"/><Relationship Id="rId31" Type="http://schemas.openxmlformats.org/officeDocument/2006/relationships/customXml" Target="../ink/ink21.xml"/><Relationship Id="rId4" Type="http://schemas.openxmlformats.org/officeDocument/2006/relationships/image" Target="../media/image3.png"/><Relationship Id="rId9" Type="http://schemas.openxmlformats.org/officeDocument/2006/relationships/customXml" Target="../ink/ink10.xml"/><Relationship Id="rId14" Type="http://schemas.openxmlformats.org/officeDocument/2006/relationships/image" Target="../media/image15.png"/><Relationship Id="rId22" Type="http://schemas.openxmlformats.org/officeDocument/2006/relationships/image" Target="../media/image19.png"/><Relationship Id="rId27" Type="http://schemas.openxmlformats.org/officeDocument/2006/relationships/customXml" Target="../ink/ink19.xml"/><Relationship Id="rId30" Type="http://schemas.openxmlformats.org/officeDocument/2006/relationships/image" Target="../media/image23.png"/><Relationship Id="rId35" Type="http://schemas.openxmlformats.org/officeDocument/2006/relationships/customXml" Target="../ink/ink23.xml"/><Relationship Id="rId8" Type="http://schemas.openxmlformats.org/officeDocument/2006/relationships/image" Target="../media/image12.png"/><Relationship Id="rId3" Type="http://schemas.openxmlformats.org/officeDocument/2006/relationships/customXml" Target="../ink/ink7.xml"/><Relationship Id="rId12" Type="http://schemas.openxmlformats.org/officeDocument/2006/relationships/image" Target="../media/image14.png"/><Relationship Id="rId17" Type="http://schemas.openxmlformats.org/officeDocument/2006/relationships/customXml" Target="../ink/ink14.xml"/><Relationship Id="rId25" Type="http://schemas.openxmlformats.org/officeDocument/2006/relationships/customXml" Target="../ink/ink18.xml"/><Relationship Id="rId33" Type="http://schemas.openxmlformats.org/officeDocument/2006/relationships/customXml" Target="../ink/ink22.xml"/><Relationship Id="rId38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5" Type="http://schemas.openxmlformats.org/officeDocument/2006/relationships/image" Target="../media/image32.png"/><Relationship Id="rId4" Type="http://schemas.openxmlformats.org/officeDocument/2006/relationships/customXml" Target="../ink/ink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customXml" Target="../ink/ink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1B2CCE-8760-4F20-491E-5E889AAC1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508949" cy="2971801"/>
          </a:xfrm>
        </p:spPr>
        <p:txBody>
          <a:bodyPr/>
          <a:lstStyle/>
          <a:p>
            <a:r>
              <a:rPr lang="fr-FR" dirty="0"/>
              <a:t>SHORT BUTTERFLY </a:t>
            </a:r>
            <a:r>
              <a:rPr lang="fr-FR" dirty="0" err="1"/>
              <a:t>StrategY</a:t>
            </a:r>
            <a:endParaRPr lang="fr-GP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897BF9-0256-A808-57B9-F36D5B3D70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Backtesting</a:t>
            </a:r>
            <a:endParaRPr lang="fr-GP" dirty="0"/>
          </a:p>
        </p:txBody>
      </p:sp>
    </p:spTree>
    <p:extLst>
      <p:ext uri="{BB962C8B-B14F-4D97-AF65-F5344CB8AC3E}">
        <p14:creationId xmlns:p14="http://schemas.microsoft.com/office/powerpoint/2010/main" val="4223937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09EEE6-A521-7C00-CD3E-BCCC466A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données</a:t>
            </a:r>
            <a:endParaRPr lang="fr-GP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3A2093-6EB8-F9AC-F895-E774C21E2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777" y="417588"/>
            <a:ext cx="1943371" cy="625879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3F7DE3E-3472-F3CE-C9CA-BDC643FEB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4" y="727193"/>
            <a:ext cx="9716856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38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FC874-7301-E1F8-95E9-63E8E7BCC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3FDB4-9A85-ED04-A618-A91E3A23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données</a:t>
            </a:r>
            <a:endParaRPr lang="fr-GP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8C0894-C5B9-B91A-CE98-6304FD0E5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4" y="452285"/>
            <a:ext cx="6709646" cy="2362478"/>
          </a:xfrm>
        </p:spPr>
        <p:txBody>
          <a:bodyPr/>
          <a:lstStyle/>
          <a:p>
            <a:r>
              <a:rPr lang="fr-FR" dirty="0"/>
              <a:t>Des données allant du 08/07/2023 au 13/06/2025</a:t>
            </a:r>
          </a:p>
          <a:p>
            <a:r>
              <a:rPr lang="fr-FR" dirty="0"/>
              <a:t>Une trentaine de sous-jacents</a:t>
            </a:r>
          </a:p>
          <a:p>
            <a:r>
              <a:rPr lang="fr-FR" dirty="0"/>
              <a:t>Possibilité d’en rajouter</a:t>
            </a:r>
          </a:p>
          <a:p>
            <a:endParaRPr lang="fr-GP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0F8EC63-8BD5-7C1B-DEB0-ACAB2E5CB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476" y="2370668"/>
            <a:ext cx="7110395" cy="210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00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C51FEB-AC43-70C2-715F-0E054A3C3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5350933"/>
            <a:ext cx="8534400" cy="1507067"/>
          </a:xfrm>
        </p:spPr>
        <p:txBody>
          <a:bodyPr/>
          <a:lstStyle/>
          <a:p>
            <a:r>
              <a:rPr lang="fr-FR" dirty="0"/>
              <a:t>Premiers résultats</a:t>
            </a:r>
            <a:endParaRPr lang="fr-GP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D4E80A6-E4AB-4350-AB7B-E02622A9674B}"/>
              </a:ext>
            </a:extLst>
          </p:cNvPr>
          <p:cNvSpPr txBox="1"/>
          <p:nvPr/>
        </p:nvSpPr>
        <p:spPr>
          <a:xfrm>
            <a:off x="5931706" y="5642801"/>
            <a:ext cx="6089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pourcentage de trades gagnants acceptable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Des pertes beaucoup trop importantes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Entrée en trades plutôt fréquente</a:t>
            </a:r>
            <a:endParaRPr lang="fr-GP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BE61B68-4303-0758-8420-3BDFBF8CA030}"/>
              </a:ext>
            </a:extLst>
          </p:cNvPr>
          <p:cNvSpPr txBox="1"/>
          <p:nvPr/>
        </p:nvSpPr>
        <p:spPr>
          <a:xfrm>
            <a:off x="0" y="187610"/>
            <a:ext cx="503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Résultats pour des trades hebdomadaires</a:t>
            </a:r>
            <a:endParaRPr lang="fr-GP" dirty="0"/>
          </a:p>
        </p:txBody>
      </p:sp>
      <p:pic>
        <p:nvPicPr>
          <p:cNvPr id="39" name="Espace réservé du contenu 38">
            <a:extLst>
              <a:ext uri="{FF2B5EF4-FFF2-40B4-BE49-F238E27FC236}">
                <a16:creationId xmlns:a16="http://schemas.microsoft.com/office/drawing/2014/main" id="{21C65463-8C4C-653B-E7D3-FFFA748FD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08703"/>
            <a:ext cx="12178046" cy="1947684"/>
          </a:xfr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F7FD5F00-3F39-7C59-8284-4A75D2134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548" y="3096511"/>
            <a:ext cx="12241141" cy="1947684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18105CE6-B267-3FB8-CCCB-8B55BC3B9322}"/>
              </a:ext>
            </a:extLst>
          </p:cNvPr>
          <p:cNvSpPr txBox="1"/>
          <p:nvPr/>
        </p:nvSpPr>
        <p:spPr>
          <a:xfrm>
            <a:off x="0" y="2678459"/>
            <a:ext cx="503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Résultats pour des trades mensuelles</a:t>
            </a:r>
            <a:endParaRPr lang="fr-GP" dirty="0"/>
          </a:p>
        </p:txBody>
      </p:sp>
    </p:spTree>
    <p:extLst>
      <p:ext uri="{BB962C8B-B14F-4D97-AF65-F5344CB8AC3E}">
        <p14:creationId xmlns:p14="http://schemas.microsoft.com/office/powerpoint/2010/main" val="4083480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78A3CB-2EF4-0F46-10BA-AF856CB7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d’analyse</a:t>
            </a:r>
            <a:endParaRPr lang="fr-GP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E8D2FA-A180-ED5E-14B6-9A059301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702" y="1108588"/>
            <a:ext cx="8534400" cy="3615267"/>
          </a:xfrm>
        </p:spPr>
        <p:txBody>
          <a:bodyPr/>
          <a:lstStyle/>
          <a:p>
            <a:r>
              <a:rPr lang="fr-FR" dirty="0"/>
              <a:t>Forte baisse du prix de la valeur d’une action entre l’avant dernier jour avant expiration et le jour d’expiration</a:t>
            </a:r>
          </a:p>
          <a:p>
            <a:r>
              <a:rPr lang="fr-FR" dirty="0"/>
              <a:t>Appliquer la stratégie de manière hebdomadaire est mieux</a:t>
            </a:r>
          </a:p>
          <a:p>
            <a:r>
              <a:rPr lang="fr-FR" dirty="0"/>
              <a:t>La stratégie est plus rentable sur les sous-jacents à forte </a:t>
            </a:r>
            <a:r>
              <a:rPr lang="fr-FR" dirty="0" err="1"/>
              <a:t>Implied</a:t>
            </a:r>
            <a:r>
              <a:rPr lang="fr-FR" dirty="0"/>
              <a:t> Volatility </a:t>
            </a:r>
            <a:endParaRPr lang="fr-GP" dirty="0"/>
          </a:p>
        </p:txBody>
      </p:sp>
    </p:spTree>
    <p:extLst>
      <p:ext uri="{BB962C8B-B14F-4D97-AF65-F5344CB8AC3E}">
        <p14:creationId xmlns:p14="http://schemas.microsoft.com/office/powerpoint/2010/main" val="3465061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1B59A-F7B1-9B63-34CB-448BF722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GP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543BC9-94F6-9642-93A6-157F6BBD4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607" y="0"/>
            <a:ext cx="9118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91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459339-D2AC-6317-FE53-FCEB807D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finaux</a:t>
            </a:r>
            <a:endParaRPr lang="fr-G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805B2A2-47F3-4238-5414-FDD5912C99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2" y="863601"/>
                <a:ext cx="10170601" cy="361526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dirty="0"/>
                  <a:t>Condition d’entrée:</a:t>
                </a:r>
              </a:p>
              <a:p>
                <a:pPr lvl="1"/>
                <a:r>
                  <a:rPr lang="fr-FR" dirty="0"/>
                  <a:t>IVP entre 50 et 95</a:t>
                </a:r>
              </a:p>
              <a:p>
                <a:pPr lvl="1"/>
                <a:r>
                  <a:rPr lang="fr-FR" dirty="0"/>
                  <a:t>ADX </a:t>
                </a:r>
                <a14:m>
                  <m:oMath xmlns:m="http://schemas.openxmlformats.org/officeDocument/2006/math">
                    <m:r>
                      <a:rPr lang="fr-FR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fr-FR" dirty="0"/>
                  <a:t> 30</a:t>
                </a:r>
              </a:p>
              <a:p>
                <a:pPr lvl="1"/>
                <a:r>
                  <a:rPr lang="fr-FR" dirty="0"/>
                  <a:t>IV </a:t>
                </a:r>
                <a14:m>
                  <m:oMath xmlns:m="http://schemas.openxmlformats.org/officeDocument/2006/math">
                    <m:r>
                      <a:rPr lang="fr-FR" dirty="0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fr-FR" dirty="0"/>
                  <a:t> 20</a:t>
                </a:r>
              </a:p>
              <a:p>
                <a:r>
                  <a:rPr lang="fr-FR" dirty="0"/>
                  <a:t>Façon de placer les ordres : </a:t>
                </a:r>
              </a:p>
              <a:p>
                <a:pPr lvl="1"/>
                <a:r>
                  <a:rPr lang="fr-FR" dirty="0"/>
                  <a:t>Décalage entre les options des spreads se rapproche de la valeur des premiums des 2 ATM options</a:t>
                </a:r>
              </a:p>
              <a:p>
                <a:r>
                  <a:rPr lang="fr-FR" dirty="0"/>
                  <a:t>Jour de sortie : Jeudi</a:t>
                </a:r>
              </a:p>
              <a:p>
                <a:r>
                  <a:rPr lang="fr-FR" dirty="0"/>
                  <a:t>Un gain plutôt moyen voir mauvais</a:t>
                </a:r>
                <a:endParaRPr lang="fr-GP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805B2A2-47F3-4238-5414-FDD5912C9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863601"/>
                <a:ext cx="10170601" cy="3615267"/>
              </a:xfrm>
              <a:blipFill>
                <a:blip r:embed="rId2"/>
                <a:stretch>
                  <a:fillRect l="-240"/>
                </a:stretch>
              </a:blipFill>
            </p:spPr>
            <p:txBody>
              <a:bodyPr/>
              <a:lstStyle/>
              <a:p>
                <a:r>
                  <a:rPr lang="fr-G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207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DB2CD5-A0D3-8C50-F4FD-DEBC2105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Questionnements</a:t>
            </a:r>
            <a:endParaRPr lang="fr-GP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8F5BAF-1E10-0B9C-94E6-F62F083FF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volume des options</a:t>
            </a:r>
          </a:p>
          <a:p>
            <a:r>
              <a:rPr lang="fr-FR" dirty="0"/>
              <a:t>Des résultats assez diverses</a:t>
            </a:r>
          </a:p>
          <a:p>
            <a:r>
              <a:rPr lang="fr-FR" dirty="0"/>
              <a:t>Stratégie pas totalement perfectionné (à mon opinion)</a:t>
            </a:r>
            <a:endParaRPr lang="fr-GP" dirty="0"/>
          </a:p>
        </p:txBody>
      </p:sp>
    </p:spTree>
    <p:extLst>
      <p:ext uri="{BB962C8B-B14F-4D97-AF65-F5344CB8AC3E}">
        <p14:creationId xmlns:p14="http://schemas.microsoft.com/office/powerpoint/2010/main" val="1976636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B93D6-BB0B-AE2B-61FA-E786946E7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451A8A-75E0-518A-BB9C-4C252776C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508949" cy="2971801"/>
          </a:xfrm>
        </p:spPr>
        <p:txBody>
          <a:bodyPr/>
          <a:lstStyle/>
          <a:p>
            <a:r>
              <a:rPr lang="fr-FR" dirty="0"/>
              <a:t>SPREAD STRATEGY</a:t>
            </a:r>
            <a:endParaRPr lang="fr-GP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4F90D0-B7E8-6360-5BAC-607B016E2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Backtesting</a:t>
            </a:r>
            <a:endParaRPr lang="fr-GP" dirty="0"/>
          </a:p>
        </p:txBody>
      </p:sp>
    </p:spTree>
    <p:extLst>
      <p:ext uri="{BB962C8B-B14F-4D97-AF65-F5344CB8AC3E}">
        <p14:creationId xmlns:p14="http://schemas.microsoft.com/office/powerpoint/2010/main" val="574815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78EC5-18D6-5830-515E-6DAE9A23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GP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40D013-2633-304A-038C-FF9F03322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GP"/>
          </a:p>
        </p:txBody>
      </p:sp>
      <p:pic>
        <p:nvPicPr>
          <p:cNvPr id="1026" name="Picture 2" descr="Bear Put Spread Explained - Guide With Visuals - projectfinance">
            <a:extLst>
              <a:ext uri="{FF2B5EF4-FFF2-40B4-BE49-F238E27FC236}">
                <a16:creationId xmlns:a16="http://schemas.microsoft.com/office/drawing/2014/main" id="{9B44EA04-F120-EA79-39DB-3163741917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0" b="10465"/>
          <a:stretch>
            <a:fillRect/>
          </a:stretch>
        </p:blipFill>
        <p:spPr bwMode="auto">
          <a:xfrm>
            <a:off x="0" y="385840"/>
            <a:ext cx="6108741" cy="592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ll Call Spread">
            <a:extLst>
              <a:ext uri="{FF2B5EF4-FFF2-40B4-BE49-F238E27FC236}">
                <a16:creationId xmlns:a16="http://schemas.microsoft.com/office/drawing/2014/main" id="{98D6E2FE-0932-3247-6FFA-CB58647275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35" b="10328"/>
          <a:stretch>
            <a:fillRect/>
          </a:stretch>
        </p:blipFill>
        <p:spPr bwMode="auto">
          <a:xfrm>
            <a:off x="6207064" y="385840"/>
            <a:ext cx="5984936" cy="593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702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07A8D-2367-8C42-75F0-6AA676899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39EE2-18C0-8BE5-E23C-C3E2A5959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037939"/>
            <a:ext cx="8534400" cy="1507067"/>
          </a:xfrm>
        </p:spPr>
        <p:txBody>
          <a:bodyPr/>
          <a:lstStyle/>
          <a:p>
            <a:r>
              <a:rPr lang="fr-FR" dirty="0"/>
              <a:t>Résultats finaux</a:t>
            </a:r>
            <a:endParaRPr lang="fr-G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A5100D9-BF11-3402-565F-63B589B673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2" y="863601"/>
                <a:ext cx="10170601" cy="4062360"/>
              </a:xfrm>
            </p:spPr>
            <p:txBody>
              <a:bodyPr>
                <a:normAutofit/>
              </a:bodyPr>
              <a:lstStyle/>
              <a:p>
                <a:r>
                  <a:rPr lang="fr-FR" dirty="0"/>
                  <a:t>Condition d’entrée bull call spread:</a:t>
                </a:r>
              </a:p>
              <a:p>
                <a:pPr lvl="1"/>
                <a:r>
                  <a:rPr lang="fr-FR" dirty="0"/>
                  <a:t>SMA_12 </a:t>
                </a:r>
                <a14:m>
                  <m:oMath xmlns:m="http://schemas.openxmlformats.org/officeDocument/2006/math">
                    <m:r>
                      <a:rPr lang="fr-FR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fr-FR" dirty="0"/>
                  <a:t> SMA_5</a:t>
                </a:r>
              </a:p>
              <a:p>
                <a:pPr lvl="1"/>
                <a:r>
                  <a:rPr lang="fr-FR" dirty="0"/>
                  <a:t>10 </a:t>
                </a:r>
                <a14:m>
                  <m:oMath xmlns:m="http://schemas.openxmlformats.org/officeDocument/2006/math">
                    <m:r>
                      <a:rPr lang="fr-FR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fr-FR" dirty="0"/>
                  <a:t> ADX </a:t>
                </a:r>
                <a14:m>
                  <m:oMath xmlns:m="http://schemas.openxmlformats.org/officeDocument/2006/math">
                    <m:r>
                      <a:rPr lang="fr-FR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fr-FR" dirty="0"/>
                  <a:t> 40</a:t>
                </a:r>
              </a:p>
              <a:p>
                <a:pPr lvl="1"/>
                <a:r>
                  <a:rPr lang="fr-FR" dirty="0"/>
                  <a:t>SMA_5 </a:t>
                </a:r>
                <a14:m>
                  <m:oMath xmlns:m="http://schemas.openxmlformats.org/officeDocument/2006/math">
                    <m:r>
                      <a:rPr lang="fr-FR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fr-FR" dirty="0"/>
                  <a:t> Close</a:t>
                </a:r>
              </a:p>
              <a:p>
                <a:r>
                  <a:rPr lang="fr-FR" dirty="0"/>
                  <a:t>Façon de placer les ordres : </a:t>
                </a:r>
              </a:p>
              <a:p>
                <a:pPr lvl="1"/>
                <a:r>
                  <a:rPr lang="fr-FR" dirty="0"/>
                  <a:t>Décalage entre les options du spread se rapproche de la valeur du premium de l’ATM option</a:t>
                </a:r>
              </a:p>
              <a:p>
                <a:r>
                  <a:rPr lang="fr-FR" dirty="0"/>
                  <a:t>Jour de sortie : Jeudi</a:t>
                </a:r>
              </a:p>
              <a:p>
                <a:r>
                  <a:rPr lang="fr-FR" dirty="0"/>
                  <a:t>Un gain plutôt bon</a:t>
                </a:r>
                <a:endParaRPr lang="fr-GP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A5100D9-BF11-3402-565F-63B589B673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863601"/>
                <a:ext cx="10170601" cy="4062360"/>
              </a:xfrm>
              <a:blipFill>
                <a:blip r:embed="rId2"/>
                <a:stretch>
                  <a:fillRect l="-240"/>
                </a:stretch>
              </a:blipFill>
            </p:spPr>
            <p:txBody>
              <a:bodyPr/>
              <a:lstStyle/>
              <a:p>
                <a:r>
                  <a:rPr lang="fr-G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90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D8816A-96AF-C1A4-4BFB-526BB5AF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principe de la stratégie du short Butterfly</a:t>
            </a:r>
            <a:endParaRPr lang="fr-GP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2DAA903-4CE7-1F91-B976-969F754385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36" t="8458" r="2434" b="4946"/>
          <a:stretch>
            <a:fillRect/>
          </a:stretch>
        </p:blipFill>
        <p:spPr>
          <a:xfrm>
            <a:off x="6843253" y="570271"/>
            <a:ext cx="5173183" cy="33134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05D6F440-252F-8DE5-46CB-FA05CA2D7DC3}"/>
                  </a:ext>
                </a:extLst>
              </p14:cNvPr>
              <p14:cNvContentPartPr/>
              <p14:nvPr/>
            </p14:nvContentPartPr>
            <p14:xfrm>
              <a:off x="9861457" y="2642988"/>
              <a:ext cx="768960" cy="711360"/>
            </p14:xfrm>
          </p:contentPart>
        </mc:Choice>
        <mc:Fallback xmlns=""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05D6F440-252F-8DE5-46CB-FA05CA2D7D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25457" y="2606988"/>
                <a:ext cx="840600" cy="78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BE439044-7084-19F9-3A2E-47CFD2B506CF}"/>
                  </a:ext>
                </a:extLst>
              </p14:cNvPr>
              <p14:cNvContentPartPr/>
              <p14:nvPr/>
            </p14:nvContentPartPr>
            <p14:xfrm>
              <a:off x="8494897" y="2103708"/>
              <a:ext cx="3415680" cy="37512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BE439044-7084-19F9-3A2E-47CFD2B506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40897" y="1995708"/>
                <a:ext cx="3523320" cy="5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D38FE107-7E2A-0456-D9EB-5055FCBA0149}"/>
                  </a:ext>
                </a:extLst>
              </p14:cNvPr>
              <p14:cNvContentPartPr/>
              <p14:nvPr/>
            </p14:nvContentPartPr>
            <p14:xfrm>
              <a:off x="7118257" y="2771868"/>
              <a:ext cx="2562120" cy="5076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D38FE107-7E2A-0456-D9EB-5055FCBA01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64617" y="2663868"/>
                <a:ext cx="266976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FCFDA53D-D7A6-5C97-18BA-45A8759EB5CD}"/>
                  </a:ext>
                </a:extLst>
              </p14:cNvPr>
              <p14:cNvContentPartPr/>
              <p14:nvPr/>
            </p14:nvContentPartPr>
            <p14:xfrm>
              <a:off x="7059217" y="2939628"/>
              <a:ext cx="255960" cy="16776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FCFDA53D-D7A6-5C97-18BA-45A8759EB5C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05217" y="2831628"/>
                <a:ext cx="36360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D5E3FC5B-A410-3A32-EC85-C8D2FCB44E85}"/>
                  </a:ext>
                </a:extLst>
              </p14:cNvPr>
              <p14:cNvContentPartPr/>
              <p14:nvPr/>
            </p14:nvContentPartPr>
            <p14:xfrm>
              <a:off x="7423177" y="3037548"/>
              <a:ext cx="2306880" cy="109800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D5E3FC5B-A410-3A32-EC85-C8D2FCB44E8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69177" y="2929548"/>
                <a:ext cx="241452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55EBB33A-532E-12EA-7E22-58E867F3545D}"/>
                  </a:ext>
                </a:extLst>
              </p14:cNvPr>
              <p14:cNvContentPartPr/>
              <p14:nvPr/>
            </p14:nvContentPartPr>
            <p14:xfrm>
              <a:off x="7354417" y="2919468"/>
              <a:ext cx="2313360" cy="90360"/>
            </p14:xfrm>
          </p:contentPart>
        </mc:Choice>
        <mc:Fallback xmlns=""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55EBB33A-532E-12EA-7E22-58E867F3545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00417" y="2811468"/>
                <a:ext cx="2421000" cy="306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Espace réservé du contenu 3">
            <a:extLst>
              <a:ext uri="{FF2B5EF4-FFF2-40B4-BE49-F238E27FC236}">
                <a16:creationId xmlns:a16="http://schemas.microsoft.com/office/drawing/2014/main" id="{F77EFF6B-8881-E66B-C44A-4F79F0124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6"/>
          <a:srcRect l="17168" t="3544" r="18316" b="10593"/>
          <a:stretch>
            <a:fillRect/>
          </a:stretch>
        </p:blipFill>
        <p:spPr>
          <a:xfrm>
            <a:off x="849135" y="119551"/>
            <a:ext cx="5300902" cy="396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81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31D23-DB29-7B2B-8646-E6E4F436D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76751F-7473-1B06-4359-FF8A13C6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037939"/>
            <a:ext cx="8534400" cy="1507067"/>
          </a:xfrm>
        </p:spPr>
        <p:txBody>
          <a:bodyPr/>
          <a:lstStyle/>
          <a:p>
            <a:r>
              <a:rPr lang="fr-FR" dirty="0"/>
              <a:t>Résultats finaux</a:t>
            </a:r>
            <a:endParaRPr lang="fr-G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17E0F1F-B5AE-46D1-3E74-E4ECB2E5F5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2" y="863601"/>
                <a:ext cx="10170601" cy="4062360"/>
              </a:xfrm>
            </p:spPr>
            <p:txBody>
              <a:bodyPr>
                <a:normAutofit/>
              </a:bodyPr>
              <a:lstStyle/>
              <a:p>
                <a:r>
                  <a:rPr lang="fr-FR" dirty="0"/>
                  <a:t>Condition d’entrée </a:t>
                </a:r>
                <a:r>
                  <a:rPr lang="fr-FR" dirty="0" err="1"/>
                  <a:t>bear</a:t>
                </a:r>
                <a:r>
                  <a:rPr lang="fr-FR" dirty="0"/>
                  <a:t> put spread:</a:t>
                </a:r>
              </a:p>
              <a:p>
                <a:pPr lvl="1"/>
                <a:r>
                  <a:rPr lang="fr-FR" dirty="0"/>
                  <a:t>SMA_5 </a:t>
                </a:r>
                <a14:m>
                  <m:oMath xmlns:m="http://schemas.openxmlformats.org/officeDocument/2006/math">
                    <m:r>
                      <a:rPr lang="fr-FR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fr-FR" dirty="0"/>
                  <a:t> SMA_12</a:t>
                </a:r>
              </a:p>
              <a:p>
                <a:pPr lvl="1"/>
                <a:r>
                  <a:rPr lang="fr-FR" dirty="0"/>
                  <a:t>10 </a:t>
                </a:r>
                <a14:m>
                  <m:oMath xmlns:m="http://schemas.openxmlformats.org/officeDocument/2006/math">
                    <m:r>
                      <a:rPr lang="fr-FR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fr-FR" dirty="0"/>
                  <a:t> ADX </a:t>
                </a:r>
                <a14:m>
                  <m:oMath xmlns:m="http://schemas.openxmlformats.org/officeDocument/2006/math">
                    <m:r>
                      <a:rPr lang="fr-FR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fr-FR" dirty="0"/>
                  <a:t> 40</a:t>
                </a:r>
              </a:p>
              <a:p>
                <a:pPr lvl="1"/>
                <a:r>
                  <a:rPr lang="fr-FR" dirty="0"/>
                  <a:t>Close </a:t>
                </a:r>
                <a14:m>
                  <m:oMath xmlns:m="http://schemas.openxmlformats.org/officeDocument/2006/math">
                    <m:r>
                      <a:rPr lang="fr-FR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fr-FR" dirty="0"/>
                  <a:t> </a:t>
                </a:r>
                <a:r>
                  <a:rPr lang="fr-FR"/>
                  <a:t>SMA_5</a:t>
                </a:r>
                <a:endParaRPr lang="fr-FR" dirty="0"/>
              </a:p>
              <a:p>
                <a:r>
                  <a:rPr lang="fr-FR" dirty="0"/>
                  <a:t>Façon de placer les ordres : </a:t>
                </a:r>
              </a:p>
              <a:p>
                <a:pPr lvl="1"/>
                <a:r>
                  <a:rPr lang="fr-FR" dirty="0"/>
                  <a:t>Décalage entre les options du spread se rapproche de la valeur du premium de l’ATM option</a:t>
                </a:r>
              </a:p>
              <a:p>
                <a:r>
                  <a:rPr lang="fr-FR" dirty="0"/>
                  <a:t>Jour de sortie : Jeudi</a:t>
                </a:r>
              </a:p>
              <a:p>
                <a:r>
                  <a:rPr lang="fr-FR" dirty="0"/>
                  <a:t>Un gain plutôt bon</a:t>
                </a:r>
                <a:endParaRPr lang="fr-GP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17E0F1F-B5AE-46D1-3E74-E4ECB2E5F5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863601"/>
                <a:ext cx="10170601" cy="4062360"/>
              </a:xfrm>
              <a:blipFill>
                <a:blip r:embed="rId2"/>
                <a:stretch>
                  <a:fillRect l="-240"/>
                </a:stretch>
              </a:blipFill>
            </p:spPr>
            <p:txBody>
              <a:bodyPr/>
              <a:lstStyle/>
              <a:p>
                <a:r>
                  <a:rPr lang="fr-G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849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7E8876-99D2-0AA0-11D3-5ED2149CD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GP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FA42FC-8588-1ED8-68B9-D5B3D96B2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GP"/>
          </a:p>
        </p:txBody>
      </p:sp>
    </p:spTree>
    <p:extLst>
      <p:ext uri="{BB962C8B-B14F-4D97-AF65-F5344CB8AC3E}">
        <p14:creationId xmlns:p14="http://schemas.microsoft.com/office/powerpoint/2010/main" val="137171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E30807-5945-66D7-F64B-E5AF3743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GP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1A3087-09E3-6EC9-E5F3-E95610E9E7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511" t="7234" r="15633" b="6669"/>
          <a:stretch>
            <a:fillRect/>
          </a:stretch>
        </p:blipFill>
        <p:spPr>
          <a:xfrm>
            <a:off x="1239746" y="0"/>
            <a:ext cx="9712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0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4B178-3696-9C6A-4279-78994770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GP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878C9E7-9448-5F00-6469-0B5CC034B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7168" t="3544" r="18316" b="10593"/>
          <a:stretch>
            <a:fillRect/>
          </a:stretch>
        </p:blipFill>
        <p:spPr>
          <a:xfrm>
            <a:off x="1542351" y="20088"/>
            <a:ext cx="9107298" cy="681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0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6D6289-DC72-87EF-58AC-7DAC12EA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SHORT BUTERFLY</a:t>
            </a:r>
            <a:endParaRPr lang="fr-GP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71726D-24C8-6B71-BEA7-48BCE3438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74" y="577645"/>
            <a:ext cx="9433182" cy="4358148"/>
          </a:xfrm>
        </p:spPr>
        <p:txBody>
          <a:bodyPr>
            <a:normAutofit/>
          </a:bodyPr>
          <a:lstStyle/>
          <a:p>
            <a:r>
              <a:rPr lang="fr-FR" sz="2800" dirty="0"/>
              <a:t>Composition du short </a:t>
            </a:r>
            <a:r>
              <a:rPr lang="fr-FR" sz="2800" dirty="0" err="1"/>
              <a:t>butterfly</a:t>
            </a:r>
            <a:r>
              <a:rPr lang="fr-FR" sz="2800" dirty="0"/>
              <a:t>:</a:t>
            </a:r>
          </a:p>
          <a:p>
            <a:pPr lvl="1"/>
            <a:r>
              <a:rPr lang="fr-FR" sz="2400" dirty="0"/>
              <a:t>1 ATM Put</a:t>
            </a:r>
          </a:p>
          <a:p>
            <a:pPr lvl="1"/>
            <a:r>
              <a:rPr lang="fr-FR" sz="2400" dirty="0"/>
              <a:t>1 ATM Call</a:t>
            </a:r>
          </a:p>
          <a:p>
            <a:pPr lvl="1"/>
            <a:r>
              <a:rPr lang="fr-FR" sz="2400" dirty="0"/>
              <a:t>1 OTM Call</a:t>
            </a:r>
          </a:p>
          <a:p>
            <a:pPr lvl="1"/>
            <a:r>
              <a:rPr lang="fr-FR" sz="2400" dirty="0"/>
              <a:t>1 OTM Put</a:t>
            </a:r>
          </a:p>
          <a:p>
            <a:r>
              <a:rPr lang="fr-FR" sz="2800" dirty="0"/>
              <a:t>1 Bear spread et 1 Bull spread</a:t>
            </a:r>
            <a:endParaRPr lang="fr-GP" sz="2800" dirty="0"/>
          </a:p>
        </p:txBody>
      </p:sp>
    </p:spTree>
    <p:extLst>
      <p:ext uri="{BB962C8B-B14F-4D97-AF65-F5344CB8AC3E}">
        <p14:creationId xmlns:p14="http://schemas.microsoft.com/office/powerpoint/2010/main" val="210452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3CD06FC-1C39-EE20-7CCB-91DE84158F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36" t="8458" r="2434" b="4946"/>
          <a:stretch>
            <a:fillRect/>
          </a:stretch>
        </p:blipFill>
        <p:spPr>
          <a:xfrm>
            <a:off x="156297" y="888726"/>
            <a:ext cx="6180360" cy="395857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cre 4">
                <a:extLst>
                  <a:ext uri="{FF2B5EF4-FFF2-40B4-BE49-F238E27FC236}">
                    <a16:creationId xmlns:a16="http://schemas.microsoft.com/office/drawing/2014/main" id="{23A86A90-1405-2473-8921-9F7E7486171D}"/>
                  </a:ext>
                </a:extLst>
              </p14:cNvPr>
              <p14:cNvContentPartPr/>
              <p14:nvPr/>
            </p14:nvContentPartPr>
            <p14:xfrm>
              <a:off x="3774367" y="3280036"/>
              <a:ext cx="869970" cy="839672"/>
            </p14:xfrm>
          </p:contentPart>
        </mc:Choice>
        <mc:Fallback xmlns="">
          <p:pic>
            <p:nvPicPr>
              <p:cNvPr id="5" name="Encre 4">
                <a:extLst>
                  <a:ext uri="{FF2B5EF4-FFF2-40B4-BE49-F238E27FC236}">
                    <a16:creationId xmlns:a16="http://schemas.microsoft.com/office/drawing/2014/main" id="{23A86A90-1405-2473-8921-9F7E748617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8373" y="3244029"/>
                <a:ext cx="941598" cy="9113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423EF287-808B-5D27-B7F0-87878DF20912}"/>
                  </a:ext>
                </a:extLst>
              </p14:cNvPr>
              <p14:cNvContentPartPr/>
              <p14:nvPr/>
            </p14:nvContentPartPr>
            <p14:xfrm>
              <a:off x="1216800" y="1783848"/>
              <a:ext cx="880382" cy="79056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423EF287-808B-5D27-B7F0-87878DF209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80793" y="1748208"/>
                <a:ext cx="952037" cy="86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EA5826E2-D64F-69E0-F143-009C0E8AE19C}"/>
                  </a:ext>
                </a:extLst>
              </p14:cNvPr>
              <p14:cNvContentPartPr/>
              <p14:nvPr/>
            </p14:nvContentPartPr>
            <p14:xfrm>
              <a:off x="2142772" y="1927308"/>
              <a:ext cx="4490640" cy="89280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EA5826E2-D64F-69E0-F143-009C0E8AE19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88772" y="1819308"/>
                <a:ext cx="459828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44FA4A87-1467-11FC-F978-9EDCB26D48C8}"/>
                  </a:ext>
                </a:extLst>
              </p14:cNvPr>
              <p14:cNvContentPartPr/>
              <p14:nvPr/>
            </p14:nvContentPartPr>
            <p14:xfrm>
              <a:off x="2142772" y="2240282"/>
              <a:ext cx="4338720" cy="51120"/>
            </p14:xfrm>
          </p:contentPart>
        </mc:Choice>
        <mc:Fallback xmlns=""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44FA4A87-1467-11FC-F978-9EDCB26D48C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89132" y="2132282"/>
                <a:ext cx="44463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095BB8D9-ADB1-A3BF-F08E-5E6DDC8581A3}"/>
                  </a:ext>
                </a:extLst>
              </p14:cNvPr>
              <p14:cNvContentPartPr/>
              <p14:nvPr/>
            </p14:nvContentPartPr>
            <p14:xfrm>
              <a:off x="2118425" y="2477296"/>
              <a:ext cx="4322520" cy="75600"/>
            </p14:xfrm>
          </p:contentPart>
        </mc:Choice>
        <mc:Fallback xmlns=""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095BB8D9-ADB1-A3BF-F08E-5E6DDC8581A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64785" y="2369296"/>
                <a:ext cx="443016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C8BC4C59-80D6-3709-8F9E-0871634CFD4C}"/>
                  </a:ext>
                </a:extLst>
              </p14:cNvPr>
              <p14:cNvContentPartPr/>
              <p14:nvPr/>
            </p14:nvContentPartPr>
            <p14:xfrm>
              <a:off x="299572" y="2647233"/>
              <a:ext cx="6333840" cy="14832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C8BC4C59-80D6-3709-8F9E-0871634CFD4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5572" y="2539593"/>
                <a:ext cx="644148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DA7CA21C-2A74-5927-4B47-80DE043F5FB7}"/>
                  </a:ext>
                </a:extLst>
              </p14:cNvPr>
              <p14:cNvContentPartPr/>
              <p14:nvPr/>
            </p14:nvContentPartPr>
            <p14:xfrm>
              <a:off x="358072" y="2948752"/>
              <a:ext cx="6296400" cy="138600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DA7CA21C-2A74-5927-4B47-80DE043F5FB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4072" y="2840752"/>
                <a:ext cx="640404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Encre 16">
                <a:extLst>
                  <a:ext uri="{FF2B5EF4-FFF2-40B4-BE49-F238E27FC236}">
                    <a16:creationId xmlns:a16="http://schemas.microsoft.com/office/drawing/2014/main" id="{3C9F362F-EA7B-6BBB-3BBB-2D337129F152}"/>
                  </a:ext>
                </a:extLst>
              </p14:cNvPr>
              <p14:cNvContentPartPr/>
              <p14:nvPr/>
            </p14:nvContentPartPr>
            <p14:xfrm>
              <a:off x="299572" y="3104341"/>
              <a:ext cx="6265080" cy="158400"/>
            </p14:xfrm>
          </p:contentPart>
        </mc:Choice>
        <mc:Fallback xmlns="">
          <p:pic>
            <p:nvPicPr>
              <p:cNvPr id="17" name="Encre 16">
                <a:extLst>
                  <a:ext uri="{FF2B5EF4-FFF2-40B4-BE49-F238E27FC236}">
                    <a16:creationId xmlns:a16="http://schemas.microsoft.com/office/drawing/2014/main" id="{3C9F362F-EA7B-6BBB-3BBB-2D337129F15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5572" y="2996701"/>
                <a:ext cx="637272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Encre 18">
                <a:extLst>
                  <a:ext uri="{FF2B5EF4-FFF2-40B4-BE49-F238E27FC236}">
                    <a16:creationId xmlns:a16="http://schemas.microsoft.com/office/drawing/2014/main" id="{40A8D8C9-5009-E2CB-CD47-2CCDCC70F743}"/>
                  </a:ext>
                </a:extLst>
              </p14:cNvPr>
              <p14:cNvContentPartPr/>
              <p14:nvPr/>
            </p14:nvContentPartPr>
            <p14:xfrm>
              <a:off x="358072" y="3657347"/>
              <a:ext cx="3569400" cy="360"/>
            </p14:xfrm>
          </p:contentPart>
        </mc:Choice>
        <mc:Fallback xmlns="">
          <p:pic>
            <p:nvPicPr>
              <p:cNvPr id="19" name="Encre 18">
                <a:extLst>
                  <a:ext uri="{FF2B5EF4-FFF2-40B4-BE49-F238E27FC236}">
                    <a16:creationId xmlns:a16="http://schemas.microsoft.com/office/drawing/2014/main" id="{40A8D8C9-5009-E2CB-CD47-2CCDCC70F74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4432" y="3549347"/>
                <a:ext cx="3677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Encre 19">
                <a:extLst>
                  <a:ext uri="{FF2B5EF4-FFF2-40B4-BE49-F238E27FC236}">
                    <a16:creationId xmlns:a16="http://schemas.microsoft.com/office/drawing/2014/main" id="{8781A2E0-1F84-A196-76C4-E99ECABF03F7}"/>
                  </a:ext>
                </a:extLst>
              </p14:cNvPr>
              <p14:cNvContentPartPr/>
              <p14:nvPr/>
            </p14:nvContentPartPr>
            <p14:xfrm>
              <a:off x="211807" y="3853505"/>
              <a:ext cx="3562560" cy="128880"/>
            </p14:xfrm>
          </p:contentPart>
        </mc:Choice>
        <mc:Fallback xmlns="">
          <p:pic>
            <p:nvPicPr>
              <p:cNvPr id="20" name="Encre 19">
                <a:extLst>
                  <a:ext uri="{FF2B5EF4-FFF2-40B4-BE49-F238E27FC236}">
                    <a16:creationId xmlns:a16="http://schemas.microsoft.com/office/drawing/2014/main" id="{8781A2E0-1F84-A196-76C4-E99ECABF03F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57807" y="3745505"/>
                <a:ext cx="3670200" cy="344520"/>
              </a:xfrm>
              <a:prstGeom prst="rect">
                <a:avLst/>
              </a:prstGeom>
            </p:spPr>
          </p:pic>
        </mc:Fallback>
      </mc:AlternateContent>
      <p:pic>
        <p:nvPicPr>
          <p:cNvPr id="22" name="Image 21">
            <a:extLst>
              <a:ext uri="{FF2B5EF4-FFF2-40B4-BE49-F238E27FC236}">
                <a16:creationId xmlns:a16="http://schemas.microsoft.com/office/drawing/2014/main" id="{5412AEA0-27C2-50C5-29F1-AC50C8FBAB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36" t="8458" r="15518" b="4946"/>
          <a:stretch>
            <a:fillRect/>
          </a:stretch>
        </p:blipFill>
        <p:spPr>
          <a:xfrm>
            <a:off x="6357900" y="759238"/>
            <a:ext cx="5855343" cy="43521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Encre 22">
                <a:extLst>
                  <a:ext uri="{FF2B5EF4-FFF2-40B4-BE49-F238E27FC236}">
                    <a16:creationId xmlns:a16="http://schemas.microsoft.com/office/drawing/2014/main" id="{ECB80935-DFE0-6CB6-F550-24C00ECBD9CF}"/>
                  </a:ext>
                </a:extLst>
              </p14:cNvPr>
              <p14:cNvContentPartPr/>
              <p14:nvPr/>
            </p14:nvContentPartPr>
            <p14:xfrm>
              <a:off x="10324777" y="3527868"/>
              <a:ext cx="895680" cy="720720"/>
            </p14:xfrm>
          </p:contentPart>
        </mc:Choice>
        <mc:Fallback xmlns="">
          <p:pic>
            <p:nvPicPr>
              <p:cNvPr id="23" name="Encre 22">
                <a:extLst>
                  <a:ext uri="{FF2B5EF4-FFF2-40B4-BE49-F238E27FC236}">
                    <a16:creationId xmlns:a16="http://schemas.microsoft.com/office/drawing/2014/main" id="{ECB80935-DFE0-6CB6-F550-24C00ECBD9C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289137" y="3491868"/>
                <a:ext cx="967320" cy="79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e 27">
            <a:extLst>
              <a:ext uri="{FF2B5EF4-FFF2-40B4-BE49-F238E27FC236}">
                <a16:creationId xmlns:a16="http://schemas.microsoft.com/office/drawing/2014/main" id="{FEEE2FE2-D98B-687F-9738-8A4F4C727CE2}"/>
              </a:ext>
            </a:extLst>
          </p:cNvPr>
          <p:cNvGrpSpPr/>
          <p:nvPr/>
        </p:nvGrpSpPr>
        <p:grpSpPr>
          <a:xfrm>
            <a:off x="10331977" y="1011828"/>
            <a:ext cx="937440" cy="2372040"/>
            <a:chOff x="10331977" y="1011828"/>
            <a:chExt cx="937440" cy="237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D9A55AC6-FB3B-1E50-6FDC-CDC2AAD30358}"/>
                    </a:ext>
                  </a:extLst>
                </p14:cNvPr>
                <p14:cNvContentPartPr/>
                <p14:nvPr/>
              </p14:nvContentPartPr>
              <p14:xfrm>
                <a:off x="10331977" y="2685468"/>
                <a:ext cx="937440" cy="69840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D9A55AC6-FB3B-1E50-6FDC-CDC2AAD3035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296337" y="2649468"/>
                  <a:ext cx="1009080" cy="77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3AAB8ED5-36C8-D77D-9E90-FFFD38B5BA6E}"/>
                    </a:ext>
                  </a:extLst>
                </p14:cNvPr>
                <p14:cNvContentPartPr/>
                <p14:nvPr/>
              </p14:nvContentPartPr>
              <p14:xfrm>
                <a:off x="10331977" y="1796628"/>
                <a:ext cx="916920" cy="8586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3AAB8ED5-36C8-D77D-9E90-FFFD38B5BA6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295977" y="1760988"/>
                  <a:ext cx="988560" cy="9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Encre 26">
                  <a:extLst>
                    <a:ext uri="{FF2B5EF4-FFF2-40B4-BE49-F238E27FC236}">
                      <a16:creationId xmlns:a16="http://schemas.microsoft.com/office/drawing/2014/main" id="{67C26714-8F63-5DC2-7A22-63682E97EBDE}"/>
                    </a:ext>
                  </a:extLst>
                </p14:cNvPr>
                <p14:cNvContentPartPr/>
                <p14:nvPr/>
              </p14:nvContentPartPr>
              <p14:xfrm>
                <a:off x="10370857" y="1011828"/>
                <a:ext cx="779760" cy="758880"/>
              </p14:xfrm>
            </p:contentPart>
          </mc:Choice>
          <mc:Fallback xmlns="">
            <p:pic>
              <p:nvPicPr>
                <p:cNvPr id="27" name="Encre 26">
                  <a:extLst>
                    <a:ext uri="{FF2B5EF4-FFF2-40B4-BE49-F238E27FC236}">
                      <a16:creationId xmlns:a16="http://schemas.microsoft.com/office/drawing/2014/main" id="{67C26714-8F63-5DC2-7A22-63682E97EBD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335217" y="976188"/>
                  <a:ext cx="851400" cy="83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3D0524DA-B48A-3F31-9CBC-990547D33D5D}"/>
                  </a:ext>
                </a:extLst>
              </p14:cNvPr>
              <p14:cNvContentPartPr/>
              <p14:nvPr/>
            </p14:nvContentPartPr>
            <p14:xfrm>
              <a:off x="6517777" y="1807068"/>
              <a:ext cx="1084680" cy="72036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3D0524DA-B48A-3F31-9CBC-990547D33D5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482137" y="1771428"/>
                <a:ext cx="1156320" cy="79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F236BBE1-DB79-8B02-4F35-B773D80D0210}"/>
                  </a:ext>
                </a:extLst>
              </p14:cNvPr>
              <p14:cNvContentPartPr/>
              <p14:nvPr/>
            </p14:nvContentPartPr>
            <p14:xfrm>
              <a:off x="9428017" y="3500508"/>
              <a:ext cx="984960" cy="86724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F236BBE1-DB79-8B02-4F35-B773D80D021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392377" y="3464508"/>
                <a:ext cx="1056600" cy="9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446E205-5342-A6E7-C437-CC635198C8CA}"/>
                  </a:ext>
                </a:extLst>
              </p14:cNvPr>
              <p14:cNvContentPartPr/>
              <p14:nvPr/>
            </p14:nvContentPartPr>
            <p14:xfrm>
              <a:off x="7658977" y="1926588"/>
              <a:ext cx="2689200" cy="9072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446E205-5342-A6E7-C437-CC635198C8C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605337" y="1818588"/>
                <a:ext cx="279684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E5A64E47-64D4-85A3-DDA4-21D368393BD7}"/>
                  </a:ext>
                </a:extLst>
              </p14:cNvPr>
              <p14:cNvContentPartPr/>
              <p14:nvPr/>
            </p14:nvContentPartPr>
            <p14:xfrm>
              <a:off x="7698577" y="2133228"/>
              <a:ext cx="2561400" cy="21780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E5A64E47-64D4-85A3-DDA4-21D368393BD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644577" y="2025588"/>
                <a:ext cx="266904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C92A8B9D-DEED-074F-5EDB-431A2A6575E0}"/>
                  </a:ext>
                </a:extLst>
              </p14:cNvPr>
              <p14:cNvContentPartPr/>
              <p14:nvPr/>
            </p14:nvContentPartPr>
            <p14:xfrm>
              <a:off x="7904857" y="2094348"/>
              <a:ext cx="1568880" cy="110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C92A8B9D-DEED-074F-5EDB-431A2A6575E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850857" y="1986348"/>
                <a:ext cx="167652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D42FCEDC-0898-38B2-14DC-0817CA995814}"/>
                  </a:ext>
                </a:extLst>
              </p14:cNvPr>
              <p14:cNvContentPartPr/>
              <p14:nvPr/>
            </p14:nvContentPartPr>
            <p14:xfrm>
              <a:off x="7698577" y="2448228"/>
              <a:ext cx="2550960" cy="6048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D42FCEDC-0898-38B2-14DC-0817CA99581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644577" y="2340228"/>
                <a:ext cx="2658600" cy="27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706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8B771-7662-0538-2150-A892AF8B7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86" y="4415228"/>
            <a:ext cx="8534400" cy="1507067"/>
          </a:xfrm>
        </p:spPr>
        <p:txBody>
          <a:bodyPr/>
          <a:lstStyle/>
          <a:p>
            <a:r>
              <a:rPr lang="fr-FR" dirty="0"/>
              <a:t>Les Bonne conditions pour utiliser cette stratégie</a:t>
            </a:r>
            <a:endParaRPr lang="fr-G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63FD3B1-6FDE-8744-8D12-AA59FEDF65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1900" y="1413979"/>
                <a:ext cx="8534400" cy="3615267"/>
              </a:xfrm>
            </p:spPr>
            <p:txBody>
              <a:bodyPr/>
              <a:lstStyle/>
              <a:p>
                <a:r>
                  <a:rPr lang="fr-FR" dirty="0"/>
                  <a:t>Une forte implied volatility :</a:t>
                </a:r>
              </a:p>
              <a:p>
                <a:pPr lvl="1"/>
                <a:r>
                  <a:rPr lang="fr-FR" dirty="0"/>
                  <a:t>IV Percentile entre 50 et 95</a:t>
                </a:r>
              </a:p>
              <a:p>
                <a:pPr lvl="1"/>
                <a:r>
                  <a:rPr lang="fr-FR" dirty="0"/>
                  <a:t>IV </a:t>
                </a:r>
                <a14:m>
                  <m:oMath xmlns:m="http://schemas.openxmlformats.org/officeDocument/2006/math">
                    <m:r>
                      <a:rPr lang="fr-FR" dirty="0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fr-FR" dirty="0"/>
                  <a:t> 20</a:t>
                </a:r>
              </a:p>
              <a:p>
                <a:r>
                  <a:rPr lang="fr-FR" dirty="0"/>
                  <a:t>Pas de tendance forte : ADX </a:t>
                </a:r>
                <a14:m>
                  <m:oMath xmlns:m="http://schemas.openxmlformats.org/officeDocument/2006/math">
                    <m:r>
                      <a:rPr lang="fr-GP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fr-FR" dirty="0"/>
                  <a:t> 30</a:t>
                </a:r>
              </a:p>
              <a:p>
                <a:endParaRPr lang="fr-GP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63FD3B1-6FDE-8744-8D12-AA59FEDF6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1900" y="1413979"/>
                <a:ext cx="8534400" cy="3615267"/>
              </a:xfrm>
              <a:blipFill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fr-GP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B3E783D7-BBBC-58CC-79BC-3E0C331F5A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749"/>
          <a:stretch>
            <a:fillRect/>
          </a:stretch>
        </p:blipFill>
        <p:spPr>
          <a:xfrm>
            <a:off x="7299769" y="2027997"/>
            <a:ext cx="4754580" cy="47162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2981CF85-7AE1-1C35-3585-9F9F00C74691}"/>
                  </a:ext>
                </a:extLst>
              </p14:cNvPr>
              <p14:cNvContentPartPr/>
              <p14:nvPr/>
            </p14:nvContentPartPr>
            <p14:xfrm>
              <a:off x="7542690" y="2011812"/>
              <a:ext cx="2427220" cy="2297568"/>
            </p14:xfrm>
          </p:contentPart>
        </mc:Choice>
        <mc:Fallback xmlns=""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2981CF85-7AE1-1C35-3585-9F9F00C746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36570" y="2005692"/>
                <a:ext cx="2439461" cy="2309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4F190D9A-1ED4-BC7B-800C-D17762891994}"/>
                  </a:ext>
                </a:extLst>
              </p14:cNvPr>
              <p14:cNvContentPartPr/>
              <p14:nvPr/>
            </p14:nvContentPartPr>
            <p14:xfrm>
              <a:off x="8472750" y="5731283"/>
              <a:ext cx="1362838" cy="846857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4F190D9A-1ED4-BC7B-800C-D1776289199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66629" y="5725162"/>
                <a:ext cx="1375080" cy="859099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age 8">
            <a:extLst>
              <a:ext uri="{FF2B5EF4-FFF2-40B4-BE49-F238E27FC236}">
                <a16:creationId xmlns:a16="http://schemas.microsoft.com/office/drawing/2014/main" id="{753413E1-80C3-282A-4665-27CA9E9BF93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24119" b="56964"/>
          <a:stretch>
            <a:fillRect/>
          </a:stretch>
        </p:blipFill>
        <p:spPr>
          <a:xfrm>
            <a:off x="650739" y="153728"/>
            <a:ext cx="10677140" cy="156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52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C4CDCE-1FA6-9702-F451-44250F90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Backtesting</a:t>
            </a:r>
            <a:endParaRPr lang="fr-GP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01F761B-D36D-9295-C805-0A34F31EF9F0}"/>
              </a:ext>
            </a:extLst>
          </p:cNvPr>
          <p:cNvSpPr/>
          <p:nvPr/>
        </p:nvSpPr>
        <p:spPr>
          <a:xfrm>
            <a:off x="471948" y="3429000"/>
            <a:ext cx="3716594" cy="835743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Interactive Broker API</a:t>
            </a:r>
            <a:endParaRPr lang="fr-GP" sz="2400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9CBD2AA-409D-F563-2F02-349946B52A8A}"/>
              </a:ext>
            </a:extLst>
          </p:cNvPr>
          <p:cNvSpPr/>
          <p:nvPr/>
        </p:nvSpPr>
        <p:spPr>
          <a:xfrm>
            <a:off x="3318387" y="445729"/>
            <a:ext cx="3716594" cy="835743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Code de Backtesting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4270455-01CB-29C7-A443-3B2203D6DB73}"/>
              </a:ext>
            </a:extLst>
          </p:cNvPr>
          <p:cNvSpPr/>
          <p:nvPr/>
        </p:nvSpPr>
        <p:spPr>
          <a:xfrm>
            <a:off x="5502018" y="2707790"/>
            <a:ext cx="3716594" cy="835743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Base de données sur les prix des options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2D1F3AE-3641-6161-1103-3842106AA380}"/>
              </a:ext>
            </a:extLst>
          </p:cNvPr>
          <p:cNvSpPr/>
          <p:nvPr/>
        </p:nvSpPr>
        <p:spPr>
          <a:xfrm>
            <a:off x="8337755" y="4587843"/>
            <a:ext cx="3716594" cy="835743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Code de remplissage de la BDD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8BCEFE4-4922-9640-0146-EBC6C451A231}"/>
              </a:ext>
            </a:extLst>
          </p:cNvPr>
          <p:cNvSpPr/>
          <p:nvPr/>
        </p:nvSpPr>
        <p:spPr>
          <a:xfrm>
            <a:off x="6479458" y="6148434"/>
            <a:ext cx="2374491" cy="409955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Polygons API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F4109A-7244-F194-012C-A39A74F61202}"/>
              </a:ext>
            </a:extLst>
          </p:cNvPr>
          <p:cNvCxnSpPr>
            <a:cxnSpLocks/>
          </p:cNvCxnSpPr>
          <p:nvPr/>
        </p:nvCxnSpPr>
        <p:spPr>
          <a:xfrm flipV="1">
            <a:off x="2172929" y="1411474"/>
            <a:ext cx="1897626" cy="1941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0CB17E0-E49A-764A-7622-CC0EB0C252AC}"/>
              </a:ext>
            </a:extLst>
          </p:cNvPr>
          <p:cNvCxnSpPr>
            <a:cxnSpLocks/>
          </p:cNvCxnSpPr>
          <p:nvPr/>
        </p:nvCxnSpPr>
        <p:spPr>
          <a:xfrm flipH="1" flipV="1">
            <a:off x="5565058" y="1411474"/>
            <a:ext cx="1740310" cy="1296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56543FC1-774F-437E-6B57-342EA51D8E74}"/>
              </a:ext>
            </a:extLst>
          </p:cNvPr>
          <p:cNvSpPr txBox="1"/>
          <p:nvPr/>
        </p:nvSpPr>
        <p:spPr>
          <a:xfrm>
            <a:off x="471948" y="1784460"/>
            <a:ext cx="275303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/>
              <a:t>Donnée journalière de prix sous-jacent et Implied Volatility</a:t>
            </a:r>
            <a:endParaRPr lang="fr-GP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932F116-B97D-2E0D-7125-E2C63092AB08}"/>
              </a:ext>
            </a:extLst>
          </p:cNvPr>
          <p:cNvSpPr txBox="1"/>
          <p:nvPr/>
        </p:nvSpPr>
        <p:spPr>
          <a:xfrm>
            <a:off x="6567948" y="1695452"/>
            <a:ext cx="27530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/>
              <a:t>Prix des options</a:t>
            </a:r>
            <a:endParaRPr lang="fr-GP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67017C0-0830-B161-54B5-2495AB606856}"/>
              </a:ext>
            </a:extLst>
          </p:cNvPr>
          <p:cNvCxnSpPr>
            <a:cxnSpLocks/>
          </p:cNvCxnSpPr>
          <p:nvPr/>
        </p:nvCxnSpPr>
        <p:spPr>
          <a:xfrm flipH="1" flipV="1">
            <a:off x="8642555" y="3543533"/>
            <a:ext cx="1291789" cy="951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680E01D8-CCAE-D42D-4DF2-F2EC8FD4D5F9}"/>
              </a:ext>
            </a:extLst>
          </p:cNvPr>
          <p:cNvGrpSpPr/>
          <p:nvPr/>
        </p:nvGrpSpPr>
        <p:grpSpPr>
          <a:xfrm>
            <a:off x="8151097" y="5507508"/>
            <a:ext cx="482760" cy="529920"/>
            <a:chOff x="8151097" y="5507508"/>
            <a:chExt cx="482760" cy="52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5B65E5AC-76F6-3416-6812-C1245CB9E958}"/>
                    </a:ext>
                  </a:extLst>
                </p14:cNvPr>
                <p14:cNvContentPartPr/>
                <p14:nvPr/>
              </p14:nvContentPartPr>
              <p14:xfrm>
                <a:off x="8151097" y="5565108"/>
                <a:ext cx="434160" cy="47232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5B65E5AC-76F6-3416-6812-C1245CB9E95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142097" y="5556108"/>
                  <a:ext cx="45180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E64055C8-1CC6-7B8A-987C-F49553874B10}"/>
                    </a:ext>
                  </a:extLst>
                </p14:cNvPr>
                <p14:cNvContentPartPr/>
                <p14:nvPr/>
              </p14:nvContentPartPr>
              <p14:xfrm>
                <a:off x="8406337" y="5507508"/>
                <a:ext cx="227520" cy="24264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E64055C8-1CC6-7B8A-987C-F49553874B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97697" y="5498508"/>
                  <a:ext cx="245160" cy="260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756ED4E8-710D-E98C-C110-E1D6EA32FBDA}"/>
              </a:ext>
            </a:extLst>
          </p:cNvPr>
          <p:cNvSpPr txBox="1"/>
          <p:nvPr/>
        </p:nvSpPr>
        <p:spPr>
          <a:xfrm>
            <a:off x="10196052" y="305306"/>
            <a:ext cx="1740310" cy="175432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Numpy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Datetime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SQLite3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TALIB</a:t>
            </a:r>
            <a:endParaRPr lang="fr-GP" dirty="0"/>
          </a:p>
        </p:txBody>
      </p:sp>
    </p:spTree>
    <p:extLst>
      <p:ext uri="{BB962C8B-B14F-4D97-AF65-F5344CB8AC3E}">
        <p14:creationId xmlns:p14="http://schemas.microsoft.com/office/powerpoint/2010/main" val="2358553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36ED7A5-C95A-B104-5432-B3504D23E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562" y="0"/>
            <a:ext cx="10768875" cy="6858000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0BD708B-0A71-E0E3-9615-13E00CB4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08" y="5706532"/>
            <a:ext cx="3337182" cy="1048229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BACKTESTING</a:t>
            </a:r>
            <a:endParaRPr lang="fr-G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07051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2611</TotalTime>
  <Words>380</Words>
  <Application>Microsoft Office PowerPoint</Application>
  <PresentationFormat>Grand écran</PresentationFormat>
  <Paragraphs>78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Cambria Math</vt:lpstr>
      <vt:lpstr>Century Gothic</vt:lpstr>
      <vt:lpstr>Wingdings 3</vt:lpstr>
      <vt:lpstr>Secteur</vt:lpstr>
      <vt:lpstr>SHORT BUTTERFLY StrategY</vt:lpstr>
      <vt:lpstr>Le principe de la stratégie du short Butterfly</vt:lpstr>
      <vt:lpstr>Présentation PowerPoint</vt:lpstr>
      <vt:lpstr>Présentation PowerPoint</vt:lpstr>
      <vt:lpstr>SHORT BUTERFLY</vt:lpstr>
      <vt:lpstr>Présentation PowerPoint</vt:lpstr>
      <vt:lpstr>Les Bonne conditions pour utiliser cette stratégie</vt:lpstr>
      <vt:lpstr>Backtesting</vt:lpstr>
      <vt:lpstr>BACKTESTING</vt:lpstr>
      <vt:lpstr>Base de données</vt:lpstr>
      <vt:lpstr>Base de données</vt:lpstr>
      <vt:lpstr>Premiers résultats</vt:lpstr>
      <vt:lpstr>Résultats d’analyse</vt:lpstr>
      <vt:lpstr>Présentation PowerPoint</vt:lpstr>
      <vt:lpstr>Résultats finaux</vt:lpstr>
      <vt:lpstr>Questionnements</vt:lpstr>
      <vt:lpstr>SPREAD STRATEGY</vt:lpstr>
      <vt:lpstr>Présentation PowerPoint</vt:lpstr>
      <vt:lpstr>Résultats finaux</vt:lpstr>
      <vt:lpstr>Résultats finaux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Léo ZEHNTER</dc:creator>
  <cp:lastModifiedBy>Léo ZEHNTER</cp:lastModifiedBy>
  <cp:revision>28</cp:revision>
  <dcterms:created xsi:type="dcterms:W3CDTF">2025-06-23T19:02:59Z</dcterms:created>
  <dcterms:modified xsi:type="dcterms:W3CDTF">2025-07-04T14:01:55Z</dcterms:modified>
</cp:coreProperties>
</file>