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1B090-1CE6-40FF-99AA-D728E1FE3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4B8105-4978-4A05-B516-0F79793F8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4594C-13EA-434F-8E97-CF769D83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5C472-306A-4F33-9A9A-EA45A576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D9CC4-2C7C-4D29-92E3-3875A07B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90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5C347-A58D-49F8-BD5B-B44686C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7477A3-99E8-4BAD-A4CA-0CEE4F239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C46CC3-A1CF-4488-9805-2C3D96AF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270B88-E0CD-4D77-807A-3B46EC55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8ADF2-6BAB-4716-BA67-C10F0137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83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7955FF-7009-46B8-85F7-5678A4400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AB37D0-AB47-4D05-A765-68FF7A7CA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4F205D-DDF3-43FF-9FDC-F6D80BED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9DD0CE-D267-47F0-9092-50A47A30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BDFD9-1898-4D95-A3E3-1D1D8E6F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30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C5D9D-CCAA-4196-93F2-F35E4201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6489B-E075-4426-9E46-80CFA41E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C1371-4EB3-4D4A-83E3-FC63D936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F2606-BC20-4E29-955C-7A7B2FAC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5EA61A-7C6A-4A71-AD68-84051CEB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2BA63-5BA8-4CDE-9D65-5C9BA94E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69B84F-7587-4911-AF8C-D0330FFD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B8072-BAEC-43F1-8369-B3D11635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150F3-4CFB-4AB5-A3B3-98E75054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AA598-72CB-43D1-A419-FACFAC91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848C2-DFED-4FC2-A500-63BE2293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A5615-7C72-415E-AACE-A4DEBCC7D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85C1E1-8F8C-44A4-B68D-0460DA19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38ED70-2B1F-49F2-A76B-9586B1B1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6D13E3-A6DC-4EEB-8AF4-48265D31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75EF2B-60DA-4C8F-BD45-64BE32EE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4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1CD45-CF09-48DD-800F-6A84EAF0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5AD6AF-961B-4EC0-B6C7-D0604EB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145D9C-5674-4514-AC8E-8D744262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420C01-858A-4445-83FE-834542658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6CCD6D-F121-41BB-8817-9DFCA01B1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894591-00AF-4563-BC24-E37B0F1A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6B401E-2CCC-4A9D-83A0-D5E91069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41E58E-F61A-4858-A341-564C65D1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6240E-BD36-4A22-941B-9FD15692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117167-74C3-4F5A-B612-074557B1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757086-B62E-4627-A4F3-FE18B078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1604B0-A98C-4A9A-A09D-EDBF03C0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F61971-9A18-4761-BB44-BDC59049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D5751B-B43B-4334-A811-E011CE2B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3AF68-A8F7-4666-B9FE-9440227F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229A2-B150-4E0C-B892-2C9C3CCF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201102-E119-4E56-859E-5B8CF814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81CBCE-1DA1-497F-986E-6C40C396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B7864-D530-48D5-83C8-E9A38548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E008B1-0667-4763-A1E1-0F6DD33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F6F5B-B6AC-4030-96DB-4FF5B8CB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F4FF2-C8A1-4B06-AFD8-7F77C2BE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DB8028-0DEA-4D4C-9582-75563B494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AAA673-66F2-4A06-9C74-4D12F8D94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A5BBC2-8468-4419-BA4F-0C77402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94914B-FE6E-4B34-A7BA-C8270F7E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6D5DDD-D637-4443-A9D2-8D08CA01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4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4B9DC6-56E9-471B-9B35-9860F15F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E8A539-7946-4333-BAF8-B6B00779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67334C-516B-4191-BEC0-82D9DACE6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4CAE-EC46-4E37-A20E-3F9C9F70DFA5}" type="datetimeFigureOut">
              <a:rPr lang="zh-TW" altLang="en-US" smtClean="0"/>
              <a:t>03/30/2022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80EBA1-3268-4709-A46F-F7D185DBC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4C8EC-D689-452A-93D8-23D6B0624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2CCA-92D5-4A16-B4F0-2A294E1AB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B7252-9AE1-41C0-BB06-637AAE77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9A096-7258-42DD-A4F4-12DFB757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1B9B88-276C-4E4A-8AB4-CBBD2537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39389"/>
            <a:ext cx="106965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86604-F667-4616-A7FB-F98F09DD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886A6-7AB1-47A9-AC97-60FFBB09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8A27DE-AE04-4AD7-BE1B-7ECDD7CF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76968"/>
            <a:ext cx="11353800" cy="45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7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72441-E3CB-4012-92F7-E092CD1B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EC755-D432-45EA-BA77-938D0464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00B30A-688C-4A18-A71B-771C17BF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23950"/>
            <a:ext cx="8077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0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BD25C-C2EE-42CE-AFFA-0DF14B9AA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0D07EE-FB01-49A1-BE71-C96759E9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AC24F3-DC98-478B-BD89-65481610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913"/>
            <a:ext cx="12192000" cy="49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Nancy Shu --TR-CNTR</dc:creator>
  <cp:lastModifiedBy>Nancy Shu --TR-CNTR</cp:lastModifiedBy>
  <cp:revision>2</cp:revision>
  <dcterms:created xsi:type="dcterms:W3CDTF">2022-03-30T07:18:23Z</dcterms:created>
  <dcterms:modified xsi:type="dcterms:W3CDTF">2022-03-30T07:44:09Z</dcterms:modified>
</cp:coreProperties>
</file>