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d7e2ef8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d7e2ef8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ad7e2ef8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ad7e2ef8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d7e2ef8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ad7e2ef8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d7e2ef8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d7e2ef8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9ffda504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9ffda504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8b5e4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b8b5e4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99e12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99e12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d7e2e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d7e2e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d7e2ef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ad7e2ef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d7e2ef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d7e2ef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d7e2ef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d7e2ef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d7e2ef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d7e2ef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d7e2ef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d7e2ef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ffda504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ffda504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d7e2ef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d7e2ef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4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FFFFFF"/>
                </a:solidFill>
              </a:rPr>
              <a:t>Présentation de la résolution des Sudokus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>
                <a:solidFill>
                  <a:srgbClr val="FFFFFF"/>
                </a:solidFill>
              </a:rPr>
              <a:t>Par la méthode de Peter Norvig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2ème solution</a:t>
            </a:r>
            <a:endParaRPr u="sng"/>
          </a:p>
        </p:txBody>
      </p:sp>
      <p:sp>
        <p:nvSpPr>
          <p:cNvPr id="136" name="Google Shape;136;p22"/>
          <p:cNvSpPr txBox="1"/>
          <p:nvPr/>
        </p:nvSpPr>
        <p:spPr>
          <a:xfrm>
            <a:off x="1317013" y="1017725"/>
            <a:ext cx="65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Constraint propagation</a:t>
            </a:r>
            <a:endParaRPr i="1" sz="19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7" y="1894775"/>
            <a:ext cx="3770800" cy="23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5099075" y="2488425"/>
            <a:ext cx="3488100" cy="1521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226725" y="3049275"/>
            <a:ext cx="32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Algorithme de recherche récursif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2028000" y="222200"/>
            <a:ext cx="5088000" cy="12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189100" y="594650"/>
            <a:ext cx="476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Comment se porte le choix de recherche ?</a:t>
            </a:r>
            <a:endParaRPr sz="1900"/>
          </a:p>
        </p:txBody>
      </p:sp>
      <p:sp>
        <p:nvSpPr>
          <p:cNvPr id="146" name="Google Shape;146;p23"/>
          <p:cNvSpPr/>
          <p:nvPr/>
        </p:nvSpPr>
        <p:spPr>
          <a:xfrm rot="-3572213">
            <a:off x="2128973" y="1988612"/>
            <a:ext cx="1077550" cy="47685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rot="-7816767">
            <a:off x="5885913" y="1968442"/>
            <a:ext cx="1077467" cy="47700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88750" y="3399375"/>
            <a:ext cx="2357700" cy="152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095750" y="3399375"/>
            <a:ext cx="2357700" cy="152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077575" y="3960225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L’ordre des variables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6408050" y="3960225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L’ordre des valeurs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Résultats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génère 1 million de sudoku aléatoires et on lance le programme: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25" y="3849750"/>
            <a:ext cx="823275" cy="8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805" y="1737630"/>
            <a:ext cx="2965875" cy="2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899750" y="2224395"/>
            <a:ext cx="823275" cy="90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5758125" y="3454595"/>
            <a:ext cx="823275" cy="90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2666475" y="1579445"/>
            <a:ext cx="823275" cy="90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5091850" y="1737620"/>
            <a:ext cx="823275" cy="90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3184725" y="4146545"/>
            <a:ext cx="823275" cy="90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5">
            <a:alphaModFix/>
          </a:blip>
          <a:srcRect b="0" l="2286" r="0" t="0"/>
          <a:stretch/>
        </p:blipFill>
        <p:spPr>
          <a:xfrm>
            <a:off x="6762575" y="2405795"/>
            <a:ext cx="823275" cy="90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560075" y="3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 moyen de résolution:  0,1 seconde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1017725"/>
            <a:ext cx="7329651" cy="40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394325" y="4213950"/>
            <a:ext cx="6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99.95 </a:t>
            </a:r>
            <a:endParaRPr sz="1200"/>
          </a:p>
        </p:txBody>
      </p:sp>
      <p:sp>
        <p:nvSpPr>
          <p:cNvPr id="173" name="Google Shape;173;p25"/>
          <p:cNvSpPr txBox="1"/>
          <p:nvPr/>
        </p:nvSpPr>
        <p:spPr>
          <a:xfrm>
            <a:off x="7719025" y="4139250"/>
            <a:ext cx="3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%</a:t>
            </a:r>
            <a:endParaRPr sz="1000"/>
          </a:p>
        </p:txBody>
      </p:sp>
      <p:sp>
        <p:nvSpPr>
          <p:cNvPr id="174" name="Google Shape;174;p25"/>
          <p:cNvSpPr txBox="1"/>
          <p:nvPr/>
        </p:nvSpPr>
        <p:spPr>
          <a:xfrm>
            <a:off x="7775375" y="4477950"/>
            <a:ext cx="3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</a:t>
            </a:r>
            <a:endParaRPr sz="1000"/>
          </a:p>
        </p:txBody>
      </p:sp>
      <p:sp>
        <p:nvSpPr>
          <p:cNvPr id="175" name="Google Shape;175;p25"/>
          <p:cNvSpPr txBox="1"/>
          <p:nvPr/>
        </p:nvSpPr>
        <p:spPr>
          <a:xfrm>
            <a:off x="1333775" y="4477950"/>
            <a:ext cx="3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&lt;</a:t>
            </a:r>
            <a:endParaRPr sz="1000"/>
          </a:p>
        </p:txBody>
      </p:sp>
      <p:sp>
        <p:nvSpPr>
          <p:cNvPr id="176" name="Google Shape;176;p25"/>
          <p:cNvSpPr txBox="1"/>
          <p:nvPr/>
        </p:nvSpPr>
        <p:spPr>
          <a:xfrm>
            <a:off x="550850" y="1453125"/>
            <a:ext cx="3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%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" y="1848775"/>
            <a:ext cx="8627752" cy="25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702350" y="619700"/>
            <a:ext cx="655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Temps de résolution des 139 sudokus qui prennent plus de 1 seconde à être résolus</a:t>
            </a:r>
            <a:endParaRPr sz="1600"/>
          </a:p>
        </p:txBody>
      </p:sp>
      <p:sp>
        <p:nvSpPr>
          <p:cNvPr id="183" name="Google Shape;183;p26"/>
          <p:cNvSpPr txBox="1"/>
          <p:nvPr/>
        </p:nvSpPr>
        <p:spPr>
          <a:xfrm>
            <a:off x="92950" y="144857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 (en secondes)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5907800" y="4385050"/>
            <a:ext cx="2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Sudokus par ordre croissant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781250" y="4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en 188.79 secondes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" y="1389775"/>
            <a:ext cx="2919967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875" y="1418350"/>
            <a:ext cx="2857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EASY 			 - MEDIUM 			- HARD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525" y="1152475"/>
            <a:ext cx="25431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9988"/>
            <a:ext cx="24574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088" y="1174750"/>
            <a:ext cx="23907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“4” “3” =&gt; les ancres ou contraintes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FF"/>
                </a:solidFill>
              </a:rPr>
              <a:t>“1679” “12679” =&gt; les options ou les branches possibles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50" y="1326100"/>
            <a:ext cx="7783500" cy="24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569"/>
            <a:ext cx="9143999" cy="279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94" y="0"/>
            <a:ext cx="52686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205"/>
            <a:ext cx="9144001" cy="48370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726075" y="-28300"/>
            <a:ext cx="4417800" cy="36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Fonction ASSIGN ou ONLY CHOICE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726075" y="3473800"/>
            <a:ext cx="4417800" cy="183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840"/>
            <a:ext cx="9144000" cy="406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97" y="0"/>
            <a:ext cx="85996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-125" y="0"/>
            <a:ext cx="9144000" cy="155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FFFFFF"/>
                </a:solidFill>
              </a:rPr>
              <a:t>Constraint Propagation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FFFFFF"/>
                </a:solidFill>
              </a:rPr>
              <a:t>On répand les ancres / contraintes à travers l’espace de recherche pour réduire le nombre d’options, ainsi le problème devient solvable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20475" y="321475"/>
            <a:ext cx="837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/>
              <a:t>La phase de recherche</a:t>
            </a:r>
            <a:r>
              <a:rPr lang="fr"/>
              <a:t> 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329350" y="1042050"/>
            <a:ext cx="4485300" cy="61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449275" y="1148100"/>
            <a:ext cx="42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intuitive -&gt; Tester toutes les possibilités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4133175" y="1823163"/>
            <a:ext cx="4389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728475" y="2512525"/>
            <a:ext cx="3383100" cy="492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728475" y="2558738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TEMPS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077075" y="3239325"/>
            <a:ext cx="551100" cy="68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724825" y="4148475"/>
            <a:ext cx="3383100" cy="6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862600" y="4270950"/>
            <a:ext cx="31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Donc comment y remédier ?</a:t>
            </a: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7663750" y="1382700"/>
            <a:ext cx="1377600" cy="114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771000" y="1869375"/>
            <a:ext cx="1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4,63*10^38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227"/>
            <a:ext cx="3796726" cy="1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1ère solution</a:t>
            </a:r>
            <a:endParaRPr u="sng"/>
          </a:p>
        </p:txBody>
      </p:sp>
      <p:sp>
        <p:nvSpPr>
          <p:cNvPr id="122" name="Google Shape;122;p21"/>
          <p:cNvSpPr txBox="1"/>
          <p:nvPr/>
        </p:nvSpPr>
        <p:spPr>
          <a:xfrm>
            <a:off x="1189350" y="1155350"/>
            <a:ext cx="67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/>
              <a:t>Approche par la force brute</a:t>
            </a:r>
            <a:endParaRPr i="1" sz="2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96800"/>
            <a:ext cx="4241513" cy="28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865775" y="2499550"/>
            <a:ext cx="1388700" cy="73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7443600" y="2499550"/>
            <a:ext cx="1388700" cy="73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532388" y="2649550"/>
            <a:ext cx="633300" cy="433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965750" y="2621750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instruction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7531950" y="262175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position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243475" y="3677100"/>
            <a:ext cx="1988400" cy="1147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476775" y="3954825"/>
            <a:ext cx="13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Expérience</a:t>
            </a:r>
            <a:r>
              <a:rPr lang="fr"/>
              <a:t> de pensée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