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759700" cy="10007600"/>
  <p:notesSz cx="7759700" cy="10007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C6E"/>
    <a:srgbClr val="333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-1276" y="-7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1977" y="3102356"/>
            <a:ext cx="6595745" cy="21015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3955" y="5604256"/>
            <a:ext cx="5431790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7985" y="2301748"/>
            <a:ext cx="3375469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96245" y="2301748"/>
            <a:ext cx="3375469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985" y="400304"/>
            <a:ext cx="6983730" cy="1601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985" y="2301748"/>
            <a:ext cx="6983730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38298" y="9307068"/>
            <a:ext cx="2483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7985" y="9307068"/>
            <a:ext cx="1784731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86984" y="9307068"/>
            <a:ext cx="1784731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9DA303-C1E0-D310-C841-6CC6EA5C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28"/>
            <a:ext cx="7759700" cy="73483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A62C9B-0BA2-15D3-8DDD-B11FD3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54"/>
            <a:ext cx="7759700" cy="67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7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47FEBB-FD55-41F2-A2C4-022E664B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508000"/>
            <a:ext cx="6133382" cy="934572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D2B290-894B-DCAB-6921-C6B7156455E9}"/>
              </a:ext>
            </a:extLst>
          </p:cNvPr>
          <p:cNvCxnSpPr>
            <a:cxnSpLocks/>
          </p:cNvCxnSpPr>
          <p:nvPr/>
        </p:nvCxnSpPr>
        <p:spPr>
          <a:xfrm flipH="1">
            <a:off x="5049642" y="3188396"/>
            <a:ext cx="304800" cy="0"/>
          </a:xfrm>
          <a:prstGeom prst="straightConnector1">
            <a:avLst/>
          </a:prstGeom>
          <a:ln w="19050">
            <a:solidFill>
              <a:srgbClr val="535C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D6DC56-B38D-5283-8452-E30AA3DA7745}"/>
              </a:ext>
            </a:extLst>
          </p:cNvPr>
          <p:cNvCxnSpPr>
            <a:cxnSpLocks/>
          </p:cNvCxnSpPr>
          <p:nvPr/>
        </p:nvCxnSpPr>
        <p:spPr>
          <a:xfrm flipH="1">
            <a:off x="4337050" y="5414941"/>
            <a:ext cx="304800" cy="0"/>
          </a:xfrm>
          <a:prstGeom prst="straightConnector1">
            <a:avLst/>
          </a:prstGeom>
          <a:ln w="19050">
            <a:solidFill>
              <a:srgbClr val="535C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52798E-033C-0C18-4564-31E551CE20BB}"/>
              </a:ext>
            </a:extLst>
          </p:cNvPr>
          <p:cNvCxnSpPr>
            <a:cxnSpLocks/>
          </p:cNvCxnSpPr>
          <p:nvPr/>
        </p:nvCxnSpPr>
        <p:spPr>
          <a:xfrm flipH="1">
            <a:off x="3416789" y="7641486"/>
            <a:ext cx="304800" cy="0"/>
          </a:xfrm>
          <a:prstGeom prst="straightConnector1">
            <a:avLst/>
          </a:prstGeom>
          <a:ln w="19050">
            <a:solidFill>
              <a:srgbClr val="535C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3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18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Robert Moyer</dc:creator>
  <cp:lastModifiedBy>Robert Moyer</cp:lastModifiedBy>
  <cp:revision>5</cp:revision>
  <dcterms:created xsi:type="dcterms:W3CDTF">2024-08-19T23:01:34Z</dcterms:created>
  <dcterms:modified xsi:type="dcterms:W3CDTF">2024-11-05T02:37:27Z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2024-08-19T00:00:00Z</vt:filetime>
  </property>
  <property fmtid="{D5CDD505-2E9C-101B-9397-08002B2CF9AE}" pid="3" name="Creator">
    <vt:lpwstr>Adobe Acrobat Pro (64-bit) 24.2.20991</vt:lpwstr>
  </property>
  <property fmtid="{D5CDD505-2E9C-101B-9397-08002B2CF9AE}" pid="4" name="LastSaved">
    <vt:filetime>2024-08-19T00:00:00Z</vt:filetime>
  </property>
  <property fmtid="{D5CDD505-2E9C-101B-9397-08002B2CF9AE}" pid="5" name="Producer">
    <vt:lpwstr>Adobe Acrobat Pro (64-bit) 24.2.20991</vt:lpwstr>
  </property>
</Properties>
</file>