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228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inemoyer@hotmail.com" TargetMode="External"/><Relationship Id="rId2" Type="http://schemas.openxmlformats.org/officeDocument/2006/relationships/hyperlink" Target="mailto:dvrijmoed@gmail.com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fajmvrijmoed@hotmail.co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6" Type="http://schemas.openxmlformats.org/officeDocument/2006/relationships/hyperlink" Target="mailto:chrlstinemoyer@hotmall.com" TargetMode="External"/><Relationship Id="rId5" Type="http://schemas.openxmlformats.org/officeDocument/2006/relationships/hyperlink" Target="mailto:dvrijmoed@gmail.com" TargetMode="External"/><Relationship Id="rId4" Type="http://schemas.openxmlformats.org/officeDocument/2006/relationships/hyperlink" Target="mailto:christinemoyer@hotmail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inemoyer@hotmail.com" TargetMode="External"/><Relationship Id="rId2" Type="http://schemas.openxmlformats.org/officeDocument/2006/relationships/hyperlink" Target="mailto:fajmvrijmoed@hotmail.com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mailto:dvrijmoed@gmail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inemoyer@hotmail.com" TargetMode="External"/><Relationship Id="rId2" Type="http://schemas.openxmlformats.org/officeDocument/2006/relationships/hyperlink" Target="mailto:fajmvrijmoed@hotmail.com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mailto:dvrijmoed@gmail.co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rob.moyer@gmail.com" TargetMode="External"/><Relationship Id="rId2" Type="http://schemas.openxmlformats.org/officeDocument/2006/relationships/hyperlink" Target="mailto:christinemoyer@hotmail.com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inemoyer@hotmail.com" TargetMode="External"/><Relationship Id="rId2" Type="http://schemas.openxmlformats.org/officeDocument/2006/relationships/hyperlink" Target="mailto:rob.moyer@gmail.com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3823" y="994866"/>
            <a:ext cx="6496685" cy="0"/>
          </a:xfrm>
          <a:custGeom>
            <a:avLst/>
            <a:gdLst/>
            <a:ahLst/>
            <a:cxnLst/>
            <a:rect l="l" t="t" r="r" b="b"/>
            <a:pathLst>
              <a:path w="6496684">
                <a:moveTo>
                  <a:pt x="0" y="0"/>
                </a:moveTo>
                <a:lnTo>
                  <a:pt x="6496320" y="0"/>
                </a:lnTo>
              </a:path>
            </a:pathLst>
          </a:custGeom>
          <a:ln w="91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3823" y="1397690"/>
            <a:ext cx="6496685" cy="0"/>
          </a:xfrm>
          <a:custGeom>
            <a:avLst/>
            <a:gdLst/>
            <a:ahLst/>
            <a:cxnLst/>
            <a:rect l="l" t="t" r="r" b="b"/>
            <a:pathLst>
              <a:path w="6496684">
                <a:moveTo>
                  <a:pt x="0" y="0"/>
                </a:moveTo>
                <a:lnTo>
                  <a:pt x="6496320" y="0"/>
                </a:lnTo>
              </a:path>
            </a:pathLst>
          </a:custGeom>
          <a:ln w="91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3354" y="634782"/>
            <a:ext cx="6488430" cy="83278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85"/>
              </a:spcBef>
            </a:pPr>
            <a:endParaRPr lang="en-US"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lang="en-US"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100" dirty="0">
              <a:latin typeface="Arial"/>
              <a:cs typeface="Arial"/>
            </a:endParaRPr>
          </a:p>
          <a:p>
            <a:pPr marL="15240">
              <a:lnSpc>
                <a:spcPct val="100000"/>
              </a:lnSpc>
              <a:spcBef>
                <a:spcPts val="5"/>
              </a:spcBef>
            </a:pPr>
            <a:r>
              <a:rPr sz="1100" b="1" spc="-65" dirty="0">
                <a:solidFill>
                  <a:srgbClr val="131313"/>
                </a:solidFill>
                <a:latin typeface="Arial"/>
                <a:cs typeface="Arial"/>
              </a:rPr>
              <a:t>Re:</a:t>
            </a:r>
            <a:r>
              <a:rPr sz="1100" b="1" spc="-30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1100" b="1" spc="-60" dirty="0">
                <a:solidFill>
                  <a:srgbClr val="131313"/>
                </a:solidFill>
                <a:latin typeface="Arial"/>
                <a:cs typeface="Arial"/>
              </a:rPr>
              <a:t>Bank</a:t>
            </a:r>
            <a:r>
              <a:rPr sz="1100" b="1" spc="10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1100" b="1" spc="-20" dirty="0">
                <a:solidFill>
                  <a:srgbClr val="131313"/>
                </a:solidFill>
                <a:latin typeface="Arial"/>
                <a:cs typeface="Arial"/>
              </a:rPr>
              <a:t>transfer</a:t>
            </a:r>
            <a:r>
              <a:rPr sz="1100" b="1" spc="85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-</a:t>
            </a:r>
            <a:r>
              <a:rPr sz="1100" spc="2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131313"/>
                </a:solidFill>
                <a:latin typeface="Arial"/>
                <a:cs typeface="Arial"/>
              </a:rPr>
              <a:t>Mortgage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35"/>
              </a:spcBef>
            </a:pPr>
            <a:endParaRPr sz="1100" dirty="0">
              <a:latin typeface="Arial"/>
              <a:cs typeface="Arial"/>
            </a:endParaRPr>
          </a:p>
          <a:p>
            <a:pPr marL="43180">
              <a:lnSpc>
                <a:spcPct val="100000"/>
              </a:lnSpc>
              <a:spcBef>
                <a:spcPts val="5"/>
              </a:spcBef>
            </a:pPr>
            <a:r>
              <a:rPr sz="1050" b="1" spc="-90" dirty="0">
                <a:solidFill>
                  <a:srgbClr val="131313"/>
                </a:solidFill>
                <a:latin typeface="Arial"/>
                <a:cs typeface="Arial"/>
              </a:rPr>
              <a:t>From</a:t>
            </a:r>
            <a:r>
              <a:rPr sz="1050" b="1" spc="45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1050" b="1" spc="-95" dirty="0">
                <a:solidFill>
                  <a:srgbClr val="131313"/>
                </a:solidFill>
                <a:latin typeface="Arial"/>
                <a:cs typeface="Arial"/>
              </a:rPr>
              <a:t>David</a:t>
            </a:r>
            <a:r>
              <a:rPr sz="1050" b="1" spc="50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10101"/>
                </a:solidFill>
                <a:latin typeface="Arial"/>
                <a:cs typeface="Arial"/>
              </a:rPr>
              <a:t>Vrijmoed</a:t>
            </a:r>
            <a:r>
              <a:rPr sz="950" spc="114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010101"/>
                </a:solidFill>
                <a:latin typeface="Arial"/>
                <a:cs typeface="Arial"/>
                <a:hlinkClick r:id="rId2"/>
              </a:rPr>
              <a:t>&lt;dvrijmoed@gmail.com&gt;</a:t>
            </a:r>
            <a:endParaRPr sz="950" dirty="0">
              <a:latin typeface="Arial"/>
              <a:cs typeface="Arial"/>
            </a:endParaRPr>
          </a:p>
          <a:p>
            <a:pPr marL="43815">
              <a:lnSpc>
                <a:spcPct val="100000"/>
              </a:lnSpc>
              <a:spcBef>
                <a:spcPts val="375"/>
              </a:spcBef>
            </a:pPr>
            <a:r>
              <a:rPr sz="1000" b="1" spc="-30" dirty="0">
                <a:solidFill>
                  <a:srgbClr val="131313"/>
                </a:solidFill>
                <a:latin typeface="Arial"/>
                <a:cs typeface="Arial"/>
              </a:rPr>
              <a:t>Date</a:t>
            </a:r>
            <a:r>
              <a:rPr sz="1000" b="1" spc="-30" dirty="0">
                <a:solidFill>
                  <a:srgbClr val="9E9E9E"/>
                </a:solidFill>
                <a:latin typeface="Arial"/>
                <a:cs typeface="Arial"/>
              </a:rPr>
              <a:t>.</a:t>
            </a:r>
            <a:r>
              <a:rPr sz="1000" b="1" spc="-95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131313"/>
                </a:solidFill>
                <a:latin typeface="Arial"/>
                <a:cs typeface="Arial"/>
              </a:rPr>
              <a:t>Wed</a:t>
            </a:r>
            <a:r>
              <a:rPr sz="1000" b="1" spc="30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10101"/>
                </a:solidFill>
                <a:latin typeface="Arial"/>
                <a:cs typeface="Arial"/>
              </a:rPr>
              <a:t>2/25/2009</a:t>
            </a:r>
            <a:r>
              <a:rPr sz="950" spc="6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010101"/>
                </a:solidFill>
                <a:latin typeface="Arial"/>
                <a:cs typeface="Arial"/>
              </a:rPr>
              <a:t>7:15</a:t>
            </a:r>
            <a:r>
              <a:rPr sz="950" spc="4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950" spc="-25" dirty="0">
                <a:solidFill>
                  <a:srgbClr val="131313"/>
                </a:solidFill>
                <a:latin typeface="Arial"/>
                <a:cs typeface="Arial"/>
              </a:rPr>
              <a:t>PM</a:t>
            </a:r>
            <a:endParaRPr sz="950" dirty="0">
              <a:latin typeface="Arial"/>
              <a:cs typeface="Arial"/>
            </a:endParaRPr>
          </a:p>
          <a:p>
            <a:pPr marL="41910">
              <a:lnSpc>
                <a:spcPct val="100000"/>
              </a:lnSpc>
              <a:spcBef>
                <a:spcPts val="409"/>
              </a:spcBef>
              <a:tabLst>
                <a:tab pos="371475" algn="l"/>
              </a:tabLst>
            </a:pPr>
            <a:r>
              <a:rPr sz="700" b="1" spc="-25" dirty="0">
                <a:solidFill>
                  <a:srgbClr val="131313"/>
                </a:solidFill>
                <a:latin typeface="Arial"/>
                <a:cs typeface="Arial"/>
              </a:rPr>
              <a:t>TQ</a:t>
            </a:r>
            <a:r>
              <a:rPr sz="700" b="1" dirty="0">
                <a:solidFill>
                  <a:srgbClr val="131313"/>
                </a:solidFill>
                <a:latin typeface="Arial"/>
                <a:cs typeface="Arial"/>
              </a:rPr>
              <a:t>	</a:t>
            </a:r>
            <a:r>
              <a:rPr sz="950" dirty="0">
                <a:solidFill>
                  <a:srgbClr val="010101"/>
                </a:solidFill>
                <a:latin typeface="Arial"/>
                <a:cs typeface="Arial"/>
              </a:rPr>
              <a:t>christine</a:t>
            </a:r>
            <a:r>
              <a:rPr sz="950" spc="9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10101"/>
                </a:solidFill>
                <a:latin typeface="Arial"/>
                <a:cs typeface="Arial"/>
              </a:rPr>
              <a:t>moyer</a:t>
            </a:r>
            <a:r>
              <a:rPr sz="950" spc="13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010101"/>
                </a:solidFill>
                <a:latin typeface="Arial"/>
                <a:cs typeface="Arial"/>
                <a:hlinkClick r:id="rId3"/>
              </a:rPr>
              <a:t>&lt;christinemoyer@hotmail.com&gt;</a:t>
            </a:r>
            <a:endParaRPr sz="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950" dirty="0">
              <a:latin typeface="Arial"/>
              <a:cs typeface="Arial"/>
            </a:endParaRPr>
          </a:p>
          <a:p>
            <a:pPr marL="17145">
              <a:lnSpc>
                <a:spcPct val="100000"/>
              </a:lnSpc>
            </a:pP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Hi</a:t>
            </a:r>
            <a:r>
              <a:rPr sz="1100" spc="-3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010101"/>
                </a:solidFill>
                <a:latin typeface="Arial"/>
                <a:cs typeface="Arial"/>
              </a:rPr>
              <a:t>Chris,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5"/>
              </a:spcBef>
            </a:pPr>
            <a:endParaRPr sz="1100" dirty="0">
              <a:latin typeface="Arial"/>
              <a:cs typeface="Arial"/>
            </a:endParaRPr>
          </a:p>
          <a:p>
            <a:pPr marL="16510" marR="210185" indent="-4445">
              <a:lnSpc>
                <a:spcPct val="114700"/>
              </a:lnSpc>
              <a:spcBef>
                <a:spcPts val="5"/>
              </a:spcBef>
            </a:pPr>
            <a:r>
              <a:rPr sz="1100" dirty="0">
                <a:solidFill>
                  <a:srgbClr val="131313"/>
                </a:solidFill>
                <a:latin typeface="Arial"/>
                <a:cs typeface="Arial"/>
              </a:rPr>
              <a:t>I</a:t>
            </a:r>
            <a:r>
              <a:rPr sz="1100" spc="40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31313"/>
                </a:solidFill>
                <a:latin typeface="Arial"/>
                <a:cs typeface="Arial"/>
              </a:rPr>
              <a:t>gave</a:t>
            </a:r>
            <a:r>
              <a:rPr sz="1100" spc="-20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instructions</a:t>
            </a:r>
            <a:r>
              <a:rPr sz="1100" spc="5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to</a:t>
            </a:r>
            <a:r>
              <a:rPr sz="1100" spc="13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the</a:t>
            </a:r>
            <a:r>
              <a:rPr sz="1100" spc="1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bank</a:t>
            </a:r>
            <a:r>
              <a:rPr sz="1100" spc="-2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yesterday</a:t>
            </a:r>
            <a:r>
              <a:rPr sz="1100" spc="3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(25 </a:t>
            </a:r>
            <a:r>
              <a:rPr sz="1100" spc="-35" dirty="0">
                <a:solidFill>
                  <a:srgbClr val="010101"/>
                </a:solidFill>
                <a:latin typeface="Arial"/>
                <a:cs typeface="Arial"/>
              </a:rPr>
              <a:t>Feb)</a:t>
            </a:r>
            <a:r>
              <a:rPr sz="1100" spc="2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to</a:t>
            </a:r>
            <a:r>
              <a:rPr sz="1100" spc="17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transfer</a:t>
            </a:r>
            <a:r>
              <a:rPr sz="1100" spc="3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010101"/>
                </a:solidFill>
                <a:latin typeface="Arial"/>
                <a:cs typeface="Arial"/>
              </a:rPr>
              <a:t>US$99,000</a:t>
            </a:r>
            <a:r>
              <a:rPr sz="1100" spc="3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to</a:t>
            </a:r>
            <a:r>
              <a:rPr sz="1100" spc="16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your</a:t>
            </a:r>
            <a:r>
              <a:rPr sz="1100" spc="3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account</a:t>
            </a:r>
            <a:r>
              <a:rPr sz="1100" spc="6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010101"/>
                </a:solidFill>
                <a:latin typeface="Arial"/>
                <a:cs typeface="Arial"/>
              </a:rPr>
              <a:t>mentioned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below.</a:t>
            </a:r>
            <a:r>
              <a:rPr sz="1100" spc="30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010101"/>
                </a:solidFill>
                <a:latin typeface="Arial"/>
                <a:cs typeface="Arial"/>
              </a:rPr>
              <a:t>So</a:t>
            </a:r>
            <a:r>
              <a:rPr sz="1100" spc="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you</a:t>
            </a:r>
            <a:r>
              <a:rPr sz="1100" spc="-1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should</a:t>
            </a:r>
            <a:r>
              <a:rPr sz="1100" spc="8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010101"/>
                </a:solidFill>
                <a:latin typeface="Arial"/>
                <a:cs typeface="Arial"/>
              </a:rPr>
              <a:t>receive</a:t>
            </a:r>
            <a:r>
              <a:rPr sz="1100" spc="7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it</a:t>
            </a:r>
            <a:r>
              <a:rPr sz="1100" spc="16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hopefully</a:t>
            </a:r>
            <a:r>
              <a:rPr sz="1100" spc="2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in</a:t>
            </a:r>
            <a:r>
              <a:rPr sz="1100" spc="5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the</a:t>
            </a:r>
            <a:r>
              <a:rPr sz="1100" spc="2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31313"/>
                </a:solidFill>
                <a:latin typeface="Arial"/>
                <a:cs typeface="Arial"/>
              </a:rPr>
              <a:t>next</a:t>
            </a:r>
            <a:r>
              <a:rPr sz="1100" spc="30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1</a:t>
            </a:r>
            <a:r>
              <a:rPr sz="1100" spc="3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to</a:t>
            </a:r>
            <a:r>
              <a:rPr sz="1100" spc="14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2</a:t>
            </a:r>
            <a:r>
              <a:rPr sz="1100" spc="-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010101"/>
                </a:solidFill>
                <a:latin typeface="Arial"/>
                <a:cs typeface="Arial"/>
              </a:rPr>
              <a:t>days.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1100" dirty="0">
              <a:latin typeface="Arial"/>
              <a:cs typeface="Arial"/>
            </a:endParaRPr>
          </a:p>
          <a:p>
            <a:pPr marL="15875" marR="5080" indent="-3810">
              <a:lnSpc>
                <a:spcPct val="114700"/>
              </a:lnSpc>
            </a:pPr>
            <a:r>
              <a:rPr sz="1100" spc="-10" dirty="0">
                <a:solidFill>
                  <a:srgbClr val="010101"/>
                </a:solidFill>
                <a:latin typeface="Arial"/>
                <a:cs typeface="Arial"/>
              </a:rPr>
              <a:t>Justin</a:t>
            </a:r>
            <a:r>
              <a:rPr sz="1100" spc="4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is</a:t>
            </a:r>
            <a:r>
              <a:rPr sz="1100" spc="2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31313"/>
                </a:solidFill>
                <a:latin typeface="Arial"/>
                <a:cs typeface="Arial"/>
              </a:rPr>
              <a:t>over</a:t>
            </a:r>
            <a:r>
              <a:rPr sz="1100" spc="65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31313"/>
                </a:solidFill>
                <a:latin typeface="Arial"/>
                <a:cs typeface="Arial"/>
              </a:rPr>
              <a:t>all</a:t>
            </a:r>
            <a:r>
              <a:rPr sz="1100" spc="25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his</a:t>
            </a:r>
            <a:r>
              <a:rPr sz="1100" spc="6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31313"/>
                </a:solidFill>
                <a:latin typeface="Arial"/>
                <a:cs typeface="Arial"/>
              </a:rPr>
              <a:t>recent</a:t>
            </a:r>
            <a:r>
              <a:rPr sz="1100" spc="100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minor</a:t>
            </a:r>
            <a:r>
              <a:rPr sz="1100" spc="3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ailments</a:t>
            </a:r>
            <a:r>
              <a:rPr sz="1100" spc="12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010101"/>
                </a:solidFill>
                <a:latin typeface="Arial"/>
                <a:cs typeface="Arial"/>
              </a:rPr>
              <a:t>such</a:t>
            </a:r>
            <a:r>
              <a:rPr sz="1100" spc="1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131313"/>
                </a:solidFill>
                <a:latin typeface="Arial"/>
                <a:cs typeface="Arial"/>
              </a:rPr>
              <a:t>as</a:t>
            </a:r>
            <a:r>
              <a:rPr sz="1100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coughing,</a:t>
            </a:r>
            <a:r>
              <a:rPr sz="1100" spc="5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runny</a:t>
            </a:r>
            <a:r>
              <a:rPr sz="1100" spc="4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31313"/>
                </a:solidFill>
                <a:latin typeface="Arial"/>
                <a:cs typeface="Arial"/>
              </a:rPr>
              <a:t>nose</a:t>
            </a:r>
            <a:r>
              <a:rPr sz="1100" spc="15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etc.</a:t>
            </a:r>
            <a:r>
              <a:rPr sz="1100" spc="-1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but</a:t>
            </a:r>
            <a:r>
              <a:rPr sz="1100" spc="5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we're</a:t>
            </a:r>
            <a:r>
              <a:rPr sz="1100" spc="3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31313"/>
                </a:solidFill>
                <a:latin typeface="Arial"/>
                <a:cs typeface="Arial"/>
              </a:rPr>
              <a:t>now</a:t>
            </a:r>
            <a:r>
              <a:rPr sz="1100" spc="10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right</a:t>
            </a:r>
            <a:r>
              <a:rPr sz="1100" spc="1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in</a:t>
            </a:r>
            <a:r>
              <a:rPr sz="1100" spc="1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010101"/>
                </a:solidFill>
                <a:latin typeface="Arial"/>
                <a:cs typeface="Arial"/>
              </a:rPr>
              <a:t>the </a:t>
            </a:r>
            <a:r>
              <a:rPr sz="1100" dirty="0">
                <a:solidFill>
                  <a:srgbClr val="131313"/>
                </a:solidFill>
                <a:latin typeface="Arial"/>
                <a:cs typeface="Arial"/>
              </a:rPr>
              <a:t>middle</a:t>
            </a:r>
            <a:r>
              <a:rPr sz="1100" spc="5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of</a:t>
            </a:r>
            <a:r>
              <a:rPr sz="1100" spc="1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the</a:t>
            </a:r>
            <a:r>
              <a:rPr sz="1100" spc="2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peak</a:t>
            </a:r>
            <a:r>
              <a:rPr sz="1100" spc="2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flu</a:t>
            </a:r>
            <a:r>
              <a:rPr sz="1100" spc="1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131313"/>
                </a:solidFill>
                <a:latin typeface="Arial"/>
                <a:cs typeface="Arial"/>
              </a:rPr>
              <a:t>season</a:t>
            </a:r>
            <a:r>
              <a:rPr sz="1100" spc="50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here</a:t>
            </a:r>
            <a:r>
              <a:rPr sz="1100" spc="-3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31313"/>
                </a:solidFill>
                <a:latin typeface="Arial"/>
                <a:cs typeface="Arial"/>
              </a:rPr>
              <a:t>so</a:t>
            </a:r>
            <a:r>
              <a:rPr sz="1100" spc="-35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fingers</a:t>
            </a:r>
            <a:r>
              <a:rPr sz="1100" spc="5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010101"/>
                </a:solidFill>
                <a:latin typeface="Arial"/>
                <a:cs typeface="Arial"/>
              </a:rPr>
              <a:t>crossed</a:t>
            </a:r>
            <a:r>
              <a:rPr sz="1100" spc="7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he</a:t>
            </a:r>
            <a:r>
              <a:rPr sz="1100" spc="3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010101"/>
                </a:solidFill>
                <a:latin typeface="Arial"/>
                <a:cs typeface="Arial"/>
              </a:rPr>
              <a:t>stays</a:t>
            </a:r>
            <a:r>
              <a:rPr sz="1100" spc="2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healthy.</a:t>
            </a:r>
            <a:r>
              <a:rPr sz="1100" spc="26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31313"/>
                </a:solidFill>
                <a:latin typeface="Arial"/>
                <a:cs typeface="Arial"/>
              </a:rPr>
              <a:t>Glad</a:t>
            </a:r>
            <a:r>
              <a:rPr sz="1100" spc="45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to</a:t>
            </a:r>
            <a:r>
              <a:rPr sz="1100" spc="15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hear</a:t>
            </a:r>
            <a:r>
              <a:rPr sz="1100" spc="-3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31313"/>
                </a:solidFill>
                <a:latin typeface="Arial"/>
                <a:cs typeface="Arial"/>
              </a:rPr>
              <a:t>Max</a:t>
            </a:r>
            <a:r>
              <a:rPr sz="1100" spc="5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is</a:t>
            </a:r>
            <a:r>
              <a:rPr sz="1100" spc="3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010101"/>
                </a:solidFill>
                <a:latin typeface="Arial"/>
                <a:cs typeface="Arial"/>
              </a:rPr>
              <a:t>getting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better</a:t>
            </a:r>
            <a:r>
              <a:rPr sz="1100" spc="9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131313"/>
                </a:solidFill>
                <a:latin typeface="Arial"/>
                <a:cs typeface="Arial"/>
              </a:rPr>
              <a:t>as</a:t>
            </a:r>
            <a:r>
              <a:rPr sz="1100" spc="35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010101"/>
                </a:solidFill>
                <a:latin typeface="Arial"/>
                <a:cs typeface="Arial"/>
              </a:rPr>
              <a:t>well.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endParaRPr sz="1100" dirty="0">
              <a:latin typeface="Arial"/>
              <a:cs typeface="Arial"/>
            </a:endParaRPr>
          </a:p>
          <a:p>
            <a:pPr marL="17145">
              <a:lnSpc>
                <a:spcPct val="100000"/>
              </a:lnSpc>
            </a:pPr>
            <a:r>
              <a:rPr sz="1100" spc="-30" dirty="0">
                <a:solidFill>
                  <a:srgbClr val="010101"/>
                </a:solidFill>
                <a:latin typeface="Arial"/>
                <a:cs typeface="Arial"/>
              </a:rPr>
              <a:t>Regards,</a:t>
            </a:r>
            <a:r>
              <a:rPr sz="1100" spc="-2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010101"/>
                </a:solidFill>
                <a:latin typeface="Arial"/>
                <a:cs typeface="Arial"/>
              </a:rPr>
              <a:t>Dave.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1100" dirty="0">
              <a:latin typeface="Arial"/>
              <a:cs typeface="Arial"/>
            </a:endParaRPr>
          </a:p>
          <a:p>
            <a:pPr marL="154305" marR="836930" indent="-142240">
              <a:lnSpc>
                <a:spcPct val="112900"/>
              </a:lnSpc>
            </a:pP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On</a:t>
            </a:r>
            <a:r>
              <a:rPr sz="1100" spc="-3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010101"/>
                </a:solidFill>
                <a:latin typeface="Arial"/>
                <a:cs typeface="Arial"/>
              </a:rPr>
              <a:t>Thu,</a:t>
            </a:r>
            <a:r>
              <a:rPr sz="1100" spc="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131313"/>
                </a:solidFill>
                <a:latin typeface="Arial"/>
                <a:cs typeface="Arial"/>
              </a:rPr>
              <a:t>Feb</a:t>
            </a:r>
            <a:r>
              <a:rPr sz="1100" spc="50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010101"/>
                </a:solidFill>
                <a:latin typeface="Arial"/>
                <a:cs typeface="Arial"/>
              </a:rPr>
              <a:t>19,</a:t>
            </a:r>
            <a:r>
              <a:rPr sz="1100" spc="-1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31313"/>
                </a:solidFill>
                <a:latin typeface="Arial"/>
                <a:cs typeface="Arial"/>
              </a:rPr>
              <a:t>2009</a:t>
            </a:r>
            <a:r>
              <a:rPr sz="1100" spc="45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31313"/>
                </a:solidFill>
                <a:latin typeface="Arial"/>
                <a:cs typeface="Arial"/>
              </a:rPr>
              <a:t>at</a:t>
            </a:r>
            <a:r>
              <a:rPr sz="1100" spc="110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010101"/>
                </a:solidFill>
                <a:latin typeface="Arial"/>
                <a:cs typeface="Arial"/>
              </a:rPr>
              <a:t>1:32</a:t>
            </a:r>
            <a:r>
              <a:rPr sz="1100" spc="1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AM,</a:t>
            </a:r>
            <a:r>
              <a:rPr sz="1100" spc="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christine</a:t>
            </a:r>
            <a:r>
              <a:rPr sz="1100" spc="114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moyer</a:t>
            </a:r>
            <a:r>
              <a:rPr sz="1100" spc="24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u="heavy" dirty="0">
                <a:solidFill>
                  <a:srgbClr val="010101"/>
                </a:solidFill>
                <a:uFill>
                  <a:solidFill>
                    <a:srgbClr val="010101"/>
                  </a:solidFill>
                </a:uFill>
                <a:latin typeface="Arial"/>
                <a:cs typeface="Arial"/>
              </a:rPr>
              <a:t>&lt;</a:t>
            </a:r>
            <a:r>
              <a:rPr sz="1100" u="heavy" dirty="0">
                <a:solidFill>
                  <a:srgbClr val="0801E9"/>
                </a:solidFill>
                <a:uFill>
                  <a:solidFill>
                    <a:srgbClr val="010101"/>
                  </a:solidFill>
                </a:uFill>
                <a:latin typeface="Arial"/>
                <a:cs typeface="Arial"/>
              </a:rPr>
              <a:t>christinemoyer@hotmail,com</a:t>
            </a:r>
            <a:r>
              <a:rPr sz="1100" u="heavy" dirty="0">
                <a:solidFill>
                  <a:srgbClr val="010101"/>
                </a:solidFill>
                <a:uFill>
                  <a:solidFill>
                    <a:srgbClr val="010101"/>
                  </a:solidFill>
                </a:uFill>
                <a:latin typeface="Arial"/>
                <a:cs typeface="Arial"/>
              </a:rPr>
              <a:t>&gt;</a:t>
            </a:r>
            <a:r>
              <a:rPr sz="1100" u="none" dirty="0">
                <a:solidFill>
                  <a:srgbClr val="010101"/>
                </a:solidFill>
                <a:latin typeface="Arial"/>
                <a:cs typeface="Arial"/>
              </a:rPr>
              <a:t>-</a:t>
            </a:r>
            <a:r>
              <a:rPr sz="1100" u="none" spc="-10" dirty="0">
                <a:solidFill>
                  <a:srgbClr val="010101"/>
                </a:solidFill>
                <a:latin typeface="Arial"/>
                <a:cs typeface="Arial"/>
              </a:rPr>
              <a:t>wrote: </a:t>
            </a:r>
            <a:r>
              <a:rPr sz="1100" u="none" dirty="0">
                <a:solidFill>
                  <a:srgbClr val="010101"/>
                </a:solidFill>
                <a:latin typeface="Arial"/>
                <a:cs typeface="Arial"/>
              </a:rPr>
              <a:t>Hi</a:t>
            </a:r>
            <a:r>
              <a:rPr sz="1100" u="none" spc="1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u="none" spc="-10" dirty="0">
                <a:solidFill>
                  <a:srgbClr val="010101"/>
                </a:solidFill>
                <a:latin typeface="Arial"/>
                <a:cs typeface="Arial"/>
              </a:rPr>
              <a:t>Dave,</a:t>
            </a:r>
            <a:endParaRPr sz="1100" dirty="0">
              <a:latin typeface="Arial"/>
              <a:cs typeface="Arial"/>
            </a:endParaRPr>
          </a:p>
          <a:p>
            <a:pPr marL="150495" marR="2604770" indent="5080">
              <a:lnSpc>
                <a:spcPts val="3030"/>
              </a:lnSpc>
              <a:spcBef>
                <a:spcPts val="360"/>
              </a:spcBef>
            </a:pPr>
            <a:r>
              <a:rPr sz="1100" spc="-10" dirty="0">
                <a:solidFill>
                  <a:srgbClr val="010101"/>
                </a:solidFill>
                <a:latin typeface="Arial"/>
                <a:cs typeface="Arial"/>
              </a:rPr>
              <a:t>Below</a:t>
            </a:r>
            <a:r>
              <a:rPr sz="1100" spc="6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is</a:t>
            </a:r>
            <a:r>
              <a:rPr sz="1100" spc="4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the</a:t>
            </a:r>
            <a:r>
              <a:rPr sz="1100" spc="7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information</a:t>
            </a:r>
            <a:r>
              <a:rPr sz="1100" spc="9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you</a:t>
            </a:r>
            <a:r>
              <a:rPr sz="1100" spc="9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will</a:t>
            </a:r>
            <a:r>
              <a:rPr sz="1100" spc="2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need</a:t>
            </a:r>
            <a:r>
              <a:rPr sz="1100" spc="5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for</a:t>
            </a:r>
            <a:r>
              <a:rPr sz="1100" spc="3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the</a:t>
            </a:r>
            <a:r>
              <a:rPr sz="1100" spc="6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wire</a:t>
            </a:r>
            <a:r>
              <a:rPr sz="1100" spc="8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010101"/>
                </a:solidFill>
                <a:latin typeface="Arial"/>
                <a:cs typeface="Arial"/>
              </a:rPr>
              <a:t>transfer. Thanks</a:t>
            </a:r>
            <a:r>
              <a:rPr sz="1100" spc="7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again</a:t>
            </a:r>
            <a:r>
              <a:rPr sz="1100" spc="7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for</a:t>
            </a:r>
            <a:r>
              <a:rPr sz="1100" spc="5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your</a:t>
            </a:r>
            <a:r>
              <a:rPr sz="1100" spc="2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time</a:t>
            </a:r>
            <a:r>
              <a:rPr sz="1100" spc="1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and</a:t>
            </a:r>
            <a:r>
              <a:rPr sz="1100" spc="5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010101"/>
                </a:solidFill>
                <a:latin typeface="Arial"/>
                <a:cs typeface="Arial"/>
              </a:rPr>
              <a:t>effort.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 dirty="0">
              <a:latin typeface="Arial"/>
              <a:cs typeface="Arial"/>
            </a:endParaRPr>
          </a:p>
          <a:p>
            <a:pPr marL="155575">
              <a:lnSpc>
                <a:spcPct val="100000"/>
              </a:lnSpc>
            </a:pPr>
            <a:r>
              <a:rPr sz="1100" spc="-30" dirty="0">
                <a:solidFill>
                  <a:srgbClr val="010101"/>
                </a:solidFill>
                <a:latin typeface="Arial"/>
                <a:cs typeface="Arial"/>
              </a:rPr>
              <a:t>Bank:</a:t>
            </a:r>
            <a:r>
              <a:rPr sz="1100" spc="-1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131313"/>
                </a:solidFill>
                <a:latin typeface="Arial"/>
                <a:cs typeface="Arial"/>
              </a:rPr>
              <a:t>Bank</a:t>
            </a:r>
            <a:r>
              <a:rPr sz="1100" spc="-15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of</a:t>
            </a:r>
            <a:r>
              <a:rPr sz="1100" spc="4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010101"/>
                </a:solidFill>
                <a:latin typeface="Arial"/>
                <a:cs typeface="Arial"/>
              </a:rPr>
              <a:t>America</a:t>
            </a:r>
            <a:endParaRPr sz="1100" dirty="0">
              <a:latin typeface="Arial"/>
              <a:cs typeface="Arial"/>
            </a:endParaRPr>
          </a:p>
          <a:p>
            <a:pPr marL="153670" marR="3537585">
              <a:lnSpc>
                <a:spcPct val="114700"/>
              </a:lnSpc>
            </a:pP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Account</a:t>
            </a:r>
            <a:r>
              <a:rPr sz="1100" spc="6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Holder:</a:t>
            </a:r>
            <a:r>
              <a:rPr sz="1100" spc="-5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31313"/>
                </a:solidFill>
                <a:latin typeface="Arial"/>
                <a:cs typeface="Arial"/>
              </a:rPr>
              <a:t>Robert</a:t>
            </a:r>
            <a:r>
              <a:rPr sz="1100" spc="40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and</a:t>
            </a:r>
            <a:r>
              <a:rPr sz="1100" spc="-1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Christine</a:t>
            </a:r>
            <a:r>
              <a:rPr sz="1100" spc="6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010101"/>
                </a:solidFill>
                <a:latin typeface="Arial"/>
                <a:cs typeface="Arial"/>
              </a:rPr>
              <a:t>Moyer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Account</a:t>
            </a:r>
            <a:r>
              <a:rPr sz="1100" spc="12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Number:</a:t>
            </a:r>
            <a:r>
              <a:rPr sz="1100" spc="3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010101"/>
                </a:solidFill>
                <a:latin typeface="Arial"/>
                <a:cs typeface="Arial"/>
              </a:rPr>
              <a:t>77188654</a:t>
            </a:r>
            <a:endParaRPr sz="1100" dirty="0">
              <a:latin typeface="Arial"/>
              <a:cs typeface="Arial"/>
            </a:endParaRPr>
          </a:p>
          <a:p>
            <a:pPr marL="156210">
              <a:lnSpc>
                <a:spcPct val="100000"/>
              </a:lnSpc>
              <a:spcBef>
                <a:spcPts val="195"/>
              </a:spcBef>
            </a:pPr>
            <a:r>
              <a:rPr sz="1100" spc="-75" dirty="0">
                <a:solidFill>
                  <a:srgbClr val="010101"/>
                </a:solidFill>
                <a:latin typeface="Arial"/>
                <a:cs typeface="Arial"/>
              </a:rPr>
              <a:t>SWIFT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010101"/>
                </a:solidFill>
                <a:latin typeface="Arial"/>
                <a:cs typeface="Arial"/>
              </a:rPr>
              <a:t>Code:</a:t>
            </a:r>
            <a:r>
              <a:rPr sz="1100" spc="-4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131313"/>
                </a:solidFill>
                <a:latin typeface="Arial"/>
                <a:cs typeface="Arial"/>
              </a:rPr>
              <a:t>BOFAUS3N</a:t>
            </a:r>
            <a:endParaRPr sz="1100" dirty="0">
              <a:latin typeface="Arial"/>
              <a:cs typeface="Arial"/>
            </a:endParaRPr>
          </a:p>
          <a:p>
            <a:pPr marL="151765">
              <a:lnSpc>
                <a:spcPts val="1315"/>
              </a:lnSpc>
              <a:spcBef>
                <a:spcPts val="170"/>
              </a:spcBef>
            </a:pP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Wire </a:t>
            </a:r>
            <a:r>
              <a:rPr sz="1100" spc="-20" dirty="0">
                <a:solidFill>
                  <a:srgbClr val="010101"/>
                </a:solidFill>
                <a:latin typeface="Arial"/>
                <a:cs typeface="Arial"/>
              </a:rPr>
              <a:t>Transfer</a:t>
            </a:r>
            <a:r>
              <a:rPr sz="1100" spc="6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number:</a:t>
            </a:r>
            <a:r>
              <a:rPr sz="1100" spc="1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131313"/>
                </a:solidFill>
                <a:latin typeface="Arial"/>
                <a:cs typeface="Arial"/>
              </a:rPr>
              <a:t>026009593</a:t>
            </a:r>
            <a:endParaRPr sz="1100" dirty="0">
              <a:latin typeface="Arial"/>
              <a:cs typeface="Arial"/>
            </a:endParaRPr>
          </a:p>
          <a:p>
            <a:pPr marL="155575">
              <a:lnSpc>
                <a:spcPts val="1555"/>
              </a:lnSpc>
            </a:pPr>
            <a:r>
              <a:rPr sz="1100" spc="-25" dirty="0">
                <a:solidFill>
                  <a:srgbClr val="131313"/>
                </a:solidFill>
                <a:latin typeface="Arial"/>
                <a:cs typeface="Arial"/>
              </a:rPr>
              <a:t>Bank</a:t>
            </a:r>
            <a:r>
              <a:rPr sz="1100" spc="-10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010101"/>
                </a:solidFill>
                <a:latin typeface="Arial"/>
                <a:cs typeface="Arial"/>
              </a:rPr>
              <a:t>address:</a:t>
            </a:r>
            <a:r>
              <a:rPr sz="1100" spc="-3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101</a:t>
            </a:r>
            <a:r>
              <a:rPr sz="1100" spc="-2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31313"/>
                </a:solidFill>
                <a:latin typeface="Arial"/>
                <a:cs typeface="Arial"/>
              </a:rPr>
              <a:t>Kirkland</a:t>
            </a:r>
            <a:r>
              <a:rPr sz="1100" spc="-15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010101"/>
                </a:solidFill>
                <a:latin typeface="Arial"/>
                <a:cs typeface="Arial"/>
              </a:rPr>
              <a:t>Ave,</a:t>
            </a:r>
            <a:r>
              <a:rPr sz="1100" spc="-4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010101"/>
                </a:solidFill>
                <a:latin typeface="Arial"/>
                <a:cs typeface="Arial"/>
              </a:rPr>
              <a:t>Kirkland,</a:t>
            </a:r>
            <a:r>
              <a:rPr sz="1100" spc="-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300" spc="-200" dirty="0">
                <a:solidFill>
                  <a:srgbClr val="131313"/>
                </a:solidFill>
                <a:latin typeface="Arial"/>
                <a:cs typeface="Arial"/>
              </a:rPr>
              <a:t>WA</a:t>
            </a:r>
            <a:r>
              <a:rPr sz="1300" spc="-20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131313"/>
                </a:solidFill>
                <a:latin typeface="Arial"/>
                <a:cs typeface="Arial"/>
              </a:rPr>
              <a:t>98033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endParaRPr sz="1100" dirty="0">
              <a:latin typeface="Arial"/>
              <a:cs typeface="Arial"/>
            </a:endParaRPr>
          </a:p>
          <a:p>
            <a:pPr marL="152400" marR="227965" indent="1905">
              <a:lnSpc>
                <a:spcPct val="110900"/>
              </a:lnSpc>
            </a:pP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How</a:t>
            </a:r>
            <a:r>
              <a:rPr sz="1100" spc="7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010101"/>
                </a:solidFill>
                <a:latin typeface="Arial"/>
                <a:cs typeface="Arial"/>
              </a:rPr>
              <a:t>is</a:t>
            </a:r>
            <a:r>
              <a:rPr sz="1100" spc="-4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010101"/>
                </a:solidFill>
                <a:latin typeface="Arial"/>
                <a:cs typeface="Arial"/>
              </a:rPr>
              <a:t>Justin?</a:t>
            </a:r>
            <a:r>
              <a:rPr sz="1100" spc="9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31313"/>
                </a:solidFill>
                <a:latin typeface="Arial"/>
                <a:cs typeface="Arial"/>
              </a:rPr>
              <a:t>Max</a:t>
            </a:r>
            <a:r>
              <a:rPr sz="1100" spc="45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010101"/>
                </a:solidFill>
                <a:latin typeface="Arial"/>
                <a:cs typeface="Arial"/>
              </a:rPr>
              <a:t>has</a:t>
            </a:r>
            <a:r>
              <a:rPr sz="1100" spc="8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been</a:t>
            </a:r>
            <a:r>
              <a:rPr sz="1100" spc="9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010101"/>
                </a:solidFill>
                <a:latin typeface="Arial"/>
                <a:cs typeface="Arial"/>
              </a:rPr>
              <a:t>sick</a:t>
            </a:r>
            <a:r>
              <a:rPr sz="1100" spc="2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for</a:t>
            </a:r>
            <a:r>
              <a:rPr sz="1100" spc="1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31313"/>
                </a:solidFill>
                <a:latin typeface="Arial"/>
                <a:cs typeface="Arial"/>
              </a:rPr>
              <a:t>a</a:t>
            </a:r>
            <a:r>
              <a:rPr sz="1100" spc="65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while</a:t>
            </a:r>
            <a:r>
              <a:rPr sz="1100" spc="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now.</a:t>
            </a:r>
            <a:r>
              <a:rPr sz="1100" spc="-2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the antibiotics</a:t>
            </a:r>
            <a:r>
              <a:rPr sz="1100" spc="8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131313"/>
                </a:solidFill>
                <a:latin typeface="Times New Roman"/>
                <a:cs typeface="Times New Roman"/>
              </a:rPr>
              <a:t>made</a:t>
            </a:r>
            <a:r>
              <a:rPr sz="1250" spc="15" dirty="0">
                <a:solidFill>
                  <a:srgbClr val="131313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him</a:t>
            </a:r>
            <a:r>
              <a:rPr sz="1100" spc="1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vomit</a:t>
            </a:r>
            <a:r>
              <a:rPr sz="1100" spc="6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and</a:t>
            </a:r>
            <a:r>
              <a:rPr sz="1100" spc="6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010101"/>
                </a:solidFill>
                <a:latin typeface="Arial"/>
                <a:cs typeface="Arial"/>
              </a:rPr>
              <a:t>have</a:t>
            </a:r>
            <a:r>
              <a:rPr sz="1100" spc="1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010101"/>
                </a:solidFill>
                <a:latin typeface="Arial"/>
                <a:cs typeface="Arial"/>
              </a:rPr>
              <a:t>loose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stools</a:t>
            </a:r>
            <a:r>
              <a:rPr sz="1100" spc="7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for</a:t>
            </a:r>
            <a:r>
              <a:rPr sz="1100" spc="8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31313"/>
                </a:solidFill>
                <a:latin typeface="Arial"/>
                <a:cs typeface="Arial"/>
              </a:rPr>
              <a:t>over</a:t>
            </a:r>
            <a:r>
              <a:rPr sz="1100" spc="15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010101"/>
                </a:solidFill>
                <a:latin typeface="Arial"/>
                <a:cs typeface="Arial"/>
              </a:rPr>
              <a:t>week.</a:t>
            </a:r>
            <a:r>
              <a:rPr sz="1100" spc="1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It</a:t>
            </a:r>
            <a:r>
              <a:rPr sz="1100" spc="1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BABABA"/>
                </a:solidFill>
                <a:latin typeface="Arial"/>
                <a:cs typeface="Arial"/>
              </a:rPr>
              <a:t>.</a:t>
            </a:r>
            <a:r>
              <a:rPr sz="1100" spc="-50" dirty="0">
                <a:solidFill>
                  <a:srgbClr val="131313"/>
                </a:solidFill>
                <a:latin typeface="Arial"/>
                <a:cs typeface="Arial"/>
              </a:rPr>
              <a:t>was</a:t>
            </a:r>
            <a:r>
              <a:rPr sz="1100" spc="-35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awful.</a:t>
            </a:r>
            <a:r>
              <a:rPr sz="1100" spc="1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1100" spc="1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think</a:t>
            </a:r>
            <a:r>
              <a:rPr sz="1100" spc="3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he</a:t>
            </a:r>
            <a:r>
              <a:rPr sz="1100" spc="2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is</a:t>
            </a:r>
            <a:r>
              <a:rPr sz="1100" spc="3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31313"/>
                </a:solidFill>
                <a:latin typeface="Arial"/>
                <a:cs typeface="Arial"/>
              </a:rPr>
              <a:t>on</a:t>
            </a:r>
            <a:r>
              <a:rPr sz="1100" spc="45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the</a:t>
            </a:r>
            <a:r>
              <a:rPr sz="1100" spc="4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mend</a:t>
            </a:r>
            <a:r>
              <a:rPr sz="1100" spc="-3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BABABA"/>
                </a:solidFill>
                <a:latin typeface="Arial"/>
                <a:cs typeface="Arial"/>
              </a:rPr>
              <a:t>.</a:t>
            </a:r>
            <a:r>
              <a:rPr sz="1100" spc="-10" dirty="0">
                <a:solidFill>
                  <a:srgbClr val="131313"/>
                </a:solidFill>
                <a:latin typeface="Arial"/>
                <a:cs typeface="Arial"/>
              </a:rPr>
              <a:t>now.</a:t>
            </a:r>
            <a:endParaRPr sz="1100" dirty="0">
              <a:latin typeface="Arial"/>
              <a:cs typeface="Arial"/>
            </a:endParaRPr>
          </a:p>
          <a:p>
            <a:pPr marL="149860" marR="5190490" indent="6350">
              <a:lnSpc>
                <a:spcPts val="3030"/>
              </a:lnSpc>
              <a:spcBef>
                <a:spcPts val="360"/>
              </a:spcBef>
            </a:pPr>
            <a:r>
              <a:rPr sz="1100" spc="-65" dirty="0">
                <a:solidFill>
                  <a:srgbClr val="010101"/>
                </a:solidFill>
                <a:latin typeface="Arial"/>
                <a:cs typeface="Arial"/>
              </a:rPr>
              <a:t>Say</a:t>
            </a:r>
            <a:r>
              <a:rPr sz="1100" spc="1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hello</a:t>
            </a:r>
            <a:r>
              <a:rPr sz="1100" spc="3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to</a:t>
            </a:r>
            <a:r>
              <a:rPr sz="1100" spc="9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010101"/>
                </a:solidFill>
                <a:latin typeface="Arial"/>
                <a:cs typeface="Arial"/>
              </a:rPr>
              <a:t>Janet.</a:t>
            </a:r>
            <a:endParaRPr sz="1100" dirty="0">
              <a:latin typeface="Arial"/>
              <a:cs typeface="Arial"/>
            </a:endParaRPr>
          </a:p>
          <a:p>
            <a:pPr marL="149860" marR="5190490">
              <a:lnSpc>
                <a:spcPts val="3030"/>
              </a:lnSpc>
            </a:pPr>
            <a:r>
              <a:rPr sz="1100" spc="-10" dirty="0">
                <a:solidFill>
                  <a:srgbClr val="010101"/>
                </a:solidFill>
                <a:latin typeface="Arial"/>
                <a:cs typeface="Arial"/>
              </a:rPr>
              <a:t>Chris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2C088F-1650-5390-8311-9C2B1F75C2EF}"/>
              </a:ext>
            </a:extLst>
          </p:cNvPr>
          <p:cNvSpPr/>
          <p:nvPr/>
        </p:nvSpPr>
        <p:spPr>
          <a:xfrm>
            <a:off x="164655" y="5791199"/>
            <a:ext cx="7505827" cy="1600197"/>
          </a:xfrm>
          <a:custGeom>
            <a:avLst/>
            <a:gdLst>
              <a:gd name="connsiteX0" fmla="*/ 0 w 7505827"/>
              <a:gd name="connsiteY0" fmla="*/ 0 h 1600197"/>
              <a:gd name="connsiteX1" fmla="*/ 607290 w 7505827"/>
              <a:gd name="connsiteY1" fmla="*/ 0 h 1600197"/>
              <a:gd name="connsiteX2" fmla="*/ 1064463 w 7505827"/>
              <a:gd name="connsiteY2" fmla="*/ 0 h 1600197"/>
              <a:gd name="connsiteX3" fmla="*/ 1896927 w 7505827"/>
              <a:gd name="connsiteY3" fmla="*/ 0 h 1600197"/>
              <a:gd name="connsiteX4" fmla="*/ 2429159 w 7505827"/>
              <a:gd name="connsiteY4" fmla="*/ 0 h 1600197"/>
              <a:gd name="connsiteX5" fmla="*/ 3036448 w 7505827"/>
              <a:gd name="connsiteY5" fmla="*/ 0 h 1600197"/>
              <a:gd name="connsiteX6" fmla="*/ 3568680 w 7505827"/>
              <a:gd name="connsiteY6" fmla="*/ 0 h 1600197"/>
              <a:gd name="connsiteX7" fmla="*/ 4401144 w 7505827"/>
              <a:gd name="connsiteY7" fmla="*/ 0 h 1600197"/>
              <a:gd name="connsiteX8" fmla="*/ 5008434 w 7505827"/>
              <a:gd name="connsiteY8" fmla="*/ 0 h 1600197"/>
              <a:gd name="connsiteX9" fmla="*/ 5540665 w 7505827"/>
              <a:gd name="connsiteY9" fmla="*/ 0 h 1600197"/>
              <a:gd name="connsiteX10" fmla="*/ 5997838 w 7505827"/>
              <a:gd name="connsiteY10" fmla="*/ 0 h 1600197"/>
              <a:gd name="connsiteX11" fmla="*/ 6605128 w 7505827"/>
              <a:gd name="connsiteY11" fmla="*/ 0 h 1600197"/>
              <a:gd name="connsiteX12" fmla="*/ 7505827 w 7505827"/>
              <a:gd name="connsiteY12" fmla="*/ 0 h 1600197"/>
              <a:gd name="connsiteX13" fmla="*/ 7505827 w 7505827"/>
              <a:gd name="connsiteY13" fmla="*/ 549401 h 1600197"/>
              <a:gd name="connsiteX14" fmla="*/ 7505827 w 7505827"/>
              <a:gd name="connsiteY14" fmla="*/ 1114804 h 1600197"/>
              <a:gd name="connsiteX15" fmla="*/ 7505827 w 7505827"/>
              <a:gd name="connsiteY15" fmla="*/ 1600197 h 1600197"/>
              <a:gd name="connsiteX16" fmla="*/ 7048654 w 7505827"/>
              <a:gd name="connsiteY16" fmla="*/ 1600197 h 1600197"/>
              <a:gd name="connsiteX17" fmla="*/ 6216189 w 7505827"/>
              <a:gd name="connsiteY17" fmla="*/ 1600197 h 1600197"/>
              <a:gd name="connsiteX18" fmla="*/ 5608900 w 7505827"/>
              <a:gd name="connsiteY18" fmla="*/ 1600197 h 1600197"/>
              <a:gd name="connsiteX19" fmla="*/ 4851494 w 7505827"/>
              <a:gd name="connsiteY19" fmla="*/ 1600197 h 1600197"/>
              <a:gd name="connsiteX20" fmla="*/ 4019029 w 7505827"/>
              <a:gd name="connsiteY20" fmla="*/ 1600197 h 1600197"/>
              <a:gd name="connsiteX21" fmla="*/ 3336681 w 7505827"/>
              <a:gd name="connsiteY21" fmla="*/ 1600197 h 1600197"/>
              <a:gd name="connsiteX22" fmla="*/ 2879508 w 7505827"/>
              <a:gd name="connsiteY22" fmla="*/ 1600197 h 1600197"/>
              <a:gd name="connsiteX23" fmla="*/ 2197160 w 7505827"/>
              <a:gd name="connsiteY23" fmla="*/ 1600197 h 1600197"/>
              <a:gd name="connsiteX24" fmla="*/ 1739987 w 7505827"/>
              <a:gd name="connsiteY24" fmla="*/ 1600197 h 1600197"/>
              <a:gd name="connsiteX25" fmla="*/ 1057639 w 7505827"/>
              <a:gd name="connsiteY25" fmla="*/ 1600197 h 1600197"/>
              <a:gd name="connsiteX26" fmla="*/ 0 w 7505827"/>
              <a:gd name="connsiteY26" fmla="*/ 1600197 h 1600197"/>
              <a:gd name="connsiteX27" fmla="*/ 0 w 7505827"/>
              <a:gd name="connsiteY27" fmla="*/ 1082800 h 1600197"/>
              <a:gd name="connsiteX28" fmla="*/ 0 w 7505827"/>
              <a:gd name="connsiteY28" fmla="*/ 517397 h 1600197"/>
              <a:gd name="connsiteX29" fmla="*/ 0 w 7505827"/>
              <a:gd name="connsiteY29" fmla="*/ 0 h 1600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505827" h="1600197" fill="none" extrusionOk="0">
                <a:moveTo>
                  <a:pt x="0" y="0"/>
                </a:moveTo>
                <a:cubicBezTo>
                  <a:pt x="178695" y="5646"/>
                  <a:pt x="327679" y="12189"/>
                  <a:pt x="607290" y="0"/>
                </a:cubicBezTo>
                <a:cubicBezTo>
                  <a:pt x="886901" y="-12189"/>
                  <a:pt x="943556" y="11157"/>
                  <a:pt x="1064463" y="0"/>
                </a:cubicBezTo>
                <a:cubicBezTo>
                  <a:pt x="1185370" y="-11157"/>
                  <a:pt x="1563694" y="33341"/>
                  <a:pt x="1896927" y="0"/>
                </a:cubicBezTo>
                <a:cubicBezTo>
                  <a:pt x="2230160" y="-33341"/>
                  <a:pt x="2187968" y="1086"/>
                  <a:pt x="2429159" y="0"/>
                </a:cubicBezTo>
                <a:cubicBezTo>
                  <a:pt x="2670350" y="-1086"/>
                  <a:pt x="2902382" y="-15355"/>
                  <a:pt x="3036448" y="0"/>
                </a:cubicBezTo>
                <a:cubicBezTo>
                  <a:pt x="3170514" y="15355"/>
                  <a:pt x="3399079" y="-21825"/>
                  <a:pt x="3568680" y="0"/>
                </a:cubicBezTo>
                <a:cubicBezTo>
                  <a:pt x="3738281" y="21825"/>
                  <a:pt x="4078985" y="28924"/>
                  <a:pt x="4401144" y="0"/>
                </a:cubicBezTo>
                <a:cubicBezTo>
                  <a:pt x="4723303" y="-28924"/>
                  <a:pt x="4709323" y="-1654"/>
                  <a:pt x="5008434" y="0"/>
                </a:cubicBezTo>
                <a:cubicBezTo>
                  <a:pt x="5307545" y="1654"/>
                  <a:pt x="5388212" y="-22372"/>
                  <a:pt x="5540665" y="0"/>
                </a:cubicBezTo>
                <a:cubicBezTo>
                  <a:pt x="5693118" y="22372"/>
                  <a:pt x="5845729" y="22187"/>
                  <a:pt x="5997838" y="0"/>
                </a:cubicBezTo>
                <a:cubicBezTo>
                  <a:pt x="6149947" y="-22187"/>
                  <a:pt x="6345005" y="-20823"/>
                  <a:pt x="6605128" y="0"/>
                </a:cubicBezTo>
                <a:cubicBezTo>
                  <a:pt x="6865251" y="20823"/>
                  <a:pt x="7154377" y="-14861"/>
                  <a:pt x="7505827" y="0"/>
                </a:cubicBezTo>
                <a:cubicBezTo>
                  <a:pt x="7521287" y="160664"/>
                  <a:pt x="7519111" y="339957"/>
                  <a:pt x="7505827" y="549401"/>
                </a:cubicBezTo>
                <a:cubicBezTo>
                  <a:pt x="7492543" y="758845"/>
                  <a:pt x="7494176" y="852874"/>
                  <a:pt x="7505827" y="1114804"/>
                </a:cubicBezTo>
                <a:cubicBezTo>
                  <a:pt x="7517478" y="1376734"/>
                  <a:pt x="7523868" y="1471748"/>
                  <a:pt x="7505827" y="1600197"/>
                </a:cubicBezTo>
                <a:cubicBezTo>
                  <a:pt x="7287074" y="1616883"/>
                  <a:pt x="7260791" y="1577371"/>
                  <a:pt x="7048654" y="1600197"/>
                </a:cubicBezTo>
                <a:cubicBezTo>
                  <a:pt x="6836517" y="1623023"/>
                  <a:pt x="6478164" y="1607557"/>
                  <a:pt x="6216189" y="1600197"/>
                </a:cubicBezTo>
                <a:cubicBezTo>
                  <a:pt x="5954214" y="1592837"/>
                  <a:pt x="5888564" y="1628370"/>
                  <a:pt x="5608900" y="1600197"/>
                </a:cubicBezTo>
                <a:cubicBezTo>
                  <a:pt x="5329236" y="1572024"/>
                  <a:pt x="5198828" y="1610381"/>
                  <a:pt x="4851494" y="1600197"/>
                </a:cubicBezTo>
                <a:cubicBezTo>
                  <a:pt x="4504160" y="1590013"/>
                  <a:pt x="4405657" y="1620629"/>
                  <a:pt x="4019029" y="1600197"/>
                </a:cubicBezTo>
                <a:cubicBezTo>
                  <a:pt x="3632401" y="1579765"/>
                  <a:pt x="3570579" y="1568907"/>
                  <a:pt x="3336681" y="1600197"/>
                </a:cubicBezTo>
                <a:cubicBezTo>
                  <a:pt x="3102783" y="1631487"/>
                  <a:pt x="2979646" y="1605423"/>
                  <a:pt x="2879508" y="1600197"/>
                </a:cubicBezTo>
                <a:cubicBezTo>
                  <a:pt x="2779370" y="1594971"/>
                  <a:pt x="2408856" y="1599957"/>
                  <a:pt x="2197160" y="1600197"/>
                </a:cubicBezTo>
                <a:cubicBezTo>
                  <a:pt x="1985464" y="1600437"/>
                  <a:pt x="1839189" y="1585743"/>
                  <a:pt x="1739987" y="1600197"/>
                </a:cubicBezTo>
                <a:cubicBezTo>
                  <a:pt x="1640785" y="1614651"/>
                  <a:pt x="1224120" y="1574020"/>
                  <a:pt x="1057639" y="1600197"/>
                </a:cubicBezTo>
                <a:cubicBezTo>
                  <a:pt x="891158" y="1626374"/>
                  <a:pt x="364522" y="1607502"/>
                  <a:pt x="0" y="1600197"/>
                </a:cubicBezTo>
                <a:cubicBezTo>
                  <a:pt x="-7592" y="1422129"/>
                  <a:pt x="1791" y="1261121"/>
                  <a:pt x="0" y="1082800"/>
                </a:cubicBezTo>
                <a:cubicBezTo>
                  <a:pt x="-1791" y="904479"/>
                  <a:pt x="-12766" y="709769"/>
                  <a:pt x="0" y="517397"/>
                </a:cubicBezTo>
                <a:cubicBezTo>
                  <a:pt x="12766" y="325025"/>
                  <a:pt x="15511" y="103810"/>
                  <a:pt x="0" y="0"/>
                </a:cubicBezTo>
                <a:close/>
              </a:path>
              <a:path w="7505827" h="1600197" stroke="0" extrusionOk="0">
                <a:moveTo>
                  <a:pt x="0" y="0"/>
                </a:moveTo>
                <a:cubicBezTo>
                  <a:pt x="289944" y="22986"/>
                  <a:pt x="339038" y="14406"/>
                  <a:pt x="607290" y="0"/>
                </a:cubicBezTo>
                <a:cubicBezTo>
                  <a:pt x="875542" y="-14406"/>
                  <a:pt x="987506" y="6799"/>
                  <a:pt x="1214579" y="0"/>
                </a:cubicBezTo>
                <a:cubicBezTo>
                  <a:pt x="1441652" y="-6799"/>
                  <a:pt x="1715167" y="26852"/>
                  <a:pt x="2047044" y="0"/>
                </a:cubicBezTo>
                <a:cubicBezTo>
                  <a:pt x="2378921" y="-26852"/>
                  <a:pt x="2472312" y="9605"/>
                  <a:pt x="2654333" y="0"/>
                </a:cubicBezTo>
                <a:cubicBezTo>
                  <a:pt x="2836354" y="-9605"/>
                  <a:pt x="3045611" y="12845"/>
                  <a:pt x="3261623" y="0"/>
                </a:cubicBezTo>
                <a:cubicBezTo>
                  <a:pt x="3477635" y="-12845"/>
                  <a:pt x="3764764" y="-36385"/>
                  <a:pt x="4019029" y="0"/>
                </a:cubicBezTo>
                <a:cubicBezTo>
                  <a:pt x="4273294" y="36385"/>
                  <a:pt x="4257569" y="-16047"/>
                  <a:pt x="4476202" y="0"/>
                </a:cubicBezTo>
                <a:cubicBezTo>
                  <a:pt x="4694835" y="16047"/>
                  <a:pt x="5082409" y="70"/>
                  <a:pt x="5308667" y="0"/>
                </a:cubicBezTo>
                <a:cubicBezTo>
                  <a:pt x="5534926" y="-70"/>
                  <a:pt x="5610908" y="-15309"/>
                  <a:pt x="5765840" y="0"/>
                </a:cubicBezTo>
                <a:cubicBezTo>
                  <a:pt x="5920772" y="15309"/>
                  <a:pt x="6183701" y="-7967"/>
                  <a:pt x="6448188" y="0"/>
                </a:cubicBezTo>
                <a:cubicBezTo>
                  <a:pt x="6712675" y="7967"/>
                  <a:pt x="7161368" y="17749"/>
                  <a:pt x="7505827" y="0"/>
                </a:cubicBezTo>
                <a:cubicBezTo>
                  <a:pt x="7519884" y="148252"/>
                  <a:pt x="7489779" y="382885"/>
                  <a:pt x="7505827" y="501395"/>
                </a:cubicBezTo>
                <a:cubicBezTo>
                  <a:pt x="7521875" y="619905"/>
                  <a:pt x="7494003" y="873477"/>
                  <a:pt x="7505827" y="1034794"/>
                </a:cubicBezTo>
                <a:cubicBezTo>
                  <a:pt x="7517651" y="1196111"/>
                  <a:pt x="7492380" y="1346750"/>
                  <a:pt x="7505827" y="1600197"/>
                </a:cubicBezTo>
                <a:cubicBezTo>
                  <a:pt x="7237908" y="1596986"/>
                  <a:pt x="7194442" y="1596478"/>
                  <a:pt x="6898537" y="1600197"/>
                </a:cubicBezTo>
                <a:cubicBezTo>
                  <a:pt x="6602632" y="1603917"/>
                  <a:pt x="6439405" y="1625134"/>
                  <a:pt x="6216189" y="1600197"/>
                </a:cubicBezTo>
                <a:cubicBezTo>
                  <a:pt x="5992973" y="1575260"/>
                  <a:pt x="5853312" y="1603821"/>
                  <a:pt x="5683958" y="1600197"/>
                </a:cubicBezTo>
                <a:cubicBezTo>
                  <a:pt x="5514604" y="1596573"/>
                  <a:pt x="5344206" y="1598231"/>
                  <a:pt x="5226785" y="1600197"/>
                </a:cubicBezTo>
                <a:cubicBezTo>
                  <a:pt x="5109364" y="1602163"/>
                  <a:pt x="4736915" y="1588531"/>
                  <a:pt x="4544437" y="1600197"/>
                </a:cubicBezTo>
                <a:cubicBezTo>
                  <a:pt x="4351959" y="1611863"/>
                  <a:pt x="4021679" y="1624161"/>
                  <a:pt x="3862089" y="1600197"/>
                </a:cubicBezTo>
                <a:cubicBezTo>
                  <a:pt x="3702499" y="1576233"/>
                  <a:pt x="3408984" y="1560131"/>
                  <a:pt x="3029625" y="1600197"/>
                </a:cubicBezTo>
                <a:cubicBezTo>
                  <a:pt x="2650266" y="1640263"/>
                  <a:pt x="2664778" y="1596736"/>
                  <a:pt x="2422335" y="1600197"/>
                </a:cubicBezTo>
                <a:cubicBezTo>
                  <a:pt x="2179892" y="1603659"/>
                  <a:pt x="2078828" y="1604507"/>
                  <a:pt x="1815045" y="1600197"/>
                </a:cubicBezTo>
                <a:cubicBezTo>
                  <a:pt x="1551262" y="1595888"/>
                  <a:pt x="1156036" y="1571166"/>
                  <a:pt x="982581" y="1600197"/>
                </a:cubicBezTo>
                <a:cubicBezTo>
                  <a:pt x="809126" y="1629228"/>
                  <a:pt x="266992" y="1645003"/>
                  <a:pt x="0" y="1600197"/>
                </a:cubicBezTo>
                <a:cubicBezTo>
                  <a:pt x="-24885" y="1414641"/>
                  <a:pt x="16976" y="1288308"/>
                  <a:pt x="0" y="1034794"/>
                </a:cubicBezTo>
                <a:cubicBezTo>
                  <a:pt x="-16976" y="781280"/>
                  <a:pt x="6666" y="656483"/>
                  <a:pt x="0" y="533399"/>
                </a:cubicBezTo>
                <a:cubicBezTo>
                  <a:pt x="-6666" y="410315"/>
                  <a:pt x="-11971" y="118151"/>
                  <a:pt x="0" y="0"/>
                </a:cubicBezTo>
                <a:close/>
              </a:path>
            </a:pathLst>
          </a:custGeom>
          <a:solidFill>
            <a:srgbClr val="FFFF00">
              <a:alpha val="10000"/>
            </a:srgbClr>
          </a:solidFill>
          <a:ln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326121500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B9DF7C-168A-7B5E-D925-A7FC9E23C522}"/>
              </a:ext>
            </a:extLst>
          </p:cNvPr>
          <p:cNvSpPr txBox="1"/>
          <p:nvPr/>
        </p:nvSpPr>
        <p:spPr>
          <a:xfrm>
            <a:off x="607657" y="260826"/>
            <a:ext cx="3772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Emails From Hong Kong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680" y="0"/>
            <a:ext cx="7284720" cy="100584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40155" y="572896"/>
            <a:ext cx="654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445" dirty="0">
                <a:solidFill>
                  <a:srgbClr val="0474D0"/>
                </a:solidFill>
                <a:latin typeface="Calibri"/>
                <a:cs typeface="Calibri"/>
              </a:rPr>
              <a:t>•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9047" y="618743"/>
            <a:ext cx="5727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60" dirty="0">
                <a:latin typeface="Calibri"/>
                <a:cs typeface="Calibri"/>
              </a:rPr>
              <a:t>Outlook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0719" y="1132331"/>
            <a:ext cx="3168015" cy="1185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55" dirty="0">
                <a:solidFill>
                  <a:srgbClr val="0D0D0D"/>
                </a:solidFill>
                <a:latin typeface="Arial"/>
                <a:cs typeface="Arial"/>
              </a:rPr>
              <a:t>RE:</a:t>
            </a:r>
            <a:r>
              <a:rPr sz="1100" b="1" spc="3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0D0D0D"/>
                </a:solidFill>
                <a:latin typeface="Arial"/>
                <a:cs typeface="Arial"/>
              </a:rPr>
              <a:t>foreign</a:t>
            </a:r>
            <a:r>
              <a:rPr sz="1100" b="1" spc="1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100" b="1" spc="-20" dirty="0">
                <a:solidFill>
                  <a:srgbClr val="0D0D0D"/>
                </a:solidFill>
                <a:latin typeface="Arial"/>
                <a:cs typeface="Arial"/>
              </a:rPr>
              <a:t>check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100">
              <a:latin typeface="Arial"/>
              <a:cs typeface="Arial"/>
            </a:endParaRPr>
          </a:p>
          <a:p>
            <a:pPr marL="40005" marR="5080">
              <a:lnSpc>
                <a:spcPct val="121000"/>
              </a:lnSpc>
            </a:pPr>
            <a:r>
              <a:rPr sz="1100" b="1" spc="-10" dirty="0">
                <a:solidFill>
                  <a:srgbClr val="040404"/>
                </a:solidFill>
                <a:latin typeface="Calibri"/>
                <a:cs typeface="Calibri"/>
              </a:rPr>
              <a:t>From</a:t>
            </a:r>
            <a:r>
              <a:rPr sz="1100" b="1" spc="30" dirty="0">
                <a:solidFill>
                  <a:srgbClr val="040404"/>
                </a:solidFill>
                <a:latin typeface="Calibri"/>
                <a:cs typeface="Calibri"/>
              </a:rPr>
              <a:t> </a:t>
            </a:r>
            <a:r>
              <a:rPr sz="1100" b="1" spc="-35" dirty="0">
                <a:solidFill>
                  <a:srgbClr val="040404"/>
                </a:solidFill>
                <a:latin typeface="Calibri"/>
                <a:cs typeface="Calibri"/>
              </a:rPr>
              <a:t>Franciscus</a:t>
            </a:r>
            <a:r>
              <a:rPr sz="1100" b="1" spc="-25" dirty="0">
                <a:solidFill>
                  <a:srgbClr val="040404"/>
                </a:solidFill>
                <a:latin typeface="Calibri"/>
                <a:cs typeface="Calibri"/>
              </a:rPr>
              <a:t> </a:t>
            </a:r>
            <a:r>
              <a:rPr sz="1100" b="1" spc="-35" dirty="0">
                <a:solidFill>
                  <a:srgbClr val="040404"/>
                </a:solidFill>
                <a:latin typeface="Calibri"/>
                <a:cs typeface="Calibri"/>
              </a:rPr>
              <a:t>Vrijmoed</a:t>
            </a:r>
            <a:r>
              <a:rPr sz="1100" b="1" spc="60" dirty="0">
                <a:solidFill>
                  <a:srgbClr val="040404"/>
                </a:solidFill>
                <a:latin typeface="Calibri"/>
                <a:cs typeface="Calibri"/>
              </a:rPr>
              <a:t> </a:t>
            </a:r>
            <a:r>
              <a:rPr sz="1100" b="1" spc="-45" dirty="0">
                <a:solidFill>
                  <a:srgbClr val="040404"/>
                </a:solidFill>
                <a:latin typeface="Calibri"/>
                <a:cs typeface="Calibri"/>
                <a:hlinkClick r:id="rId3"/>
              </a:rPr>
              <a:t>&lt;fajmvrijmoed@hotmail.com&gt;</a:t>
            </a:r>
            <a:r>
              <a:rPr sz="1100" b="1" spc="-45" dirty="0">
                <a:solidFill>
                  <a:srgbClr val="040404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40404"/>
                </a:solidFill>
                <a:latin typeface="Calibri"/>
                <a:cs typeface="Calibri"/>
              </a:rPr>
              <a:t>Date</a:t>
            </a:r>
            <a:r>
              <a:rPr sz="1100" b="1" spc="85" dirty="0">
                <a:solidFill>
                  <a:srgbClr val="040404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040404"/>
                </a:solidFill>
                <a:latin typeface="Calibri"/>
                <a:cs typeface="Calibri"/>
              </a:rPr>
              <a:t>Tue</a:t>
            </a:r>
            <a:r>
              <a:rPr sz="1100" b="1" spc="-35" dirty="0">
                <a:solidFill>
                  <a:srgbClr val="040404"/>
                </a:solidFill>
                <a:latin typeface="Calibri"/>
                <a:cs typeface="Calibri"/>
              </a:rPr>
              <a:t> </a:t>
            </a:r>
            <a:r>
              <a:rPr sz="1100" b="1" spc="-50" dirty="0">
                <a:solidFill>
                  <a:srgbClr val="040404"/>
                </a:solidFill>
                <a:latin typeface="Calibri"/>
                <a:cs typeface="Calibri"/>
              </a:rPr>
              <a:t>2/3/2009</a:t>
            </a:r>
            <a:r>
              <a:rPr sz="1100" b="1" spc="40" dirty="0">
                <a:solidFill>
                  <a:srgbClr val="040404"/>
                </a:solidFill>
                <a:latin typeface="Calibri"/>
                <a:cs typeface="Calibri"/>
              </a:rPr>
              <a:t> </a:t>
            </a:r>
            <a:r>
              <a:rPr sz="1100" b="1" spc="-165" dirty="0">
                <a:solidFill>
                  <a:srgbClr val="040404"/>
                </a:solidFill>
                <a:latin typeface="Calibri"/>
                <a:cs typeface="Calibri"/>
              </a:rPr>
              <a:t>11</a:t>
            </a:r>
            <a:r>
              <a:rPr sz="1100" b="1" spc="-60" dirty="0">
                <a:solidFill>
                  <a:srgbClr val="040404"/>
                </a:solidFill>
                <a:latin typeface="Calibri"/>
                <a:cs typeface="Calibri"/>
              </a:rPr>
              <a:t> </a:t>
            </a:r>
            <a:r>
              <a:rPr sz="1100" b="1" spc="-40" dirty="0">
                <a:solidFill>
                  <a:srgbClr val="040404"/>
                </a:solidFill>
                <a:latin typeface="Calibri"/>
                <a:cs typeface="Calibri"/>
              </a:rPr>
              <a:t>:49</a:t>
            </a:r>
            <a:r>
              <a:rPr sz="1100" b="1" spc="10" dirty="0">
                <a:solidFill>
                  <a:srgbClr val="040404"/>
                </a:solidFill>
                <a:latin typeface="Calibri"/>
                <a:cs typeface="Calibri"/>
              </a:rPr>
              <a:t> </a:t>
            </a:r>
            <a:r>
              <a:rPr sz="1100" b="1" spc="-25" dirty="0">
                <a:solidFill>
                  <a:srgbClr val="040404"/>
                </a:solidFill>
                <a:latin typeface="Calibri"/>
                <a:cs typeface="Calibri"/>
              </a:rPr>
              <a:t>PM</a:t>
            </a:r>
            <a:endParaRPr sz="1100">
              <a:latin typeface="Calibri"/>
              <a:cs typeface="Calibri"/>
            </a:endParaRPr>
          </a:p>
          <a:p>
            <a:pPr marL="35560" marR="162560" indent="-5080">
              <a:lnSpc>
                <a:spcPts val="1590"/>
              </a:lnSpc>
              <a:spcBef>
                <a:spcPts val="60"/>
              </a:spcBef>
              <a:tabLst>
                <a:tab pos="359410" algn="l"/>
              </a:tabLst>
            </a:pPr>
            <a:r>
              <a:rPr sz="1100" b="1" spc="-25" dirty="0">
                <a:latin typeface="Calibri"/>
                <a:cs typeface="Calibri"/>
              </a:rPr>
              <a:t>To</a:t>
            </a:r>
            <a:r>
              <a:rPr sz="1100" b="1" dirty="0">
                <a:latin typeface="Calibri"/>
                <a:cs typeface="Calibri"/>
              </a:rPr>
              <a:t>	</a:t>
            </a:r>
            <a:r>
              <a:rPr sz="1100" b="1" spc="-40" dirty="0">
                <a:latin typeface="Calibri"/>
                <a:cs typeface="Calibri"/>
              </a:rPr>
              <a:t>christine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25" dirty="0">
                <a:latin typeface="Calibri"/>
                <a:cs typeface="Calibri"/>
              </a:rPr>
              <a:t>moyer</a:t>
            </a:r>
            <a:r>
              <a:rPr sz="1100" b="1" spc="25" dirty="0">
                <a:latin typeface="Calibri"/>
                <a:cs typeface="Calibri"/>
              </a:rPr>
              <a:t> </a:t>
            </a:r>
            <a:r>
              <a:rPr sz="1100" b="1" spc="-45" dirty="0">
                <a:latin typeface="Calibri"/>
                <a:cs typeface="Calibri"/>
                <a:hlinkClick r:id="rId4"/>
              </a:rPr>
              <a:t>&lt;christinemoyer@hotmail.com</a:t>
            </a:r>
            <a:r>
              <a:rPr sz="1100" b="1" spc="-45" dirty="0">
                <a:latin typeface="Calibri"/>
                <a:cs typeface="Calibri"/>
              </a:rPr>
              <a:t>&gt; </a:t>
            </a:r>
            <a:r>
              <a:rPr sz="1100" b="1" spc="-25" dirty="0">
                <a:solidFill>
                  <a:srgbClr val="030303"/>
                </a:solidFill>
                <a:latin typeface="Calibri"/>
                <a:cs typeface="Calibri"/>
              </a:rPr>
              <a:t>Cc</a:t>
            </a:r>
            <a:r>
              <a:rPr sz="1100" b="1" dirty="0">
                <a:solidFill>
                  <a:srgbClr val="030303"/>
                </a:solidFill>
                <a:latin typeface="Calibri"/>
                <a:cs typeface="Calibri"/>
              </a:rPr>
              <a:t>	</a:t>
            </a:r>
            <a:r>
              <a:rPr sz="1100" b="1" spc="-175" dirty="0">
                <a:solidFill>
                  <a:srgbClr val="030303"/>
                </a:solidFill>
                <a:latin typeface="Calibri"/>
                <a:cs typeface="Calibri"/>
              </a:rPr>
              <a:t> </a:t>
            </a:r>
            <a:r>
              <a:rPr sz="1100" b="1" spc="-40" dirty="0">
                <a:solidFill>
                  <a:srgbClr val="030303"/>
                </a:solidFill>
                <a:latin typeface="Calibri"/>
                <a:cs typeface="Calibri"/>
              </a:rPr>
              <a:t>David</a:t>
            </a:r>
            <a:r>
              <a:rPr sz="1100" b="1" spc="-25" dirty="0">
                <a:solidFill>
                  <a:srgbClr val="030303"/>
                </a:solidFill>
                <a:latin typeface="Calibri"/>
                <a:cs typeface="Calibri"/>
              </a:rPr>
              <a:t> </a:t>
            </a:r>
            <a:r>
              <a:rPr sz="1100" b="1" spc="-35" dirty="0">
                <a:solidFill>
                  <a:srgbClr val="030303"/>
                </a:solidFill>
                <a:latin typeface="Calibri"/>
                <a:cs typeface="Calibri"/>
              </a:rPr>
              <a:t>Vrijmoed</a:t>
            </a:r>
            <a:r>
              <a:rPr sz="1100" b="1" spc="55" dirty="0">
                <a:solidFill>
                  <a:srgbClr val="030303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030303"/>
                </a:solidFill>
                <a:latin typeface="Calibri"/>
                <a:cs typeface="Calibri"/>
                <a:hlinkClick r:id="rId5"/>
              </a:rPr>
              <a:t>&lt;dvrijmoed@gmail.com&gt;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1702" y="2743200"/>
            <a:ext cx="6369050" cy="4457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sz="1100" b="1" spc="-25" dirty="0">
                <a:solidFill>
                  <a:srgbClr val="060606"/>
                </a:solidFill>
                <a:latin typeface="Arial"/>
                <a:cs typeface="Arial"/>
              </a:rPr>
              <a:t>HI</a:t>
            </a:r>
            <a:r>
              <a:rPr sz="1100" b="1" spc="-30" dirty="0">
                <a:solidFill>
                  <a:srgbClr val="060606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060606"/>
                </a:solidFill>
                <a:latin typeface="Arial"/>
                <a:cs typeface="Arial"/>
              </a:rPr>
              <a:t>Chris,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 dirty="0">
              <a:latin typeface="Arial"/>
              <a:cs typeface="Arial"/>
            </a:endParaRPr>
          </a:p>
          <a:p>
            <a:pPr marL="17145" marR="1609090" indent="-5080">
              <a:lnSpc>
                <a:spcPts val="1160"/>
              </a:lnSpc>
            </a:pPr>
            <a:r>
              <a:rPr sz="1650" b="1" spc="-112" baseline="2525" dirty="0">
                <a:solidFill>
                  <a:srgbClr val="050505"/>
                </a:solidFill>
                <a:latin typeface="Arial"/>
                <a:cs typeface="Arial"/>
              </a:rPr>
              <a:t>You</a:t>
            </a:r>
            <a:r>
              <a:rPr sz="1650" b="1" baseline="2525" dirty="0">
                <a:solidFill>
                  <a:srgbClr val="050505"/>
                </a:solidFill>
                <a:latin typeface="Arial"/>
                <a:cs typeface="Arial"/>
              </a:rPr>
              <a:t> see,</a:t>
            </a:r>
            <a:r>
              <a:rPr sz="1650" b="1" spc="-30" baseline="25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b="1" baseline="2525" dirty="0">
                <a:solidFill>
                  <a:srgbClr val="050505"/>
                </a:solidFill>
                <a:latin typeface="Arial"/>
                <a:cs typeface="Arial"/>
              </a:rPr>
              <a:t>they</a:t>
            </a:r>
            <a:r>
              <a:rPr sz="1650" b="1" spc="-37" baseline="25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b="1" baseline="2525" dirty="0">
                <a:solidFill>
                  <a:srgbClr val="050505"/>
                </a:solidFill>
                <a:latin typeface="Arial"/>
                <a:cs typeface="Arial"/>
              </a:rPr>
              <a:t>want</a:t>
            </a:r>
            <a:r>
              <a:rPr sz="1650" b="1" spc="-60" baseline="25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b="1" baseline="2525" dirty="0">
                <a:solidFill>
                  <a:srgbClr val="050505"/>
                </a:solidFill>
                <a:latin typeface="Arial"/>
                <a:cs typeface="Arial"/>
              </a:rPr>
              <a:t>to</a:t>
            </a:r>
            <a:r>
              <a:rPr sz="1650" b="1" spc="-89" baseline="25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b="1" baseline="2525" dirty="0">
                <a:solidFill>
                  <a:srgbClr val="050505"/>
                </a:solidFill>
                <a:latin typeface="Arial"/>
                <a:cs typeface="Arial"/>
              </a:rPr>
              <a:t>delay. </a:t>
            </a:r>
            <a:r>
              <a:rPr sz="1650" b="1" spc="-60" baseline="2525" dirty="0">
                <a:solidFill>
                  <a:srgbClr val="050505"/>
                </a:solidFill>
                <a:latin typeface="Arial"/>
                <a:cs typeface="Arial"/>
              </a:rPr>
              <a:t>Did</a:t>
            </a:r>
            <a:r>
              <a:rPr sz="1650" b="1" spc="22" baseline="25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b="1" baseline="2525" dirty="0">
                <a:solidFill>
                  <a:srgbClr val="050505"/>
                </a:solidFill>
                <a:latin typeface="Arial"/>
                <a:cs typeface="Arial"/>
              </a:rPr>
              <a:t>they</a:t>
            </a:r>
            <a:r>
              <a:rPr sz="1650" b="1" spc="-7" baseline="25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b="1" baseline="2525" dirty="0">
                <a:solidFill>
                  <a:srgbClr val="050505"/>
                </a:solidFill>
                <a:latin typeface="Arial"/>
                <a:cs typeface="Arial"/>
              </a:rPr>
              <a:t>not</a:t>
            </a:r>
            <a:r>
              <a:rPr sz="1650" b="1" spc="-44" baseline="25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b="1" spc="-75" baseline="2525" dirty="0">
                <a:solidFill>
                  <a:srgbClr val="050505"/>
                </a:solidFill>
                <a:latin typeface="Arial"/>
                <a:cs typeface="Arial"/>
              </a:rPr>
              <a:t>cash</a:t>
            </a:r>
            <a:r>
              <a:rPr sz="1650" b="1" baseline="2525" dirty="0">
                <a:solidFill>
                  <a:srgbClr val="050505"/>
                </a:solidFill>
                <a:latin typeface="Arial"/>
                <a:cs typeface="Arial"/>
              </a:rPr>
              <a:t> a</a:t>
            </a:r>
            <a:r>
              <a:rPr sz="1650" b="1" spc="30" baseline="25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b="1" spc="-37" baseline="2525" dirty="0">
                <a:solidFill>
                  <a:srgbClr val="050505"/>
                </a:solidFill>
                <a:latin typeface="Arial"/>
                <a:cs typeface="Arial"/>
              </a:rPr>
              <a:t>similar</a:t>
            </a:r>
            <a:r>
              <a:rPr sz="1650" b="1" spc="-60" baseline="25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b="1" spc="-44" baseline="2525" dirty="0">
                <a:solidFill>
                  <a:srgbClr val="050505"/>
                </a:solidFill>
                <a:latin typeface="Arial"/>
                <a:cs typeface="Arial"/>
              </a:rPr>
              <a:t>cheq</a:t>
            </a:r>
            <a:r>
              <a:rPr sz="1100" b="1" spc="-30" dirty="0">
                <a:solidFill>
                  <a:srgbClr val="050505"/>
                </a:solidFill>
                <a:latin typeface="Arial"/>
                <a:cs typeface="Arial"/>
              </a:rPr>
              <a:t>u</a:t>
            </a:r>
            <a:r>
              <a:rPr sz="1650" b="1" spc="-44" baseline="2525" dirty="0">
                <a:solidFill>
                  <a:srgbClr val="050505"/>
                </a:solidFill>
                <a:latin typeface="Arial"/>
                <a:cs typeface="Arial"/>
              </a:rPr>
              <a:t>e</a:t>
            </a:r>
            <a:r>
              <a:rPr sz="1650" b="1" spc="44" baseline="25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b="1" spc="-30" baseline="2525" dirty="0">
                <a:solidFill>
                  <a:srgbClr val="050505"/>
                </a:solidFill>
                <a:latin typeface="Arial"/>
                <a:cs typeface="Arial"/>
              </a:rPr>
              <a:t>last </a:t>
            </a:r>
            <a:r>
              <a:rPr sz="1650" b="1" spc="-15" baseline="2525" dirty="0">
                <a:solidFill>
                  <a:srgbClr val="050505"/>
                </a:solidFill>
                <a:latin typeface="Arial"/>
                <a:cs typeface="Arial"/>
              </a:rPr>
              <a:t>year? </a:t>
            </a:r>
            <a:r>
              <a:rPr sz="1100" b="1" dirty="0">
                <a:solidFill>
                  <a:srgbClr val="050505"/>
                </a:solidFill>
                <a:latin typeface="Arial"/>
                <a:cs typeface="Arial"/>
              </a:rPr>
              <a:t>What</a:t>
            </a:r>
            <a:r>
              <a:rPr sz="1100" b="1" spc="-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100" b="1" spc="-25" dirty="0">
                <a:solidFill>
                  <a:srgbClr val="050505"/>
                </a:solidFill>
                <a:latin typeface="Arial"/>
                <a:cs typeface="Arial"/>
              </a:rPr>
              <a:t>about</a:t>
            </a:r>
            <a:r>
              <a:rPr sz="1100" b="1" spc="-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050505"/>
                </a:solidFill>
                <a:latin typeface="Arial"/>
                <a:cs typeface="Arial"/>
              </a:rPr>
              <a:t>you</a:t>
            </a:r>
            <a:r>
              <a:rPr sz="1100" b="1" spc="-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050505"/>
                </a:solidFill>
                <a:latin typeface="Arial"/>
                <a:cs typeface="Arial"/>
              </a:rPr>
              <a:t>ask</a:t>
            </a:r>
            <a:r>
              <a:rPr sz="1100" b="1" dirty="0">
                <a:solidFill>
                  <a:srgbClr val="050505"/>
                </a:solidFill>
                <a:latin typeface="Arial"/>
                <a:cs typeface="Arial"/>
              </a:rPr>
              <a:t> them</a:t>
            </a:r>
            <a:r>
              <a:rPr sz="1100" b="1" spc="-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050505"/>
                </a:solidFill>
                <a:latin typeface="Arial"/>
                <a:cs typeface="Arial"/>
              </a:rPr>
              <a:t>why</a:t>
            </a:r>
            <a:r>
              <a:rPr sz="1100" b="1" dirty="0">
                <a:solidFill>
                  <a:srgbClr val="050505"/>
                </a:solidFill>
                <a:latin typeface="Arial"/>
                <a:cs typeface="Arial"/>
              </a:rPr>
              <a:t> they</a:t>
            </a:r>
            <a:r>
              <a:rPr sz="1100" b="1" spc="-30" dirty="0">
                <a:solidFill>
                  <a:srgbClr val="050505"/>
                </a:solidFill>
                <a:latin typeface="Arial"/>
                <a:cs typeface="Arial"/>
              </a:rPr>
              <a:t> accepted </a:t>
            </a:r>
            <a:r>
              <a:rPr sz="1100" b="1" dirty="0">
                <a:solidFill>
                  <a:srgbClr val="050505"/>
                </a:solidFill>
                <a:latin typeface="Arial"/>
                <a:cs typeface="Arial"/>
              </a:rPr>
              <a:t>it</a:t>
            </a:r>
            <a:r>
              <a:rPr sz="1100" b="1" spc="-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050505"/>
                </a:solidFill>
                <a:latin typeface="Arial"/>
                <a:cs typeface="Arial"/>
              </a:rPr>
              <a:t>last</a:t>
            </a:r>
            <a:r>
              <a:rPr sz="1100" b="1" spc="-6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050505"/>
                </a:solidFill>
                <a:latin typeface="Arial"/>
                <a:cs typeface="Arial"/>
              </a:rPr>
              <a:t>year?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205"/>
              </a:lnSpc>
            </a:pPr>
            <a:r>
              <a:rPr sz="1100" b="1" spc="-45" dirty="0">
                <a:solidFill>
                  <a:srgbClr val="070707"/>
                </a:solidFill>
                <a:latin typeface="Arial"/>
                <a:cs typeface="Arial"/>
              </a:rPr>
              <a:t>And</a:t>
            </a:r>
            <a:r>
              <a:rPr sz="1100" b="1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1100" b="1" spc="-30" dirty="0">
                <a:solidFill>
                  <a:srgbClr val="070707"/>
                </a:solidFill>
                <a:latin typeface="Arial"/>
                <a:cs typeface="Arial"/>
              </a:rPr>
              <a:t>how</a:t>
            </a:r>
            <a:r>
              <a:rPr sz="1100" b="1" spc="-45" dirty="0">
                <a:solidFill>
                  <a:srgbClr val="070707"/>
                </a:solidFill>
                <a:latin typeface="Arial"/>
                <a:cs typeface="Arial"/>
              </a:rPr>
              <a:t> long</a:t>
            </a:r>
            <a:r>
              <a:rPr sz="1100" b="1" spc="30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1100" b="1" spc="-35" dirty="0">
                <a:solidFill>
                  <a:srgbClr val="070707"/>
                </a:solidFill>
                <a:latin typeface="Arial"/>
                <a:cs typeface="Arial"/>
              </a:rPr>
              <a:t>did</a:t>
            </a:r>
            <a:r>
              <a:rPr sz="1100" b="1" spc="25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070707"/>
                </a:solidFill>
                <a:latin typeface="Arial"/>
                <a:cs typeface="Arial"/>
              </a:rPr>
              <a:t>they</a:t>
            </a:r>
            <a:r>
              <a:rPr sz="1100" b="1" spc="30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1100" b="1" spc="-20" dirty="0">
                <a:solidFill>
                  <a:srgbClr val="070707"/>
                </a:solidFill>
                <a:latin typeface="Arial"/>
                <a:cs typeface="Arial"/>
              </a:rPr>
              <a:t>keep</a:t>
            </a:r>
            <a:r>
              <a:rPr sz="1100" b="1" spc="-55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070707"/>
                </a:solidFill>
                <a:latin typeface="Arial"/>
                <a:cs typeface="Arial"/>
              </a:rPr>
              <a:t>the</a:t>
            </a:r>
            <a:r>
              <a:rPr sz="1100" b="1" spc="-35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1100" b="1" spc="-55" dirty="0">
                <a:solidFill>
                  <a:srgbClr val="070707"/>
                </a:solidFill>
                <a:latin typeface="Arial"/>
                <a:cs typeface="Arial"/>
              </a:rPr>
              <a:t>checq</a:t>
            </a:r>
            <a:r>
              <a:rPr sz="1100" b="1" spc="20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070707"/>
                </a:solidFill>
                <a:latin typeface="Arial"/>
                <a:cs typeface="Arial"/>
              </a:rPr>
              <a:t>and</a:t>
            </a:r>
            <a:r>
              <a:rPr sz="1100" b="1" spc="-40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1100" b="1" spc="-55" dirty="0">
                <a:solidFill>
                  <a:srgbClr val="070707"/>
                </a:solidFill>
                <a:latin typeface="Arial"/>
                <a:cs typeface="Arial"/>
              </a:rPr>
              <a:t>could</a:t>
            </a:r>
            <a:r>
              <a:rPr sz="1100" b="1" spc="30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1100" b="1" spc="-25" dirty="0">
                <a:solidFill>
                  <a:srgbClr val="070707"/>
                </a:solidFill>
                <a:latin typeface="Arial"/>
                <a:cs typeface="Arial"/>
              </a:rPr>
              <a:t>you</a:t>
            </a:r>
            <a:r>
              <a:rPr sz="1100" b="1" spc="5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1100" b="1" spc="-35" dirty="0">
                <a:solidFill>
                  <a:srgbClr val="070707"/>
                </a:solidFill>
                <a:latin typeface="Arial"/>
                <a:cs typeface="Arial"/>
              </a:rPr>
              <a:t>claim</a:t>
            </a:r>
            <a:r>
              <a:rPr sz="1100" b="1" spc="35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070707"/>
                </a:solidFill>
                <a:latin typeface="Arial"/>
                <a:cs typeface="Arial"/>
              </a:rPr>
              <a:t>compensation?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100" b="1" spc="-40" dirty="0">
                <a:solidFill>
                  <a:srgbClr val="050505"/>
                </a:solidFill>
                <a:latin typeface="Arial"/>
                <a:cs typeface="Arial"/>
              </a:rPr>
              <a:t>Anyhow,</a:t>
            </a:r>
            <a:r>
              <a:rPr sz="1100" b="1" spc="6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100" b="1" spc="120" dirty="0">
                <a:solidFill>
                  <a:srgbClr val="050505"/>
                </a:solidFill>
                <a:latin typeface="Arial"/>
                <a:cs typeface="Arial"/>
              </a:rPr>
              <a:t>I</a:t>
            </a:r>
            <a:r>
              <a:rPr sz="1100" b="1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100" b="1" spc="-30" dirty="0">
                <a:solidFill>
                  <a:srgbClr val="050505"/>
                </a:solidFill>
                <a:latin typeface="Arial"/>
                <a:cs typeface="Arial"/>
              </a:rPr>
              <a:t>understand,</a:t>
            </a:r>
            <a:r>
              <a:rPr sz="1100" b="1" spc="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050505"/>
                </a:solidFill>
                <a:latin typeface="Arial"/>
                <a:cs typeface="Arial"/>
              </a:rPr>
              <a:t>we</a:t>
            </a:r>
            <a:r>
              <a:rPr sz="1100" b="1" spc="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100" b="1" spc="-35" dirty="0">
                <a:solidFill>
                  <a:srgbClr val="050505"/>
                </a:solidFill>
                <a:latin typeface="Arial"/>
                <a:cs typeface="Arial"/>
              </a:rPr>
              <a:t>always</a:t>
            </a:r>
            <a:r>
              <a:rPr sz="1100" b="1" spc="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100" b="1" spc="-50" dirty="0">
                <a:solidFill>
                  <a:srgbClr val="050505"/>
                </a:solidFill>
                <a:latin typeface="Arial"/>
                <a:cs typeface="Arial"/>
              </a:rPr>
              <a:t>lose</a:t>
            </a:r>
            <a:r>
              <a:rPr sz="1100" b="1" spc="-25" dirty="0">
                <a:solidFill>
                  <a:srgbClr val="050505"/>
                </a:solidFill>
                <a:latin typeface="Arial"/>
                <a:cs typeface="Arial"/>
              </a:rPr>
              <a:t> fighting</a:t>
            </a:r>
            <a:r>
              <a:rPr sz="1100" b="1" spc="-20" dirty="0">
                <a:solidFill>
                  <a:srgbClr val="050505"/>
                </a:solidFill>
                <a:latin typeface="Arial"/>
                <a:cs typeface="Arial"/>
              </a:rPr>
              <a:t> these</a:t>
            </a:r>
            <a:r>
              <a:rPr sz="1100" b="1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100" b="1" spc="-40" dirty="0">
                <a:solidFill>
                  <a:srgbClr val="050505"/>
                </a:solidFill>
                <a:latin typeface="Arial"/>
                <a:cs typeface="Arial"/>
              </a:rPr>
              <a:t>croocked</a:t>
            </a:r>
            <a:r>
              <a:rPr sz="1100" b="1" spc="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050505"/>
                </a:solidFill>
                <a:latin typeface="Arial"/>
                <a:cs typeface="Arial"/>
              </a:rPr>
              <a:t>institutes!</a:t>
            </a:r>
            <a:endParaRPr sz="1100" dirty="0">
              <a:latin typeface="Arial"/>
              <a:cs typeface="Arial"/>
            </a:endParaRPr>
          </a:p>
          <a:p>
            <a:pPr marL="15240" marR="1811655" indent="5715">
              <a:lnSpc>
                <a:spcPts val="1200"/>
              </a:lnSpc>
              <a:spcBef>
                <a:spcPts val="1225"/>
              </a:spcBef>
            </a:pPr>
            <a:r>
              <a:rPr sz="1100" b="1" spc="-35" dirty="0">
                <a:solidFill>
                  <a:srgbClr val="050505"/>
                </a:solidFill>
                <a:latin typeface="Arial"/>
                <a:cs typeface="Arial"/>
              </a:rPr>
              <a:t>Now,</a:t>
            </a:r>
            <a:r>
              <a:rPr sz="1100" b="1" spc="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sz="1100" b="1" spc="-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100" b="1" spc="-20" dirty="0">
                <a:solidFill>
                  <a:srgbClr val="050505"/>
                </a:solidFill>
                <a:latin typeface="Arial"/>
                <a:cs typeface="Arial"/>
              </a:rPr>
              <a:t>only</a:t>
            </a:r>
            <a:r>
              <a:rPr sz="1100" b="1" spc="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100" b="1" spc="-20" dirty="0">
                <a:solidFill>
                  <a:srgbClr val="050505"/>
                </a:solidFill>
                <a:latin typeface="Arial"/>
                <a:cs typeface="Arial"/>
              </a:rPr>
              <a:t>thing</a:t>
            </a:r>
            <a:r>
              <a:rPr sz="1100" b="1" spc="-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050505"/>
                </a:solidFill>
                <a:latin typeface="Arial"/>
                <a:cs typeface="Arial"/>
              </a:rPr>
              <a:t>we</a:t>
            </a:r>
            <a:r>
              <a:rPr sz="1100" b="1" spc="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100" b="1" spc="-40" dirty="0">
                <a:solidFill>
                  <a:srgbClr val="050505"/>
                </a:solidFill>
                <a:latin typeface="Arial"/>
                <a:cs typeface="Arial"/>
              </a:rPr>
              <a:t>can</a:t>
            </a:r>
            <a:r>
              <a:rPr sz="1100" b="1" spc="-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050505"/>
                </a:solidFill>
                <a:latin typeface="Arial"/>
                <a:cs typeface="Arial"/>
              </a:rPr>
              <a:t>do</a:t>
            </a:r>
            <a:r>
              <a:rPr sz="1100" b="1" spc="-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050505"/>
                </a:solidFill>
                <a:latin typeface="Arial"/>
                <a:cs typeface="Arial"/>
              </a:rPr>
              <a:t>is</a:t>
            </a:r>
            <a:r>
              <a:rPr sz="1100" b="1" spc="-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050505"/>
                </a:solidFill>
                <a:latin typeface="Arial"/>
                <a:cs typeface="Arial"/>
              </a:rPr>
              <a:t>wait</a:t>
            </a:r>
            <a:r>
              <a:rPr sz="1100" b="1" spc="-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050505"/>
                </a:solidFill>
                <a:latin typeface="Arial"/>
                <a:cs typeface="Arial"/>
              </a:rPr>
              <a:t>for</a:t>
            </a:r>
            <a:r>
              <a:rPr sz="1100" b="1" spc="-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sz="1100" b="1" spc="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100" b="1" spc="-30" dirty="0">
                <a:solidFill>
                  <a:srgbClr val="050505"/>
                </a:solidFill>
                <a:latin typeface="Arial"/>
                <a:cs typeface="Arial"/>
              </a:rPr>
              <a:t>cheque.</a:t>
            </a:r>
            <a:r>
              <a:rPr sz="1100" b="1" spc="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050505"/>
                </a:solidFill>
                <a:latin typeface="Arial"/>
                <a:cs typeface="Arial"/>
              </a:rPr>
              <a:t>In</a:t>
            </a:r>
            <a:r>
              <a:rPr sz="1100" b="1" spc="-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050505"/>
                </a:solidFill>
                <a:latin typeface="Arial"/>
                <a:cs typeface="Arial"/>
              </a:rPr>
              <a:t>the </a:t>
            </a:r>
            <a:r>
              <a:rPr sz="1100" b="1" spc="-10" dirty="0">
                <a:solidFill>
                  <a:srgbClr val="050505"/>
                </a:solidFill>
                <a:latin typeface="Arial"/>
                <a:cs typeface="Arial"/>
              </a:rPr>
              <a:t>meantime give</a:t>
            </a:r>
            <a:r>
              <a:rPr sz="1100" b="1" spc="-1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100" b="1" spc="-30" dirty="0">
                <a:solidFill>
                  <a:srgbClr val="050505"/>
                </a:solidFill>
                <a:latin typeface="Arial"/>
                <a:cs typeface="Arial"/>
              </a:rPr>
              <a:t>David</a:t>
            </a:r>
            <a:r>
              <a:rPr sz="1100" b="1" spc="6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100" b="1" spc="-40" dirty="0">
                <a:solidFill>
                  <a:srgbClr val="050505"/>
                </a:solidFill>
                <a:latin typeface="Arial"/>
                <a:cs typeface="Arial"/>
              </a:rPr>
              <a:t>precise</a:t>
            </a:r>
            <a:r>
              <a:rPr sz="1100" b="1" spc="-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100" b="1" spc="-40" dirty="0">
                <a:solidFill>
                  <a:srgbClr val="050505"/>
                </a:solidFill>
                <a:latin typeface="Arial"/>
                <a:cs typeface="Arial"/>
              </a:rPr>
              <a:t>instructions</a:t>
            </a:r>
            <a:r>
              <a:rPr sz="1100" b="1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100" b="1" spc="-20" dirty="0">
                <a:solidFill>
                  <a:srgbClr val="050505"/>
                </a:solidFill>
                <a:latin typeface="Arial"/>
                <a:cs typeface="Arial"/>
              </a:rPr>
              <a:t>about</a:t>
            </a:r>
            <a:r>
              <a:rPr sz="1100" b="1" spc="-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050505"/>
                </a:solidFill>
                <a:latin typeface="Arial"/>
                <a:cs typeface="Arial"/>
              </a:rPr>
              <a:t>your </a:t>
            </a:r>
            <a:r>
              <a:rPr sz="1100" b="1" dirty="0">
                <a:solidFill>
                  <a:srgbClr val="050505"/>
                </a:solidFill>
                <a:latin typeface="Arial"/>
                <a:cs typeface="Arial"/>
              </a:rPr>
              <a:t>or</a:t>
            </a:r>
            <a:r>
              <a:rPr sz="1100" b="1" spc="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100" b="1" spc="-85" dirty="0">
                <a:solidFill>
                  <a:srgbClr val="050505"/>
                </a:solidFill>
                <a:latin typeface="Arial"/>
                <a:cs typeface="Arial"/>
              </a:rPr>
              <a:t>Rob's</a:t>
            </a:r>
            <a:r>
              <a:rPr sz="1100" b="1" spc="1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050505"/>
                </a:solidFill>
                <a:latin typeface="Arial"/>
                <a:cs typeface="Arial"/>
              </a:rPr>
              <a:t>account.</a:t>
            </a:r>
            <a:endParaRPr sz="1100" dirty="0">
              <a:latin typeface="Arial"/>
              <a:cs typeface="Arial"/>
            </a:endParaRPr>
          </a:p>
          <a:p>
            <a:pPr marL="18415">
              <a:lnSpc>
                <a:spcPct val="100000"/>
              </a:lnSpc>
              <a:spcBef>
                <a:spcPts val="1065"/>
              </a:spcBef>
            </a:pPr>
            <a:r>
              <a:rPr sz="1100" b="1" spc="-10" dirty="0">
                <a:latin typeface="Arial"/>
                <a:cs typeface="Arial"/>
              </a:rPr>
              <a:t>Love,</a:t>
            </a:r>
            <a:endParaRPr sz="1100" dirty="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1000"/>
              </a:spcBef>
            </a:pPr>
            <a:r>
              <a:rPr sz="1200" b="1" spc="-25" dirty="0">
                <a:solidFill>
                  <a:srgbClr val="020202"/>
                </a:solidFill>
                <a:latin typeface="Times New Roman"/>
                <a:cs typeface="Times New Roman"/>
              </a:rPr>
              <a:t>Pa.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1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 marR="3838575" indent="8890">
              <a:lnSpc>
                <a:spcPct val="91000"/>
              </a:lnSpc>
            </a:pPr>
            <a:r>
              <a:rPr sz="1100" b="1" spc="-10" dirty="0">
                <a:latin typeface="Arial"/>
                <a:cs typeface="Arial"/>
              </a:rPr>
              <a:t>From:</a:t>
            </a:r>
            <a:r>
              <a:rPr sz="1100" b="1" spc="-6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  <a:hlinkClick r:id="rId4"/>
              </a:rPr>
              <a:t>christinemoyer@hotmail.com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30" dirty="0">
                <a:solidFill>
                  <a:srgbClr val="090909"/>
                </a:solidFill>
                <a:latin typeface="Arial"/>
                <a:cs typeface="Arial"/>
              </a:rPr>
              <a:t>To:</a:t>
            </a:r>
            <a:r>
              <a:rPr sz="1100" b="1" spc="55" dirty="0">
                <a:solidFill>
                  <a:srgbClr val="090909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090909"/>
                </a:solidFill>
                <a:latin typeface="Arial"/>
                <a:cs typeface="Arial"/>
                <a:hlinkClick r:id="rId3"/>
              </a:rPr>
              <a:t>fajmvrijmoed@hotmail.com</a:t>
            </a:r>
            <a:r>
              <a:rPr sz="1100" b="1" spc="-10" dirty="0">
                <a:solidFill>
                  <a:srgbClr val="090909"/>
                </a:solidFill>
                <a:latin typeface="Arial"/>
                <a:cs typeface="Arial"/>
              </a:rPr>
              <a:t> Subject:</a:t>
            </a:r>
            <a:r>
              <a:rPr sz="1100" b="1" spc="105" dirty="0">
                <a:solidFill>
                  <a:srgbClr val="090909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090909"/>
                </a:solidFill>
                <a:latin typeface="Calibri"/>
                <a:cs typeface="Calibri"/>
              </a:rPr>
              <a:t>RE:</a:t>
            </a:r>
            <a:r>
              <a:rPr sz="1100" b="1" spc="210" dirty="0">
                <a:solidFill>
                  <a:srgbClr val="090909"/>
                </a:solidFill>
                <a:latin typeface="Calibri"/>
                <a:cs typeface="Calibri"/>
              </a:rPr>
              <a:t> </a:t>
            </a:r>
            <a:r>
              <a:rPr sz="1100" b="1" spc="-25" dirty="0">
                <a:solidFill>
                  <a:srgbClr val="090909"/>
                </a:solidFill>
                <a:latin typeface="Arial"/>
                <a:cs typeface="Arial"/>
              </a:rPr>
              <a:t>Transfers./answer</a:t>
            </a:r>
            <a:r>
              <a:rPr sz="1100" b="1" spc="140" dirty="0">
                <a:solidFill>
                  <a:srgbClr val="090909"/>
                </a:solidFill>
                <a:latin typeface="Arial"/>
                <a:cs typeface="Arial"/>
              </a:rPr>
              <a:t> </a:t>
            </a:r>
            <a:r>
              <a:rPr sz="1100" b="1" spc="-25" dirty="0">
                <a:solidFill>
                  <a:srgbClr val="090909"/>
                </a:solidFill>
                <a:latin typeface="Arial"/>
                <a:cs typeface="Arial"/>
              </a:rPr>
              <a:t>Pa. </a:t>
            </a:r>
            <a:r>
              <a:rPr sz="1100" b="1" dirty="0">
                <a:solidFill>
                  <a:srgbClr val="090909"/>
                </a:solidFill>
                <a:latin typeface="Arial"/>
                <a:cs typeface="Arial"/>
              </a:rPr>
              <a:t>Date:</a:t>
            </a:r>
            <a:r>
              <a:rPr sz="1100" b="1" spc="125" dirty="0">
                <a:solidFill>
                  <a:srgbClr val="090909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090909"/>
                </a:solidFill>
                <a:latin typeface="Arial"/>
                <a:cs typeface="Arial"/>
              </a:rPr>
              <a:t>Tue,</a:t>
            </a:r>
            <a:r>
              <a:rPr sz="1100" b="1" spc="125" dirty="0">
                <a:solidFill>
                  <a:srgbClr val="090909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090909"/>
                </a:solidFill>
                <a:latin typeface="Arial"/>
                <a:cs typeface="Arial"/>
              </a:rPr>
              <a:t>3</a:t>
            </a:r>
            <a:r>
              <a:rPr sz="1100" b="1" spc="100" dirty="0">
                <a:solidFill>
                  <a:srgbClr val="090909"/>
                </a:solidFill>
                <a:latin typeface="Arial"/>
                <a:cs typeface="Arial"/>
              </a:rPr>
              <a:t> </a:t>
            </a:r>
            <a:r>
              <a:rPr sz="1100" b="1" spc="-55" dirty="0">
                <a:solidFill>
                  <a:srgbClr val="090909"/>
                </a:solidFill>
                <a:latin typeface="Arial"/>
                <a:cs typeface="Arial"/>
              </a:rPr>
              <a:t>Feb</a:t>
            </a:r>
            <a:r>
              <a:rPr sz="1100" b="1" spc="95" dirty="0">
                <a:solidFill>
                  <a:srgbClr val="090909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090909"/>
                </a:solidFill>
                <a:latin typeface="Arial"/>
                <a:cs typeface="Arial"/>
              </a:rPr>
              <a:t>2009</a:t>
            </a:r>
            <a:r>
              <a:rPr sz="1100" b="1" spc="65" dirty="0">
                <a:solidFill>
                  <a:srgbClr val="090909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090909"/>
                </a:solidFill>
                <a:latin typeface="Arial"/>
                <a:cs typeface="Arial"/>
              </a:rPr>
              <a:t>11:46:21</a:t>
            </a:r>
            <a:r>
              <a:rPr sz="1100" b="1" spc="-10" dirty="0">
                <a:solidFill>
                  <a:srgbClr val="090909"/>
                </a:solidFill>
                <a:latin typeface="Arial"/>
                <a:cs typeface="Arial"/>
              </a:rPr>
              <a:t> </a:t>
            </a:r>
            <a:r>
              <a:rPr sz="1100" b="1" spc="-145" dirty="0">
                <a:solidFill>
                  <a:srgbClr val="A0A0A0"/>
                </a:solidFill>
                <a:latin typeface="Arial"/>
                <a:cs typeface="Arial"/>
              </a:rPr>
              <a:t>·</a:t>
            </a:r>
            <a:r>
              <a:rPr sz="1100" b="1" spc="-145" dirty="0">
                <a:solidFill>
                  <a:srgbClr val="090909"/>
                </a:solidFill>
                <a:latin typeface="Arial"/>
                <a:cs typeface="Arial"/>
              </a:rPr>
              <a:t>-</a:t>
            </a:r>
            <a:r>
              <a:rPr sz="1100" b="1" spc="-20" dirty="0">
                <a:solidFill>
                  <a:srgbClr val="090909"/>
                </a:solidFill>
                <a:latin typeface="Arial"/>
                <a:cs typeface="Arial"/>
              </a:rPr>
              <a:t>0</a:t>
            </a:r>
            <a:r>
              <a:rPr sz="1100" b="1" spc="-20" dirty="0">
                <a:solidFill>
                  <a:srgbClr val="2F2F2F"/>
                </a:solidFill>
                <a:latin typeface="Arial"/>
                <a:cs typeface="Arial"/>
              </a:rPr>
              <a:t>9</a:t>
            </a:r>
            <a:r>
              <a:rPr sz="1100" b="1" spc="-20" dirty="0">
                <a:solidFill>
                  <a:srgbClr val="090909"/>
                </a:solidFill>
                <a:latin typeface="Arial"/>
                <a:cs typeface="Arial"/>
              </a:rPr>
              <a:t>00</a:t>
            </a:r>
            <a:endParaRPr sz="1100" dirty="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1110"/>
              </a:spcBef>
            </a:pPr>
            <a:r>
              <a:rPr sz="1100" b="1" dirty="0">
                <a:solidFill>
                  <a:srgbClr val="050505"/>
                </a:solidFill>
                <a:latin typeface="Arial"/>
                <a:cs typeface="Arial"/>
              </a:rPr>
              <a:t>Hi</a:t>
            </a:r>
            <a:r>
              <a:rPr sz="1100" b="1" spc="-1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100" b="1" spc="-25" dirty="0">
                <a:solidFill>
                  <a:srgbClr val="050505"/>
                </a:solidFill>
                <a:latin typeface="Arial"/>
                <a:cs typeface="Arial"/>
              </a:rPr>
              <a:t>Pa,</a:t>
            </a:r>
            <a:endParaRPr sz="1100" dirty="0">
              <a:latin typeface="Arial"/>
              <a:cs typeface="Arial"/>
            </a:endParaRPr>
          </a:p>
          <a:p>
            <a:pPr marL="15240" marR="5080" indent="5715">
              <a:lnSpc>
                <a:spcPts val="1170"/>
              </a:lnSpc>
              <a:spcBef>
                <a:spcPts val="1255"/>
              </a:spcBef>
            </a:pPr>
            <a:r>
              <a:rPr sz="1650" b="1" baseline="2525" dirty="0">
                <a:solidFill>
                  <a:srgbClr val="050505"/>
                </a:solidFill>
                <a:latin typeface="Arial"/>
                <a:cs typeface="Arial"/>
              </a:rPr>
              <a:t>I</a:t>
            </a:r>
            <a:r>
              <a:rPr sz="1650" b="1" spc="112" baseline="25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b="1" spc="-60" baseline="2525" dirty="0">
                <a:solidFill>
                  <a:srgbClr val="050505"/>
                </a:solidFill>
                <a:latin typeface="Arial"/>
                <a:cs typeface="Arial"/>
              </a:rPr>
              <a:t>received</a:t>
            </a:r>
            <a:r>
              <a:rPr sz="1650" b="1" spc="82" baseline="25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b="1" baseline="2525" dirty="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sz="1650" b="1" spc="37" baseline="25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b="1" spc="-89" baseline="2525" dirty="0">
                <a:solidFill>
                  <a:srgbClr val="050505"/>
                </a:solidFill>
                <a:latin typeface="Arial"/>
                <a:cs typeface="Arial"/>
              </a:rPr>
              <a:t>check</a:t>
            </a:r>
            <a:r>
              <a:rPr sz="1650" b="1" baseline="25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b="1" spc="-37" baseline="2525" dirty="0">
                <a:solidFill>
                  <a:srgbClr val="050505"/>
                </a:solidFill>
                <a:latin typeface="Arial"/>
                <a:cs typeface="Arial"/>
              </a:rPr>
              <a:t>yesterday. </a:t>
            </a:r>
            <a:r>
              <a:rPr sz="1650" b="1" spc="-15" baseline="2525" dirty="0">
                <a:solidFill>
                  <a:srgbClr val="050505"/>
                </a:solidFill>
                <a:latin typeface="Arial"/>
                <a:cs typeface="Arial"/>
              </a:rPr>
              <a:t>They</a:t>
            </a:r>
            <a:r>
              <a:rPr sz="1650" b="1" spc="37" baseline="25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b="1" spc="-37" baseline="2525" dirty="0">
                <a:solidFill>
                  <a:srgbClr val="050505"/>
                </a:solidFill>
                <a:latin typeface="Arial"/>
                <a:cs typeface="Arial"/>
              </a:rPr>
              <a:t>say</a:t>
            </a:r>
            <a:r>
              <a:rPr sz="1650" b="1" spc="7" baseline="25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b="1" baseline="2525" dirty="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sz="1650" b="1" spc="52" baseline="25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b="1" spc="-15" baseline="2525" dirty="0">
                <a:solidFill>
                  <a:srgbClr val="050505"/>
                </a:solidFill>
                <a:latin typeface="Arial"/>
                <a:cs typeface="Arial"/>
              </a:rPr>
              <a:t>will</a:t>
            </a:r>
            <a:r>
              <a:rPr sz="1650" b="1" spc="-22" baseline="25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b="1" baseline="2525" dirty="0">
                <a:solidFill>
                  <a:srgbClr val="050505"/>
                </a:solidFill>
                <a:latin typeface="Arial"/>
                <a:cs typeface="Arial"/>
              </a:rPr>
              <a:t>not</a:t>
            </a:r>
            <a:r>
              <a:rPr sz="1650" b="1" spc="-37" baseline="25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b="1" spc="-60" baseline="2525" dirty="0">
                <a:solidFill>
                  <a:srgbClr val="050505"/>
                </a:solidFill>
                <a:latin typeface="Arial"/>
                <a:cs typeface="Arial"/>
              </a:rPr>
              <a:t>cash</a:t>
            </a:r>
            <a:r>
              <a:rPr sz="1650" b="1" spc="37" baseline="25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b="1" baseline="2525" dirty="0">
                <a:solidFill>
                  <a:srgbClr val="050505"/>
                </a:solidFill>
                <a:latin typeface="Arial"/>
                <a:cs typeface="Arial"/>
              </a:rPr>
              <a:t>a</a:t>
            </a:r>
            <a:r>
              <a:rPr sz="1650" b="1" spc="120" baseline="25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b="1" spc="-44" baseline="2525" dirty="0">
                <a:solidFill>
                  <a:srgbClr val="050505"/>
                </a:solidFill>
                <a:latin typeface="Arial"/>
                <a:cs typeface="Arial"/>
              </a:rPr>
              <a:t>foreigh</a:t>
            </a:r>
            <a:r>
              <a:rPr sz="1650" b="1" spc="-60" baseline="25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b="1" spc="-67" baseline="2525" dirty="0">
                <a:solidFill>
                  <a:srgbClr val="050505"/>
                </a:solidFill>
                <a:latin typeface="Arial"/>
                <a:cs typeface="Arial"/>
              </a:rPr>
              <a:t>check</a:t>
            </a:r>
            <a:r>
              <a:rPr sz="1650" b="1" spc="-7" baseline="25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b="1" spc="-52" baseline="2525" dirty="0">
                <a:solidFill>
                  <a:srgbClr val="050505"/>
                </a:solidFill>
                <a:latin typeface="Arial"/>
                <a:cs typeface="Arial"/>
              </a:rPr>
              <a:t>which</a:t>
            </a:r>
            <a:r>
              <a:rPr sz="1650" b="1" spc="-60" baseline="25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b="1" baseline="2525" dirty="0">
                <a:solidFill>
                  <a:srgbClr val="050505"/>
                </a:solidFill>
                <a:latin typeface="Arial"/>
                <a:cs typeface="Arial"/>
              </a:rPr>
              <a:t>is</a:t>
            </a:r>
            <a:r>
              <a:rPr sz="1650" b="1" spc="-97" baseline="25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b="1" spc="-52" baseline="2525" dirty="0">
                <a:solidFill>
                  <a:srgbClr val="050505"/>
                </a:solidFill>
                <a:latin typeface="Arial"/>
                <a:cs typeface="Arial"/>
              </a:rPr>
              <a:t>ridiculo</a:t>
            </a:r>
            <a:r>
              <a:rPr sz="1100" b="1" spc="-35" dirty="0">
                <a:solidFill>
                  <a:srgbClr val="050505"/>
                </a:solidFill>
                <a:latin typeface="Arial"/>
                <a:cs typeface="Arial"/>
              </a:rPr>
              <a:t>u</a:t>
            </a:r>
            <a:r>
              <a:rPr sz="1650" b="1" spc="-52" baseline="2525" dirty="0">
                <a:solidFill>
                  <a:srgbClr val="050505"/>
                </a:solidFill>
                <a:latin typeface="Arial"/>
                <a:cs typeface="Arial"/>
              </a:rPr>
              <a:t>s.</a:t>
            </a:r>
            <a:r>
              <a:rPr sz="1650" b="1" spc="7" baseline="25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b="1" baseline="2525" dirty="0">
                <a:solidFill>
                  <a:srgbClr val="050505"/>
                </a:solidFill>
                <a:latin typeface="Arial"/>
                <a:cs typeface="Arial"/>
              </a:rPr>
              <a:t>I</a:t>
            </a:r>
            <a:r>
              <a:rPr sz="1650" b="1" spc="-7" baseline="25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b="1" spc="-30" baseline="2525" dirty="0">
                <a:solidFill>
                  <a:srgbClr val="050505"/>
                </a:solidFill>
                <a:latin typeface="Arial"/>
                <a:cs typeface="Arial"/>
              </a:rPr>
              <a:t>will </a:t>
            </a:r>
            <a:r>
              <a:rPr sz="1100" b="1" dirty="0">
                <a:solidFill>
                  <a:srgbClr val="050505"/>
                </a:solidFill>
                <a:latin typeface="Arial"/>
                <a:cs typeface="Arial"/>
              </a:rPr>
              <a:t>mail</a:t>
            </a:r>
            <a:r>
              <a:rPr sz="1100" b="1" spc="-25" dirty="0">
                <a:solidFill>
                  <a:srgbClr val="050505"/>
                </a:solidFill>
                <a:latin typeface="Arial"/>
                <a:cs typeface="Arial"/>
              </a:rPr>
              <a:t> back </a:t>
            </a:r>
            <a:r>
              <a:rPr sz="1100" b="1" dirty="0">
                <a:solidFill>
                  <a:srgbClr val="050505"/>
                </a:solidFill>
                <a:latin typeface="Arial"/>
                <a:cs typeface="Arial"/>
              </a:rPr>
              <a:t>to</a:t>
            </a:r>
            <a:r>
              <a:rPr sz="1100" b="1" spc="1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100" b="1" spc="-25" dirty="0">
                <a:solidFill>
                  <a:srgbClr val="050505"/>
                </a:solidFill>
                <a:latin typeface="Arial"/>
                <a:cs typeface="Arial"/>
              </a:rPr>
              <a:t>Dave</a:t>
            </a:r>
            <a:r>
              <a:rPr sz="1100" b="1" spc="1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050505"/>
                </a:solidFill>
                <a:latin typeface="Arial"/>
                <a:cs typeface="Arial"/>
              </a:rPr>
              <a:t>and</a:t>
            </a:r>
            <a:r>
              <a:rPr sz="1100" b="1" spc="-1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050505"/>
                </a:solidFill>
                <a:latin typeface="Arial"/>
                <a:cs typeface="Arial"/>
              </a:rPr>
              <a:t>we </a:t>
            </a:r>
            <a:r>
              <a:rPr sz="1100" b="1" spc="-35" dirty="0">
                <a:solidFill>
                  <a:srgbClr val="050505"/>
                </a:solidFill>
                <a:latin typeface="Arial"/>
                <a:cs typeface="Arial"/>
              </a:rPr>
              <a:t>can</a:t>
            </a:r>
            <a:r>
              <a:rPr sz="1100" b="1" spc="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100" b="1" spc="-20" dirty="0">
                <a:solidFill>
                  <a:srgbClr val="050505"/>
                </a:solidFill>
                <a:latin typeface="Arial"/>
                <a:cs typeface="Arial"/>
              </a:rPr>
              <a:t>arrange</a:t>
            </a:r>
            <a:r>
              <a:rPr sz="1100" b="1" spc="1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050505"/>
                </a:solidFill>
                <a:latin typeface="Arial"/>
                <a:cs typeface="Arial"/>
              </a:rPr>
              <a:t>a</a:t>
            </a:r>
            <a:r>
              <a:rPr sz="1100" b="1" spc="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050505"/>
                </a:solidFill>
                <a:latin typeface="Arial"/>
                <a:cs typeface="Arial"/>
              </a:rPr>
              <a:t>bank</a:t>
            </a:r>
            <a:r>
              <a:rPr sz="1100" b="1" spc="-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100" b="1" spc="-20" dirty="0">
                <a:solidFill>
                  <a:srgbClr val="050505"/>
                </a:solidFill>
                <a:latin typeface="Arial"/>
                <a:cs typeface="Arial"/>
              </a:rPr>
              <a:t>transfer</a:t>
            </a:r>
            <a:r>
              <a:rPr sz="1100" b="1" spc="-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050505"/>
                </a:solidFill>
                <a:latin typeface="Arial"/>
                <a:cs typeface="Arial"/>
              </a:rPr>
              <a:t>to</a:t>
            </a:r>
            <a:r>
              <a:rPr sz="1100" b="1" spc="-2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050505"/>
                </a:solidFill>
                <a:latin typeface="Arial"/>
                <a:cs typeface="Arial"/>
              </a:rPr>
              <a:t>my</a:t>
            </a:r>
            <a:r>
              <a:rPr sz="1100" b="1" spc="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050505"/>
                </a:solidFill>
                <a:latin typeface="Arial"/>
                <a:cs typeface="Arial"/>
              </a:rPr>
              <a:t>account.</a:t>
            </a:r>
            <a:endParaRPr sz="1100" dirty="0">
              <a:latin typeface="Arial"/>
              <a:cs typeface="Arial"/>
            </a:endParaRPr>
          </a:p>
          <a:p>
            <a:pPr marL="15240" marR="5457190" indent="-3175">
              <a:lnSpc>
                <a:spcPts val="2390"/>
              </a:lnSpc>
              <a:spcBef>
                <a:spcPts val="100"/>
              </a:spcBef>
            </a:pPr>
            <a:r>
              <a:rPr sz="1100" b="1" spc="-35" dirty="0">
                <a:solidFill>
                  <a:srgbClr val="010101"/>
                </a:solidFill>
                <a:latin typeface="Arial"/>
                <a:cs typeface="Arial"/>
              </a:rPr>
              <a:t>Thanks</a:t>
            </a:r>
            <a:r>
              <a:rPr sz="1100" b="1" spc="-1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1100" b="1" spc="-30" dirty="0">
                <a:solidFill>
                  <a:srgbClr val="010101"/>
                </a:solidFill>
                <a:latin typeface="Arial"/>
                <a:cs typeface="Arial"/>
              </a:rPr>
              <a:t>again, </a:t>
            </a:r>
            <a:r>
              <a:rPr sz="1100" b="1" spc="-10" dirty="0">
                <a:solidFill>
                  <a:srgbClr val="030303"/>
                </a:solidFill>
                <a:latin typeface="Arial"/>
                <a:cs typeface="Arial"/>
              </a:rPr>
              <a:t>Chris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1702" y="8076945"/>
            <a:ext cx="6403340" cy="156464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4141470" indent="8890">
              <a:lnSpc>
                <a:spcPct val="90800"/>
              </a:lnSpc>
              <a:spcBef>
                <a:spcPts val="220"/>
              </a:spcBef>
            </a:pPr>
            <a:r>
              <a:rPr sz="1100" b="1" spc="-10" dirty="0">
                <a:solidFill>
                  <a:srgbClr val="121212"/>
                </a:solidFill>
                <a:latin typeface="Arial"/>
                <a:cs typeface="Arial"/>
              </a:rPr>
              <a:t>From:</a:t>
            </a:r>
            <a:r>
              <a:rPr sz="1100" b="1" spc="-55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1100" b="1" spc="-25" dirty="0">
                <a:solidFill>
                  <a:srgbClr val="121212"/>
                </a:solidFill>
                <a:latin typeface="Arial"/>
                <a:cs typeface="Arial"/>
              </a:rPr>
              <a:t>fajmvrijmoed@hotmail.c;om </a:t>
            </a:r>
            <a:r>
              <a:rPr sz="1100" b="1" spc="-40" dirty="0">
                <a:solidFill>
                  <a:srgbClr val="111111"/>
                </a:solidFill>
                <a:latin typeface="Arial"/>
                <a:cs typeface="Arial"/>
              </a:rPr>
              <a:t>To:</a:t>
            </a:r>
            <a:r>
              <a:rPr sz="1100" b="1" spc="25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111111"/>
                </a:solidFill>
                <a:latin typeface="Arial"/>
                <a:cs typeface="Arial"/>
                <a:hlinkClick r:id="rId6"/>
              </a:rPr>
              <a:t>chrlstinemoyer@hotmall.com</a:t>
            </a:r>
            <a:r>
              <a:rPr sz="1100" b="1" spc="-10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161616"/>
                </a:solidFill>
                <a:latin typeface="Arial"/>
                <a:cs typeface="Arial"/>
              </a:rPr>
              <a:t>CC:</a:t>
            </a:r>
            <a:r>
              <a:rPr sz="1100" b="1" spc="-50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161616"/>
                </a:solidFill>
                <a:latin typeface="Arial"/>
                <a:cs typeface="Arial"/>
                <a:hlinkClick r:id="rId5"/>
              </a:rPr>
              <a:t>dvrijmoed@gmail.com</a:t>
            </a:r>
            <a:r>
              <a:rPr sz="1100" b="1" spc="-10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070707"/>
                </a:solidFill>
                <a:latin typeface="Arial"/>
                <a:cs typeface="Arial"/>
              </a:rPr>
              <a:t>Subject:</a:t>
            </a:r>
            <a:r>
              <a:rPr sz="1100" b="1" spc="140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070707"/>
                </a:solidFill>
                <a:latin typeface="Calibri"/>
                <a:cs typeface="Calibri"/>
              </a:rPr>
              <a:t>RE:</a:t>
            </a:r>
            <a:r>
              <a:rPr sz="1100" b="1" spc="204" dirty="0">
                <a:solidFill>
                  <a:srgbClr val="070707"/>
                </a:solidFill>
                <a:latin typeface="Calibri"/>
                <a:cs typeface="Calibri"/>
              </a:rPr>
              <a:t> </a:t>
            </a:r>
            <a:r>
              <a:rPr sz="1100" b="1" spc="-25" dirty="0">
                <a:solidFill>
                  <a:srgbClr val="070707"/>
                </a:solidFill>
                <a:latin typeface="Arial"/>
                <a:cs typeface="Arial"/>
              </a:rPr>
              <a:t>Transfers./answer</a:t>
            </a:r>
            <a:r>
              <a:rPr sz="1100" b="1" spc="140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1100" b="1" spc="-30" dirty="0">
                <a:solidFill>
                  <a:srgbClr val="070707"/>
                </a:solidFill>
                <a:latin typeface="Arial"/>
                <a:cs typeface="Arial"/>
              </a:rPr>
              <a:t>Pa.</a:t>
            </a:r>
            <a:endParaRPr sz="1100">
              <a:latin typeface="Arial"/>
              <a:cs typeface="Arial"/>
            </a:endParaRPr>
          </a:p>
          <a:p>
            <a:pPr marL="21590">
              <a:lnSpc>
                <a:spcPts val="1210"/>
              </a:lnSpc>
            </a:pPr>
            <a:r>
              <a:rPr sz="1100" b="1" dirty="0">
                <a:solidFill>
                  <a:srgbClr val="070707"/>
                </a:solidFill>
                <a:latin typeface="Arial"/>
                <a:cs typeface="Arial"/>
              </a:rPr>
              <a:t>Date:</a:t>
            </a:r>
            <a:r>
              <a:rPr sz="1100" b="1" spc="110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070707"/>
                </a:solidFill>
                <a:latin typeface="Arial"/>
                <a:cs typeface="Arial"/>
              </a:rPr>
              <a:t>Tue,</a:t>
            </a:r>
            <a:r>
              <a:rPr sz="1100" b="1" spc="110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070707"/>
                </a:solidFill>
                <a:latin typeface="Arial"/>
                <a:cs typeface="Arial"/>
              </a:rPr>
              <a:t>3</a:t>
            </a:r>
            <a:r>
              <a:rPr sz="1100" b="1" spc="85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1100" b="1" spc="-55" dirty="0">
                <a:solidFill>
                  <a:srgbClr val="070707"/>
                </a:solidFill>
                <a:latin typeface="Arial"/>
                <a:cs typeface="Arial"/>
              </a:rPr>
              <a:t>Feb</a:t>
            </a:r>
            <a:r>
              <a:rPr sz="1100" b="1" spc="90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070707"/>
                </a:solidFill>
                <a:latin typeface="Arial"/>
                <a:cs typeface="Arial"/>
              </a:rPr>
              <a:t>2009</a:t>
            </a:r>
            <a:r>
              <a:rPr sz="1100" b="1" spc="90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070707"/>
                </a:solidFill>
                <a:latin typeface="Arial"/>
                <a:cs typeface="Arial"/>
              </a:rPr>
              <a:t>04:22:43</a:t>
            </a:r>
            <a:r>
              <a:rPr sz="1100" b="1" spc="110" dirty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070707"/>
                </a:solidFill>
                <a:latin typeface="Arial"/>
                <a:cs typeface="Arial"/>
              </a:rPr>
              <a:t>+0000</a:t>
            </a:r>
            <a:endParaRPr sz="11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1090"/>
              </a:spcBef>
            </a:pPr>
            <a:r>
              <a:rPr sz="1100" b="1" spc="-10" dirty="0">
                <a:solidFill>
                  <a:srgbClr val="0A0A0A"/>
                </a:solidFill>
                <a:latin typeface="Arial"/>
                <a:cs typeface="Arial"/>
              </a:rPr>
              <a:t>Dear</a:t>
            </a:r>
            <a:r>
              <a:rPr sz="1100" b="1" spc="-40" dirty="0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0A0A0A"/>
                </a:solidFill>
                <a:latin typeface="Arial"/>
                <a:cs typeface="Arial"/>
              </a:rPr>
              <a:t>Chris,</a:t>
            </a:r>
            <a:endParaRPr sz="1100">
              <a:latin typeface="Arial"/>
              <a:cs typeface="Arial"/>
            </a:endParaRPr>
          </a:p>
          <a:p>
            <a:pPr marL="15240" marR="5080" indent="5715">
              <a:lnSpc>
                <a:spcPts val="1190"/>
              </a:lnSpc>
              <a:spcBef>
                <a:spcPts val="1225"/>
              </a:spcBef>
            </a:pPr>
            <a:r>
              <a:rPr sz="1100" b="1" dirty="0">
                <a:solidFill>
                  <a:srgbClr val="060606"/>
                </a:solidFill>
                <a:latin typeface="Arial"/>
                <a:cs typeface="Arial"/>
              </a:rPr>
              <a:t>I</a:t>
            </a:r>
            <a:r>
              <a:rPr sz="1100" b="1" spc="35" dirty="0">
                <a:solidFill>
                  <a:srgbClr val="060606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060606"/>
                </a:solidFill>
                <a:latin typeface="Arial"/>
                <a:cs typeface="Arial"/>
              </a:rPr>
              <a:t>am</a:t>
            </a:r>
            <a:r>
              <a:rPr sz="1100" b="1" spc="35" dirty="0">
                <a:solidFill>
                  <a:srgbClr val="060606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060606"/>
                </a:solidFill>
                <a:latin typeface="Arial"/>
                <a:cs typeface="Arial"/>
              </a:rPr>
              <a:t>not</a:t>
            </a:r>
            <a:r>
              <a:rPr sz="1100" b="1" spc="-25" dirty="0">
                <a:solidFill>
                  <a:srgbClr val="060606"/>
                </a:solidFill>
                <a:latin typeface="Arial"/>
                <a:cs typeface="Arial"/>
              </a:rPr>
              <a:t> </a:t>
            </a:r>
            <a:r>
              <a:rPr sz="1100" b="1" spc="-40" dirty="0">
                <a:solidFill>
                  <a:srgbClr val="060606"/>
                </a:solidFill>
                <a:latin typeface="Arial"/>
                <a:cs typeface="Arial"/>
              </a:rPr>
              <a:t>surprised</a:t>
            </a:r>
            <a:r>
              <a:rPr sz="1100" b="1" spc="-25" dirty="0">
                <a:solidFill>
                  <a:srgbClr val="060606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060606"/>
                </a:solidFill>
                <a:latin typeface="Arial"/>
                <a:cs typeface="Arial"/>
              </a:rPr>
              <a:t>that</a:t>
            </a:r>
            <a:r>
              <a:rPr sz="1100" b="1" spc="5" dirty="0">
                <a:solidFill>
                  <a:srgbClr val="060606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060606"/>
                </a:solidFill>
                <a:latin typeface="Arial"/>
                <a:cs typeface="Arial"/>
              </a:rPr>
              <a:t>the</a:t>
            </a:r>
            <a:r>
              <a:rPr sz="1100" b="1" spc="-20" dirty="0">
                <a:solidFill>
                  <a:srgbClr val="060606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060606"/>
                </a:solidFill>
                <a:latin typeface="Arial"/>
                <a:cs typeface="Arial"/>
              </a:rPr>
              <a:t>co.</a:t>
            </a:r>
            <a:r>
              <a:rPr sz="1100" b="1" spc="-25" dirty="0">
                <a:solidFill>
                  <a:srgbClr val="060606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060606"/>
                </a:solidFill>
                <a:latin typeface="Arial"/>
                <a:cs typeface="Arial"/>
              </a:rPr>
              <a:t>is</a:t>
            </a:r>
            <a:r>
              <a:rPr sz="1100" b="1" spc="-50" dirty="0">
                <a:solidFill>
                  <a:srgbClr val="060606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060606"/>
                </a:solidFill>
                <a:latin typeface="Arial"/>
                <a:cs typeface="Arial"/>
              </a:rPr>
              <a:t>in</a:t>
            </a:r>
            <a:r>
              <a:rPr sz="1100" b="1" spc="10" dirty="0">
                <a:solidFill>
                  <a:srgbClr val="060606"/>
                </a:solidFill>
                <a:latin typeface="Arial"/>
                <a:cs typeface="Arial"/>
              </a:rPr>
              <a:t> </a:t>
            </a:r>
            <a:r>
              <a:rPr sz="1100" b="1" spc="-55" dirty="0">
                <a:solidFill>
                  <a:srgbClr val="060606"/>
                </a:solidFill>
                <a:latin typeface="Arial"/>
                <a:cs typeface="Arial"/>
              </a:rPr>
              <a:t>no</a:t>
            </a:r>
            <a:r>
              <a:rPr sz="1100" b="1" spc="-20" dirty="0">
                <a:solidFill>
                  <a:srgbClr val="060606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060606"/>
                </a:solidFill>
                <a:latin typeface="Arial"/>
                <a:cs typeface="Arial"/>
              </a:rPr>
              <a:t>hurry</a:t>
            </a:r>
            <a:r>
              <a:rPr sz="1100" b="1" spc="-20" dirty="0">
                <a:solidFill>
                  <a:srgbClr val="060606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060606"/>
                </a:solidFill>
                <a:latin typeface="Arial"/>
                <a:cs typeface="Arial"/>
              </a:rPr>
              <a:t>to</a:t>
            </a:r>
            <a:r>
              <a:rPr sz="1100" b="1" spc="-55" dirty="0">
                <a:solidFill>
                  <a:srgbClr val="060606"/>
                </a:solidFill>
                <a:latin typeface="Arial"/>
                <a:cs typeface="Arial"/>
              </a:rPr>
              <a:t> </a:t>
            </a:r>
            <a:r>
              <a:rPr sz="1100" b="1" spc="-30" dirty="0">
                <a:solidFill>
                  <a:srgbClr val="060606"/>
                </a:solidFill>
                <a:latin typeface="Arial"/>
                <a:cs typeface="Arial"/>
              </a:rPr>
              <a:t>send</a:t>
            </a:r>
            <a:r>
              <a:rPr sz="1100" b="1" spc="-25" dirty="0">
                <a:solidFill>
                  <a:srgbClr val="060606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060606"/>
                </a:solidFill>
                <a:latin typeface="Arial"/>
                <a:cs typeface="Arial"/>
              </a:rPr>
              <a:t>the</a:t>
            </a:r>
            <a:r>
              <a:rPr sz="1100" b="1" spc="5" dirty="0">
                <a:solidFill>
                  <a:srgbClr val="060606"/>
                </a:solidFill>
                <a:latin typeface="Arial"/>
                <a:cs typeface="Arial"/>
              </a:rPr>
              <a:t> </a:t>
            </a:r>
            <a:r>
              <a:rPr sz="1100" b="1" spc="-50" dirty="0">
                <a:solidFill>
                  <a:srgbClr val="060606"/>
                </a:solidFill>
                <a:latin typeface="Arial"/>
                <a:cs typeface="Arial"/>
              </a:rPr>
              <a:t>check</a:t>
            </a:r>
            <a:r>
              <a:rPr sz="1100" b="1" spc="-25" dirty="0">
                <a:solidFill>
                  <a:srgbClr val="060606"/>
                </a:solidFill>
                <a:latin typeface="Arial"/>
                <a:cs typeface="Arial"/>
              </a:rPr>
              <a:t> </a:t>
            </a:r>
            <a:r>
              <a:rPr sz="1100" b="1" spc="-20" dirty="0">
                <a:solidFill>
                  <a:srgbClr val="060606"/>
                </a:solidFill>
                <a:latin typeface="Arial"/>
                <a:cs typeface="Arial"/>
              </a:rPr>
              <a:t>back.</a:t>
            </a:r>
            <a:r>
              <a:rPr sz="1100" b="1" spc="-15" dirty="0">
                <a:solidFill>
                  <a:srgbClr val="060606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060606"/>
                </a:solidFill>
                <a:latin typeface="Arial"/>
                <a:cs typeface="Arial"/>
              </a:rPr>
              <a:t>After</a:t>
            </a:r>
            <a:r>
              <a:rPr sz="1100" b="1" spc="5" dirty="0">
                <a:solidFill>
                  <a:srgbClr val="060606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060606"/>
                </a:solidFill>
                <a:latin typeface="Arial"/>
                <a:cs typeface="Arial"/>
              </a:rPr>
              <a:t>all,</a:t>
            </a:r>
            <a:r>
              <a:rPr sz="1100" b="1" spc="60" dirty="0">
                <a:solidFill>
                  <a:srgbClr val="060606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060606"/>
                </a:solidFill>
                <a:latin typeface="Arial"/>
                <a:cs typeface="Arial"/>
              </a:rPr>
              <a:t>they</a:t>
            </a:r>
            <a:r>
              <a:rPr sz="1100" b="1" spc="5" dirty="0">
                <a:solidFill>
                  <a:srgbClr val="060606"/>
                </a:solidFill>
                <a:latin typeface="Arial"/>
                <a:cs typeface="Arial"/>
              </a:rPr>
              <a:t> </a:t>
            </a:r>
            <a:r>
              <a:rPr sz="1100" b="1" spc="-25" dirty="0">
                <a:solidFill>
                  <a:srgbClr val="060606"/>
                </a:solidFill>
                <a:latin typeface="Arial"/>
                <a:cs typeface="Arial"/>
              </a:rPr>
              <a:t>cannot</a:t>
            </a:r>
            <a:r>
              <a:rPr sz="1100" b="1" spc="-15" dirty="0">
                <a:solidFill>
                  <a:srgbClr val="060606"/>
                </a:solidFill>
                <a:latin typeface="Arial"/>
                <a:cs typeface="Arial"/>
              </a:rPr>
              <a:t> </a:t>
            </a:r>
            <a:r>
              <a:rPr sz="1100" b="1" spc="-20" dirty="0">
                <a:solidFill>
                  <a:srgbClr val="060606"/>
                </a:solidFill>
                <a:latin typeface="Arial"/>
                <a:cs typeface="Arial"/>
              </a:rPr>
              <a:t>oe</a:t>
            </a:r>
            <a:r>
              <a:rPr sz="1100" b="1" spc="-15" dirty="0">
                <a:solidFill>
                  <a:srgbClr val="060606"/>
                </a:solidFill>
                <a:latin typeface="Arial"/>
                <a:cs typeface="Arial"/>
              </a:rPr>
              <a:t> </a:t>
            </a:r>
            <a:r>
              <a:rPr sz="1100" b="1" spc="-25" dirty="0">
                <a:solidFill>
                  <a:srgbClr val="060606"/>
                </a:solidFill>
                <a:latin typeface="Arial"/>
                <a:cs typeface="Arial"/>
              </a:rPr>
              <a:t>too </a:t>
            </a:r>
            <a:r>
              <a:rPr sz="1100" b="1" spc="-35" dirty="0">
                <a:solidFill>
                  <a:srgbClr val="060606"/>
                </a:solidFill>
                <a:latin typeface="Arial"/>
                <a:cs typeface="Arial"/>
              </a:rPr>
              <a:t>happy </a:t>
            </a:r>
            <a:r>
              <a:rPr sz="1100" b="1" dirty="0">
                <a:solidFill>
                  <a:srgbClr val="060606"/>
                </a:solidFill>
                <a:latin typeface="Arial"/>
                <a:cs typeface="Arial"/>
              </a:rPr>
              <a:t>that</a:t>
            </a:r>
            <a:r>
              <a:rPr sz="1100" b="1" spc="-55" dirty="0">
                <a:solidFill>
                  <a:srgbClr val="060606"/>
                </a:solidFill>
                <a:latin typeface="Arial"/>
                <a:cs typeface="Arial"/>
              </a:rPr>
              <a:t> </a:t>
            </a:r>
            <a:r>
              <a:rPr sz="1100" b="1" spc="-35" dirty="0">
                <a:solidFill>
                  <a:srgbClr val="060606"/>
                </a:solidFill>
                <a:latin typeface="Arial"/>
                <a:cs typeface="Arial"/>
              </a:rPr>
              <a:t>you</a:t>
            </a:r>
            <a:r>
              <a:rPr sz="1100" b="1" spc="10" dirty="0">
                <a:solidFill>
                  <a:srgbClr val="060606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060606"/>
                </a:solidFill>
                <a:latin typeface="Arial"/>
                <a:cs typeface="Arial"/>
              </a:rPr>
              <a:t>are</a:t>
            </a:r>
            <a:r>
              <a:rPr sz="1100" b="1" spc="-25" dirty="0">
                <a:solidFill>
                  <a:srgbClr val="060606"/>
                </a:solidFill>
                <a:latin typeface="Arial"/>
                <a:cs typeface="Arial"/>
              </a:rPr>
              <a:t> </a:t>
            </a:r>
            <a:r>
              <a:rPr sz="1100" b="1" spc="-20" dirty="0">
                <a:solidFill>
                  <a:srgbClr val="060606"/>
                </a:solidFill>
                <a:latin typeface="Arial"/>
                <a:cs typeface="Arial"/>
              </a:rPr>
              <a:t>paying</a:t>
            </a:r>
            <a:r>
              <a:rPr sz="1100" b="1" spc="-25" dirty="0">
                <a:solidFill>
                  <a:srgbClr val="060606"/>
                </a:solidFill>
                <a:latin typeface="Arial"/>
                <a:cs typeface="Arial"/>
              </a:rPr>
              <a:t> </a:t>
            </a:r>
            <a:r>
              <a:rPr sz="1100" b="1" spc="-20" dirty="0">
                <a:solidFill>
                  <a:srgbClr val="060606"/>
                </a:solidFill>
                <a:latin typeface="Arial"/>
                <a:cs typeface="Arial"/>
              </a:rPr>
              <a:t>back</a:t>
            </a:r>
            <a:r>
              <a:rPr sz="1100" b="1" spc="-15" dirty="0">
                <a:solidFill>
                  <a:srgbClr val="060606"/>
                </a:solidFill>
                <a:latin typeface="Arial"/>
                <a:cs typeface="Arial"/>
              </a:rPr>
              <a:t> </a:t>
            </a:r>
            <a:r>
              <a:rPr sz="1100" b="1" spc="-75" dirty="0">
                <a:solidFill>
                  <a:srgbClr val="060606"/>
                </a:solidFill>
                <a:latin typeface="Arial"/>
                <a:cs typeface="Arial"/>
              </a:rPr>
              <a:t>so</a:t>
            </a:r>
            <a:r>
              <a:rPr sz="1100" b="1" dirty="0">
                <a:solidFill>
                  <a:srgbClr val="060606"/>
                </a:solidFill>
                <a:latin typeface="Arial"/>
                <a:cs typeface="Arial"/>
              </a:rPr>
              <a:t> </a:t>
            </a:r>
            <a:r>
              <a:rPr sz="1100" b="1" spc="-20" dirty="0">
                <a:solidFill>
                  <a:srgbClr val="060606"/>
                </a:solidFill>
                <a:latin typeface="Arial"/>
                <a:cs typeface="Arial"/>
              </a:rPr>
              <a:t>much </a:t>
            </a:r>
            <a:r>
              <a:rPr sz="1100" b="1" spc="-25" dirty="0">
                <a:solidFill>
                  <a:srgbClr val="060606"/>
                </a:solidFill>
                <a:latin typeface="Arial"/>
                <a:cs typeface="Arial"/>
              </a:rPr>
              <a:t>money</a:t>
            </a:r>
            <a:r>
              <a:rPr sz="1100" b="1" dirty="0">
                <a:solidFill>
                  <a:srgbClr val="060606"/>
                </a:solidFill>
                <a:latin typeface="Arial"/>
                <a:cs typeface="Arial"/>
              </a:rPr>
              <a:t> in</a:t>
            </a:r>
            <a:r>
              <a:rPr sz="1100" b="1" spc="-15" dirty="0">
                <a:solidFill>
                  <a:srgbClr val="060606"/>
                </a:solidFill>
                <a:latin typeface="Arial"/>
                <a:cs typeface="Arial"/>
              </a:rPr>
              <a:t> </a:t>
            </a:r>
            <a:r>
              <a:rPr sz="1100" b="1" spc="-20" dirty="0">
                <a:solidFill>
                  <a:srgbClr val="060606"/>
                </a:solidFill>
                <a:latin typeface="Arial"/>
                <a:cs typeface="Arial"/>
              </a:rPr>
              <a:t>one</a:t>
            </a:r>
            <a:r>
              <a:rPr sz="1100" b="1" spc="-30" dirty="0">
                <a:solidFill>
                  <a:srgbClr val="060606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060606"/>
                </a:solidFill>
                <a:latin typeface="Arial"/>
                <a:cs typeface="Arial"/>
              </a:rPr>
              <a:t>go,</a:t>
            </a:r>
            <a:r>
              <a:rPr sz="1100" b="1" dirty="0">
                <a:solidFill>
                  <a:srgbClr val="060606"/>
                </a:solidFill>
                <a:latin typeface="Arial"/>
                <a:cs typeface="Arial"/>
              </a:rPr>
              <a:t> as</a:t>
            </a:r>
            <a:r>
              <a:rPr sz="1100" b="1" spc="5" dirty="0">
                <a:solidFill>
                  <a:srgbClr val="060606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060606"/>
                </a:solidFill>
                <a:latin typeface="Arial"/>
                <a:cs typeface="Arial"/>
              </a:rPr>
              <a:t>their</a:t>
            </a:r>
            <a:r>
              <a:rPr sz="1100" b="1" spc="-30" dirty="0">
                <a:solidFill>
                  <a:srgbClr val="060606"/>
                </a:solidFill>
                <a:latin typeface="Arial"/>
                <a:cs typeface="Arial"/>
              </a:rPr>
              <a:t> </a:t>
            </a:r>
            <a:r>
              <a:rPr sz="1100" b="1" spc="-55" dirty="0">
                <a:solidFill>
                  <a:srgbClr val="060606"/>
                </a:solidFill>
                <a:latin typeface="Arial"/>
                <a:cs typeface="Arial"/>
              </a:rPr>
              <a:t>cash</a:t>
            </a:r>
            <a:r>
              <a:rPr sz="1100" b="1" spc="-20" dirty="0">
                <a:solidFill>
                  <a:srgbClr val="060606"/>
                </a:solidFill>
                <a:latin typeface="Arial"/>
                <a:cs typeface="Arial"/>
              </a:rPr>
              <a:t> </a:t>
            </a:r>
            <a:r>
              <a:rPr sz="1100" b="1" spc="-50" dirty="0">
                <a:solidFill>
                  <a:srgbClr val="060606"/>
                </a:solidFill>
                <a:latin typeface="Arial"/>
                <a:cs typeface="Arial"/>
              </a:rPr>
              <a:t>does</a:t>
            </a:r>
            <a:r>
              <a:rPr sz="1100" b="1" spc="-25" dirty="0">
                <a:solidFill>
                  <a:srgbClr val="060606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060606"/>
                </a:solidFill>
                <a:latin typeface="Arial"/>
                <a:cs typeface="Arial"/>
              </a:rPr>
              <a:t>not</a:t>
            </a:r>
            <a:r>
              <a:rPr sz="1100" b="1" spc="-45" dirty="0">
                <a:solidFill>
                  <a:srgbClr val="060606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060606"/>
                </a:solidFill>
                <a:latin typeface="Arial"/>
                <a:cs typeface="Arial"/>
              </a:rPr>
              <a:t>earn</a:t>
            </a:r>
            <a:r>
              <a:rPr sz="1100" b="1" spc="30" dirty="0">
                <a:solidFill>
                  <a:srgbClr val="060606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060606"/>
                </a:solidFill>
                <a:latin typeface="Arial"/>
                <a:cs typeface="Arial"/>
              </a:rPr>
              <a:t>any</a:t>
            </a:r>
            <a:r>
              <a:rPr sz="1100" b="1" dirty="0">
                <a:solidFill>
                  <a:srgbClr val="060606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060606"/>
                </a:solidFill>
                <a:latin typeface="Arial"/>
                <a:cs typeface="Arial"/>
              </a:rPr>
              <a:t>interest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41CB75-7D53-DFB1-9581-159AB806CB82}"/>
              </a:ext>
            </a:extLst>
          </p:cNvPr>
          <p:cNvSpPr/>
          <p:nvPr/>
        </p:nvSpPr>
        <p:spPr>
          <a:xfrm>
            <a:off x="133286" y="3886200"/>
            <a:ext cx="7505827" cy="609600"/>
          </a:xfrm>
          <a:custGeom>
            <a:avLst/>
            <a:gdLst>
              <a:gd name="connsiteX0" fmla="*/ 0 w 7505827"/>
              <a:gd name="connsiteY0" fmla="*/ 0 h 609600"/>
              <a:gd name="connsiteX1" fmla="*/ 607290 w 7505827"/>
              <a:gd name="connsiteY1" fmla="*/ 0 h 609600"/>
              <a:gd name="connsiteX2" fmla="*/ 1364696 w 7505827"/>
              <a:gd name="connsiteY2" fmla="*/ 0 h 609600"/>
              <a:gd name="connsiteX3" fmla="*/ 2197160 w 7505827"/>
              <a:gd name="connsiteY3" fmla="*/ 0 h 609600"/>
              <a:gd name="connsiteX4" fmla="*/ 2954566 w 7505827"/>
              <a:gd name="connsiteY4" fmla="*/ 0 h 609600"/>
              <a:gd name="connsiteX5" fmla="*/ 3486798 w 7505827"/>
              <a:gd name="connsiteY5" fmla="*/ 0 h 609600"/>
              <a:gd name="connsiteX6" fmla="*/ 3943971 w 7505827"/>
              <a:gd name="connsiteY6" fmla="*/ 0 h 609600"/>
              <a:gd name="connsiteX7" fmla="*/ 4776435 w 7505827"/>
              <a:gd name="connsiteY7" fmla="*/ 0 h 609600"/>
              <a:gd name="connsiteX8" fmla="*/ 5308667 w 7505827"/>
              <a:gd name="connsiteY8" fmla="*/ 0 h 609600"/>
              <a:gd name="connsiteX9" fmla="*/ 5915956 w 7505827"/>
              <a:gd name="connsiteY9" fmla="*/ 0 h 609600"/>
              <a:gd name="connsiteX10" fmla="*/ 6448188 w 7505827"/>
              <a:gd name="connsiteY10" fmla="*/ 0 h 609600"/>
              <a:gd name="connsiteX11" fmla="*/ 7505827 w 7505827"/>
              <a:gd name="connsiteY11" fmla="*/ 0 h 609600"/>
              <a:gd name="connsiteX12" fmla="*/ 7505827 w 7505827"/>
              <a:gd name="connsiteY12" fmla="*/ 609600 h 609600"/>
              <a:gd name="connsiteX13" fmla="*/ 6748421 w 7505827"/>
              <a:gd name="connsiteY13" fmla="*/ 609600 h 609600"/>
              <a:gd name="connsiteX14" fmla="*/ 6141131 w 7505827"/>
              <a:gd name="connsiteY14" fmla="*/ 609600 h 609600"/>
              <a:gd name="connsiteX15" fmla="*/ 5458783 w 7505827"/>
              <a:gd name="connsiteY15" fmla="*/ 609600 h 609600"/>
              <a:gd name="connsiteX16" fmla="*/ 4851494 w 7505827"/>
              <a:gd name="connsiteY16" fmla="*/ 609600 h 609600"/>
              <a:gd name="connsiteX17" fmla="*/ 4169146 w 7505827"/>
              <a:gd name="connsiteY17" fmla="*/ 609600 h 609600"/>
              <a:gd name="connsiteX18" fmla="*/ 3561856 w 7505827"/>
              <a:gd name="connsiteY18" fmla="*/ 609600 h 609600"/>
              <a:gd name="connsiteX19" fmla="*/ 2954566 w 7505827"/>
              <a:gd name="connsiteY19" fmla="*/ 609600 h 609600"/>
              <a:gd name="connsiteX20" fmla="*/ 2497393 w 7505827"/>
              <a:gd name="connsiteY20" fmla="*/ 609600 h 609600"/>
              <a:gd name="connsiteX21" fmla="*/ 1664929 w 7505827"/>
              <a:gd name="connsiteY21" fmla="*/ 609600 h 609600"/>
              <a:gd name="connsiteX22" fmla="*/ 1057639 w 7505827"/>
              <a:gd name="connsiteY22" fmla="*/ 609600 h 609600"/>
              <a:gd name="connsiteX23" fmla="*/ 0 w 7505827"/>
              <a:gd name="connsiteY23" fmla="*/ 609600 h 609600"/>
              <a:gd name="connsiteX24" fmla="*/ 0 w 7505827"/>
              <a:gd name="connsiteY24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05827" h="609600" fill="none" extrusionOk="0">
                <a:moveTo>
                  <a:pt x="0" y="0"/>
                </a:moveTo>
                <a:cubicBezTo>
                  <a:pt x="291019" y="-11458"/>
                  <a:pt x="332738" y="-29236"/>
                  <a:pt x="607290" y="0"/>
                </a:cubicBezTo>
                <a:cubicBezTo>
                  <a:pt x="881842" y="29236"/>
                  <a:pt x="1092895" y="-24578"/>
                  <a:pt x="1364696" y="0"/>
                </a:cubicBezTo>
                <a:cubicBezTo>
                  <a:pt x="1636497" y="24578"/>
                  <a:pt x="1874216" y="6326"/>
                  <a:pt x="2197160" y="0"/>
                </a:cubicBezTo>
                <a:cubicBezTo>
                  <a:pt x="2520104" y="-6326"/>
                  <a:pt x="2725842" y="-25606"/>
                  <a:pt x="2954566" y="0"/>
                </a:cubicBezTo>
                <a:cubicBezTo>
                  <a:pt x="3183290" y="25606"/>
                  <a:pt x="3335166" y="7306"/>
                  <a:pt x="3486798" y="0"/>
                </a:cubicBezTo>
                <a:cubicBezTo>
                  <a:pt x="3638430" y="-7306"/>
                  <a:pt x="3823064" y="11157"/>
                  <a:pt x="3943971" y="0"/>
                </a:cubicBezTo>
                <a:cubicBezTo>
                  <a:pt x="4064878" y="-11157"/>
                  <a:pt x="4443202" y="33341"/>
                  <a:pt x="4776435" y="0"/>
                </a:cubicBezTo>
                <a:cubicBezTo>
                  <a:pt x="5109668" y="-33341"/>
                  <a:pt x="5067476" y="1086"/>
                  <a:pt x="5308667" y="0"/>
                </a:cubicBezTo>
                <a:cubicBezTo>
                  <a:pt x="5549858" y="-1086"/>
                  <a:pt x="5781890" y="-15355"/>
                  <a:pt x="5915956" y="0"/>
                </a:cubicBezTo>
                <a:cubicBezTo>
                  <a:pt x="6050022" y="15355"/>
                  <a:pt x="6278587" y="-21825"/>
                  <a:pt x="6448188" y="0"/>
                </a:cubicBezTo>
                <a:cubicBezTo>
                  <a:pt x="6617789" y="21825"/>
                  <a:pt x="7054574" y="-44830"/>
                  <a:pt x="7505827" y="0"/>
                </a:cubicBezTo>
                <a:cubicBezTo>
                  <a:pt x="7495122" y="221557"/>
                  <a:pt x="7507614" y="461410"/>
                  <a:pt x="7505827" y="609600"/>
                </a:cubicBezTo>
                <a:cubicBezTo>
                  <a:pt x="7331222" y="605993"/>
                  <a:pt x="6995772" y="605601"/>
                  <a:pt x="6748421" y="609600"/>
                </a:cubicBezTo>
                <a:cubicBezTo>
                  <a:pt x="6501070" y="613599"/>
                  <a:pt x="6390841" y="590092"/>
                  <a:pt x="6141131" y="609600"/>
                </a:cubicBezTo>
                <a:cubicBezTo>
                  <a:pt x="5891421" y="629109"/>
                  <a:pt x="5690692" y="620549"/>
                  <a:pt x="5458783" y="609600"/>
                </a:cubicBezTo>
                <a:cubicBezTo>
                  <a:pt x="5226874" y="598651"/>
                  <a:pt x="5007063" y="581790"/>
                  <a:pt x="4851494" y="609600"/>
                </a:cubicBezTo>
                <a:cubicBezTo>
                  <a:pt x="4695925" y="637410"/>
                  <a:pt x="4316500" y="641154"/>
                  <a:pt x="4169146" y="609600"/>
                </a:cubicBezTo>
                <a:cubicBezTo>
                  <a:pt x="4021792" y="578046"/>
                  <a:pt x="3805424" y="593465"/>
                  <a:pt x="3561856" y="609600"/>
                </a:cubicBezTo>
                <a:cubicBezTo>
                  <a:pt x="3318288" y="625736"/>
                  <a:pt x="3196413" y="630911"/>
                  <a:pt x="2954566" y="609600"/>
                </a:cubicBezTo>
                <a:cubicBezTo>
                  <a:pt x="2712719" y="588290"/>
                  <a:pt x="2709530" y="586774"/>
                  <a:pt x="2497393" y="609600"/>
                </a:cubicBezTo>
                <a:cubicBezTo>
                  <a:pt x="2285256" y="632426"/>
                  <a:pt x="1923033" y="615615"/>
                  <a:pt x="1664929" y="609600"/>
                </a:cubicBezTo>
                <a:cubicBezTo>
                  <a:pt x="1406825" y="603585"/>
                  <a:pt x="1344083" y="639223"/>
                  <a:pt x="1057639" y="609600"/>
                </a:cubicBezTo>
                <a:cubicBezTo>
                  <a:pt x="771195" y="579978"/>
                  <a:pt x="292114" y="579525"/>
                  <a:pt x="0" y="609600"/>
                </a:cubicBezTo>
                <a:cubicBezTo>
                  <a:pt x="-16632" y="483921"/>
                  <a:pt x="-15514" y="293658"/>
                  <a:pt x="0" y="0"/>
                </a:cubicBezTo>
                <a:close/>
              </a:path>
              <a:path w="7505827" h="609600" stroke="0" extrusionOk="0">
                <a:moveTo>
                  <a:pt x="0" y="0"/>
                </a:moveTo>
                <a:cubicBezTo>
                  <a:pt x="289944" y="22986"/>
                  <a:pt x="339038" y="14406"/>
                  <a:pt x="607290" y="0"/>
                </a:cubicBezTo>
                <a:cubicBezTo>
                  <a:pt x="875542" y="-14406"/>
                  <a:pt x="987506" y="6799"/>
                  <a:pt x="1214579" y="0"/>
                </a:cubicBezTo>
                <a:cubicBezTo>
                  <a:pt x="1441652" y="-6799"/>
                  <a:pt x="1715167" y="26852"/>
                  <a:pt x="2047044" y="0"/>
                </a:cubicBezTo>
                <a:cubicBezTo>
                  <a:pt x="2378921" y="-26852"/>
                  <a:pt x="2472312" y="9605"/>
                  <a:pt x="2654333" y="0"/>
                </a:cubicBezTo>
                <a:cubicBezTo>
                  <a:pt x="2836354" y="-9605"/>
                  <a:pt x="3045611" y="12845"/>
                  <a:pt x="3261623" y="0"/>
                </a:cubicBezTo>
                <a:cubicBezTo>
                  <a:pt x="3477635" y="-12845"/>
                  <a:pt x="3764764" y="-36385"/>
                  <a:pt x="4019029" y="0"/>
                </a:cubicBezTo>
                <a:cubicBezTo>
                  <a:pt x="4273294" y="36385"/>
                  <a:pt x="4257569" y="-16047"/>
                  <a:pt x="4476202" y="0"/>
                </a:cubicBezTo>
                <a:cubicBezTo>
                  <a:pt x="4694835" y="16047"/>
                  <a:pt x="5082409" y="70"/>
                  <a:pt x="5308667" y="0"/>
                </a:cubicBezTo>
                <a:cubicBezTo>
                  <a:pt x="5534926" y="-70"/>
                  <a:pt x="5610908" y="-15309"/>
                  <a:pt x="5765840" y="0"/>
                </a:cubicBezTo>
                <a:cubicBezTo>
                  <a:pt x="5920772" y="15309"/>
                  <a:pt x="6183701" y="-7967"/>
                  <a:pt x="6448188" y="0"/>
                </a:cubicBezTo>
                <a:cubicBezTo>
                  <a:pt x="6712675" y="7967"/>
                  <a:pt x="7161368" y="17749"/>
                  <a:pt x="7505827" y="0"/>
                </a:cubicBezTo>
                <a:cubicBezTo>
                  <a:pt x="7526805" y="265812"/>
                  <a:pt x="7483014" y="410383"/>
                  <a:pt x="7505827" y="609600"/>
                </a:cubicBezTo>
                <a:cubicBezTo>
                  <a:pt x="7296787" y="613113"/>
                  <a:pt x="6960840" y="589131"/>
                  <a:pt x="6823479" y="609600"/>
                </a:cubicBezTo>
                <a:cubicBezTo>
                  <a:pt x="6686118" y="630069"/>
                  <a:pt x="6393180" y="607158"/>
                  <a:pt x="6216189" y="609600"/>
                </a:cubicBezTo>
                <a:cubicBezTo>
                  <a:pt x="6039198" y="612043"/>
                  <a:pt x="5757340" y="578593"/>
                  <a:pt x="5533842" y="609600"/>
                </a:cubicBezTo>
                <a:cubicBezTo>
                  <a:pt x="5310344" y="640607"/>
                  <a:pt x="5074710" y="634537"/>
                  <a:pt x="4851494" y="609600"/>
                </a:cubicBezTo>
                <a:cubicBezTo>
                  <a:pt x="4628278" y="584663"/>
                  <a:pt x="4495222" y="618702"/>
                  <a:pt x="4319262" y="609600"/>
                </a:cubicBezTo>
                <a:cubicBezTo>
                  <a:pt x="4143302" y="600498"/>
                  <a:pt x="3979510" y="607634"/>
                  <a:pt x="3862089" y="609600"/>
                </a:cubicBezTo>
                <a:cubicBezTo>
                  <a:pt x="3744668" y="611566"/>
                  <a:pt x="3372219" y="597934"/>
                  <a:pt x="3179741" y="609600"/>
                </a:cubicBezTo>
                <a:cubicBezTo>
                  <a:pt x="2987263" y="621266"/>
                  <a:pt x="2656983" y="633564"/>
                  <a:pt x="2497393" y="609600"/>
                </a:cubicBezTo>
                <a:cubicBezTo>
                  <a:pt x="2337803" y="585636"/>
                  <a:pt x="2044288" y="569534"/>
                  <a:pt x="1664929" y="609600"/>
                </a:cubicBezTo>
                <a:cubicBezTo>
                  <a:pt x="1285570" y="649666"/>
                  <a:pt x="1300082" y="606139"/>
                  <a:pt x="1057639" y="609600"/>
                </a:cubicBezTo>
                <a:cubicBezTo>
                  <a:pt x="815196" y="613062"/>
                  <a:pt x="326686" y="647971"/>
                  <a:pt x="0" y="609600"/>
                </a:cubicBezTo>
                <a:cubicBezTo>
                  <a:pt x="-22240" y="327758"/>
                  <a:pt x="-29194" y="284637"/>
                  <a:pt x="0" y="0"/>
                </a:cubicBezTo>
                <a:close/>
              </a:path>
            </a:pathLst>
          </a:custGeom>
          <a:solidFill>
            <a:srgbClr val="FFFF00">
              <a:alpha val="10000"/>
            </a:srgbClr>
          </a:solidFill>
          <a:ln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326121500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913" y="479398"/>
            <a:ext cx="5523865" cy="3399154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3293745" indent="3810">
              <a:lnSpc>
                <a:spcPts val="1200"/>
              </a:lnSpc>
              <a:spcBef>
                <a:spcPts val="190"/>
              </a:spcBef>
            </a:pPr>
            <a:r>
              <a:rPr sz="1050" dirty="0">
                <a:latin typeface="Arial"/>
                <a:cs typeface="Arial"/>
              </a:rPr>
              <a:t>From:</a:t>
            </a:r>
            <a:r>
              <a:rPr sz="1050" spc="3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  <a:hlinkClick r:id="rId2"/>
              </a:rPr>
              <a:t>fajmvrijmoed@hotmail.com</a:t>
            </a:r>
            <a:r>
              <a:rPr sz="1050" spc="50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To:</a:t>
            </a:r>
            <a:r>
              <a:rPr sz="1050" spc="13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  <a:hlinkClick r:id="rId3"/>
              </a:rPr>
              <a:t>christinemoyer@hotmail.com</a:t>
            </a:r>
            <a:r>
              <a:rPr sz="1050" spc="50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CC:</a:t>
            </a:r>
            <a:r>
              <a:rPr sz="1050" spc="8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  <a:hlinkClick r:id="rId4"/>
              </a:rPr>
              <a:t>dvrijmoed@gmail.com</a:t>
            </a:r>
            <a:r>
              <a:rPr sz="1050" spc="500" dirty="0">
                <a:latin typeface="Arial"/>
                <a:cs typeface="Arial"/>
              </a:rPr>
              <a:t>  </a:t>
            </a:r>
            <a:r>
              <a:rPr sz="1050" dirty="0">
                <a:latin typeface="Arial"/>
                <a:cs typeface="Arial"/>
              </a:rPr>
              <a:t>Subject:</a:t>
            </a:r>
            <a:r>
              <a:rPr sz="1050" spc="43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Transfers.</a:t>
            </a:r>
            <a:endParaRPr sz="1050" dirty="0">
              <a:latin typeface="Arial"/>
              <a:cs typeface="Arial"/>
            </a:endParaRPr>
          </a:p>
          <a:p>
            <a:pPr marL="17780">
              <a:lnSpc>
                <a:spcPts val="1200"/>
              </a:lnSpc>
            </a:pPr>
            <a:r>
              <a:rPr sz="1050" dirty="0">
                <a:latin typeface="Arial"/>
                <a:cs typeface="Arial"/>
              </a:rPr>
              <a:t>Date:</a:t>
            </a:r>
            <a:r>
              <a:rPr sz="1050" spc="2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Fri,</a:t>
            </a:r>
            <a:r>
              <a:rPr sz="1050" spc="10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30</a:t>
            </a:r>
            <a:r>
              <a:rPr sz="1050" spc="1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Jan</a:t>
            </a:r>
            <a:r>
              <a:rPr sz="1050" spc="2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2009</a:t>
            </a:r>
            <a:r>
              <a:rPr sz="1050" spc="185" dirty="0">
                <a:latin typeface="Arial"/>
                <a:cs typeface="Arial"/>
              </a:rPr>
              <a:t> </a:t>
            </a:r>
            <a:r>
              <a:rPr sz="1050" spc="65" dirty="0">
                <a:latin typeface="Arial"/>
                <a:cs typeface="Arial"/>
              </a:rPr>
              <a:t>12:54:20</a:t>
            </a:r>
            <a:r>
              <a:rPr sz="1050" spc="190" dirty="0">
                <a:latin typeface="Arial"/>
                <a:cs typeface="Arial"/>
              </a:rPr>
              <a:t> </a:t>
            </a:r>
            <a:r>
              <a:rPr sz="1050" spc="55" dirty="0">
                <a:latin typeface="Arial"/>
                <a:cs typeface="Arial"/>
              </a:rPr>
              <a:t>+0000</a:t>
            </a:r>
            <a:endParaRPr sz="1050" dirty="0">
              <a:latin typeface="Arial"/>
              <a:cs typeface="Arial"/>
            </a:endParaRPr>
          </a:p>
          <a:p>
            <a:pPr marL="17145">
              <a:lnSpc>
                <a:spcPct val="100000"/>
              </a:lnSpc>
              <a:spcBef>
                <a:spcPts val="1145"/>
              </a:spcBef>
            </a:pPr>
            <a:r>
              <a:rPr sz="1050" dirty="0">
                <a:latin typeface="Arial"/>
                <a:cs typeface="Arial"/>
              </a:rPr>
              <a:t>Hi</a:t>
            </a:r>
            <a:r>
              <a:rPr sz="1050" spc="120" dirty="0">
                <a:latin typeface="Arial"/>
                <a:cs typeface="Arial"/>
              </a:rPr>
              <a:t> </a:t>
            </a:r>
            <a:r>
              <a:rPr sz="1050" spc="60" dirty="0">
                <a:latin typeface="Arial"/>
                <a:cs typeface="Arial"/>
              </a:rPr>
              <a:t>my</a:t>
            </a:r>
            <a:r>
              <a:rPr sz="1050" spc="17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lovely</a:t>
            </a:r>
            <a:r>
              <a:rPr sz="1050" spc="15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Chris,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 dirty="0">
              <a:latin typeface="Arial"/>
              <a:cs typeface="Arial"/>
            </a:endParaRPr>
          </a:p>
          <a:p>
            <a:pPr marL="12700" marR="5080" indent="-635">
              <a:lnSpc>
                <a:spcPts val="1200"/>
              </a:lnSpc>
              <a:spcBef>
                <a:spcPts val="5"/>
              </a:spcBef>
            </a:pPr>
            <a:r>
              <a:rPr sz="1050" dirty="0">
                <a:latin typeface="Arial"/>
                <a:cs typeface="Arial"/>
              </a:rPr>
              <a:t>I</a:t>
            </a:r>
            <a:r>
              <a:rPr sz="1050" spc="37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heard</a:t>
            </a:r>
            <a:r>
              <a:rPr sz="1050" spc="215" dirty="0">
                <a:latin typeface="Arial"/>
                <a:cs typeface="Arial"/>
              </a:rPr>
              <a:t> </a:t>
            </a:r>
            <a:r>
              <a:rPr sz="1050" spc="60" dirty="0">
                <a:latin typeface="Arial"/>
                <a:cs typeface="Arial"/>
              </a:rPr>
              <a:t>from</a:t>
            </a:r>
            <a:r>
              <a:rPr sz="1050" spc="18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David</a:t>
            </a:r>
            <a:r>
              <a:rPr sz="1050" spc="225" dirty="0">
                <a:latin typeface="Arial"/>
                <a:cs typeface="Arial"/>
              </a:rPr>
              <a:t> </a:t>
            </a:r>
            <a:r>
              <a:rPr sz="1050" spc="60" dirty="0">
                <a:latin typeface="Arial"/>
                <a:cs typeface="Arial"/>
              </a:rPr>
              <a:t>that</a:t>
            </a:r>
            <a:r>
              <a:rPr sz="1050" spc="19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again</a:t>
            </a:r>
            <a:r>
              <a:rPr sz="1050" spc="204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there</a:t>
            </a:r>
            <a:r>
              <a:rPr sz="1050" spc="229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are</a:t>
            </a:r>
            <a:r>
              <a:rPr sz="1050" spc="15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problems</a:t>
            </a:r>
            <a:r>
              <a:rPr sz="1050" spc="2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with</a:t>
            </a:r>
            <a:r>
              <a:rPr sz="1050" spc="17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our</a:t>
            </a:r>
            <a:r>
              <a:rPr sz="1050" spc="18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recent</a:t>
            </a:r>
            <a:r>
              <a:rPr sz="1050" spc="21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remittance</a:t>
            </a:r>
            <a:r>
              <a:rPr sz="1050" spc="27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to</a:t>
            </a:r>
            <a:r>
              <a:rPr sz="1050" spc="220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you. </a:t>
            </a:r>
            <a:r>
              <a:rPr sz="1050" dirty="0">
                <a:latin typeface="Arial"/>
                <a:cs typeface="Arial"/>
              </a:rPr>
              <a:t>This</a:t>
            </a:r>
            <a:r>
              <a:rPr sz="1050" spc="150" dirty="0">
                <a:latin typeface="Arial"/>
                <a:cs typeface="Arial"/>
              </a:rPr>
              <a:t> </a:t>
            </a:r>
            <a:r>
              <a:rPr sz="1050" spc="55" dirty="0">
                <a:latin typeface="Arial"/>
                <a:cs typeface="Arial"/>
              </a:rPr>
              <a:t>time</a:t>
            </a:r>
            <a:r>
              <a:rPr sz="1050" spc="1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it</a:t>
            </a:r>
            <a:r>
              <a:rPr sz="1050" spc="2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seems</a:t>
            </a:r>
            <a:r>
              <a:rPr sz="1050" spc="18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the</a:t>
            </a:r>
            <a:r>
              <a:rPr sz="1050" spc="30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problem</a:t>
            </a:r>
            <a:r>
              <a:rPr sz="1050" spc="19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is</a:t>
            </a:r>
            <a:r>
              <a:rPr sz="1050" spc="10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definitely</a:t>
            </a:r>
            <a:r>
              <a:rPr sz="1050" spc="24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on</a:t>
            </a:r>
            <a:r>
              <a:rPr sz="1050" spc="1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the</a:t>
            </a:r>
            <a:r>
              <a:rPr sz="1050" spc="19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American</a:t>
            </a:r>
            <a:r>
              <a:rPr sz="1050" spc="2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side.</a:t>
            </a:r>
            <a:r>
              <a:rPr sz="1050" spc="1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As</a:t>
            </a:r>
            <a:r>
              <a:rPr sz="1050" spc="1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my</a:t>
            </a:r>
            <a:r>
              <a:rPr sz="1050" spc="3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account</a:t>
            </a:r>
            <a:r>
              <a:rPr sz="1050" spc="225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was </a:t>
            </a:r>
            <a:r>
              <a:rPr sz="1050" dirty="0">
                <a:latin typeface="Arial"/>
                <a:cs typeface="Arial"/>
              </a:rPr>
              <a:t>debited</a:t>
            </a:r>
            <a:r>
              <a:rPr sz="1050" spc="18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on</a:t>
            </a:r>
            <a:r>
              <a:rPr sz="1050" spc="9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Jan.</a:t>
            </a:r>
            <a:r>
              <a:rPr sz="1050" spc="165" dirty="0">
                <a:latin typeface="Arial"/>
                <a:cs typeface="Arial"/>
              </a:rPr>
              <a:t> </a:t>
            </a:r>
            <a:r>
              <a:rPr sz="1050" spc="75" dirty="0">
                <a:latin typeface="Arial"/>
                <a:cs typeface="Arial"/>
              </a:rPr>
              <a:t>9th,</a:t>
            </a:r>
            <a:r>
              <a:rPr sz="1050" spc="6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it</a:t>
            </a:r>
            <a:r>
              <a:rPr sz="1050" spc="2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seems</a:t>
            </a:r>
            <a:r>
              <a:rPr sz="1050" spc="14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the</a:t>
            </a:r>
            <a:r>
              <a:rPr sz="1050" spc="28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Bank</a:t>
            </a:r>
            <a:r>
              <a:rPr sz="1050" spc="1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is</a:t>
            </a:r>
            <a:r>
              <a:rPr sz="1050" spc="150" dirty="0">
                <a:latin typeface="Arial"/>
                <a:cs typeface="Arial"/>
              </a:rPr>
              <a:t> </a:t>
            </a:r>
            <a:r>
              <a:rPr sz="1050" spc="55" dirty="0">
                <a:latin typeface="Arial"/>
                <a:cs typeface="Arial"/>
              </a:rPr>
              <a:t>till</a:t>
            </a:r>
            <a:r>
              <a:rPr sz="1050" spc="9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sitting</a:t>
            </a:r>
            <a:r>
              <a:rPr sz="1050" spc="17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on</a:t>
            </a:r>
            <a:r>
              <a:rPr sz="1050" spc="11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the</a:t>
            </a:r>
            <a:r>
              <a:rPr sz="1050" spc="2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monies.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 dirty="0">
              <a:latin typeface="Arial"/>
              <a:cs typeface="Arial"/>
            </a:endParaRPr>
          </a:p>
          <a:p>
            <a:pPr marL="19050" marR="256540" indent="-1270">
              <a:lnSpc>
                <a:spcPts val="1200"/>
              </a:lnSpc>
            </a:pPr>
            <a:r>
              <a:rPr sz="1050" dirty="0">
                <a:latin typeface="Arial"/>
                <a:cs typeface="Arial"/>
              </a:rPr>
              <a:t>Moreover</a:t>
            </a:r>
            <a:r>
              <a:rPr sz="1050" spc="18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</a:t>
            </a:r>
            <a:r>
              <a:rPr sz="1050" spc="34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now</a:t>
            </a:r>
            <a:r>
              <a:rPr sz="1050" spc="20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have</a:t>
            </a:r>
            <a:r>
              <a:rPr sz="1050" spc="17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to</a:t>
            </a:r>
            <a:r>
              <a:rPr sz="1050" spc="25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hold</a:t>
            </a:r>
            <a:r>
              <a:rPr sz="1050" spc="17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the</a:t>
            </a:r>
            <a:r>
              <a:rPr sz="1050" spc="24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remainder</a:t>
            </a:r>
            <a:r>
              <a:rPr sz="1050" spc="2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US$21,000</a:t>
            </a:r>
            <a:r>
              <a:rPr sz="1050" spc="260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until</a:t>
            </a:r>
            <a:r>
              <a:rPr sz="1050" spc="16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we</a:t>
            </a:r>
            <a:r>
              <a:rPr sz="1050" spc="15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find</a:t>
            </a:r>
            <a:r>
              <a:rPr sz="1050" spc="1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out</a:t>
            </a:r>
            <a:r>
              <a:rPr sz="1050" spc="229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what</a:t>
            </a:r>
            <a:r>
              <a:rPr sz="1050" spc="145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the </a:t>
            </a:r>
            <a:r>
              <a:rPr sz="1050" dirty="0">
                <a:latin typeface="Arial"/>
                <a:cs typeface="Arial"/>
              </a:rPr>
              <a:t>problem</a:t>
            </a:r>
            <a:r>
              <a:rPr sz="1050" spc="335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is.</a:t>
            </a:r>
            <a:endParaRPr sz="1050" dirty="0">
              <a:latin typeface="Arial"/>
              <a:cs typeface="Arial"/>
            </a:endParaRPr>
          </a:p>
          <a:p>
            <a:pPr marL="16510" marR="80010" indent="-1270">
              <a:lnSpc>
                <a:spcPts val="1200"/>
              </a:lnSpc>
              <a:spcBef>
                <a:spcPts val="1205"/>
              </a:spcBef>
            </a:pPr>
            <a:r>
              <a:rPr sz="1050" dirty="0">
                <a:latin typeface="Arial"/>
                <a:cs typeface="Arial"/>
              </a:rPr>
              <a:t>As</a:t>
            </a:r>
            <a:r>
              <a:rPr sz="1050" spc="15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185" dirty="0">
                <a:latin typeface="Arial"/>
                <a:cs typeface="Arial"/>
              </a:rPr>
              <a:t> </a:t>
            </a:r>
            <a:r>
              <a:rPr sz="1050" spc="60" dirty="0">
                <a:latin typeface="Arial"/>
                <a:cs typeface="Arial"/>
              </a:rPr>
              <a:t>matter</a:t>
            </a:r>
            <a:r>
              <a:rPr sz="1050" spc="175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of</a:t>
            </a:r>
            <a:r>
              <a:rPr sz="1050" spc="1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fact</a:t>
            </a:r>
            <a:r>
              <a:rPr sz="1050" spc="18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why</a:t>
            </a:r>
            <a:r>
              <a:rPr sz="1050" spc="17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did</a:t>
            </a:r>
            <a:r>
              <a:rPr sz="1050" spc="16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we</a:t>
            </a:r>
            <a:r>
              <a:rPr sz="1050" spc="1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not</a:t>
            </a:r>
            <a:r>
              <a:rPr sz="1050" spc="30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transfer</a:t>
            </a:r>
            <a:r>
              <a:rPr sz="1050" spc="2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the</a:t>
            </a:r>
            <a:r>
              <a:rPr sz="1050" spc="21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monies</a:t>
            </a:r>
            <a:r>
              <a:rPr sz="1050" spc="1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direct</a:t>
            </a:r>
            <a:r>
              <a:rPr sz="1050" spc="17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to</a:t>
            </a:r>
            <a:r>
              <a:rPr sz="1050" spc="2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your</a:t>
            </a:r>
            <a:r>
              <a:rPr sz="1050" spc="18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or</a:t>
            </a:r>
            <a:r>
              <a:rPr sz="1050" spc="18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Robert's</a:t>
            </a:r>
            <a:r>
              <a:rPr sz="1050" spc="229" dirty="0">
                <a:latin typeface="Arial"/>
                <a:cs typeface="Arial"/>
              </a:rPr>
              <a:t> </a:t>
            </a:r>
            <a:r>
              <a:rPr sz="1100" i="1" spc="-25" dirty="0">
                <a:latin typeface="Times New Roman"/>
                <a:cs typeface="Times New Roman"/>
              </a:rPr>
              <a:t>NC </a:t>
            </a:r>
            <a:r>
              <a:rPr sz="1050" dirty="0">
                <a:latin typeface="Arial"/>
                <a:cs typeface="Arial"/>
              </a:rPr>
              <a:t>as</a:t>
            </a:r>
            <a:r>
              <a:rPr sz="1050" spc="14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we</a:t>
            </a:r>
            <a:r>
              <a:rPr sz="1050" spc="1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did</a:t>
            </a:r>
            <a:r>
              <a:rPr sz="1050" spc="1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in</a:t>
            </a:r>
            <a:r>
              <a:rPr sz="1050" spc="1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the</a:t>
            </a:r>
            <a:r>
              <a:rPr sz="1050" spc="17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past?</a:t>
            </a:r>
            <a:r>
              <a:rPr sz="1050" spc="1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That</a:t>
            </a:r>
            <a:r>
              <a:rPr sz="1050" spc="170" dirty="0">
                <a:latin typeface="Arial"/>
                <a:cs typeface="Arial"/>
              </a:rPr>
              <a:t> </a:t>
            </a:r>
            <a:r>
              <a:rPr sz="1050" spc="55" dirty="0">
                <a:latin typeface="Arial"/>
                <a:cs typeface="Arial"/>
              </a:rPr>
              <a:t>took</a:t>
            </a:r>
            <a:r>
              <a:rPr sz="1050" spc="10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about</a:t>
            </a:r>
            <a:r>
              <a:rPr sz="1050" spc="2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2</a:t>
            </a:r>
            <a:r>
              <a:rPr sz="1050" spc="1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days</a:t>
            </a:r>
            <a:r>
              <a:rPr sz="1050" spc="15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only</a:t>
            </a:r>
            <a:r>
              <a:rPr sz="1050" spc="15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and</a:t>
            </a:r>
            <a:r>
              <a:rPr sz="1050" spc="1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you</a:t>
            </a:r>
            <a:r>
              <a:rPr sz="1050" spc="16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could</a:t>
            </a:r>
            <a:r>
              <a:rPr sz="1050" spc="17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immediately</a:t>
            </a:r>
            <a:r>
              <a:rPr sz="1050" spc="500" dirty="0">
                <a:latin typeface="Arial"/>
                <a:cs typeface="Arial"/>
              </a:rPr>
              <a:t>  </a:t>
            </a:r>
            <a:r>
              <a:rPr sz="1050" dirty="0">
                <a:latin typeface="Arial"/>
                <a:cs typeface="Arial"/>
              </a:rPr>
              <a:t>transfer</a:t>
            </a:r>
            <a:r>
              <a:rPr sz="1050" spc="27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it</a:t>
            </a:r>
            <a:r>
              <a:rPr sz="1050" spc="30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to</a:t>
            </a:r>
            <a:r>
              <a:rPr sz="1050" spc="27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the</a:t>
            </a:r>
            <a:r>
              <a:rPr sz="1050" spc="254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mortgage</a:t>
            </a:r>
            <a:r>
              <a:rPr sz="1050" spc="25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co's</a:t>
            </a:r>
            <a:r>
              <a:rPr sz="1050" spc="16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a.c.</a:t>
            </a:r>
            <a:endParaRPr sz="1050" dirty="0">
              <a:latin typeface="Arial"/>
              <a:cs typeface="Arial"/>
            </a:endParaRPr>
          </a:p>
          <a:p>
            <a:pPr marL="18415" marR="2226310" indent="-2540">
              <a:lnSpc>
                <a:spcPts val="2400"/>
              </a:lnSpc>
              <a:spcBef>
                <a:spcPts val="105"/>
              </a:spcBef>
            </a:pPr>
            <a:r>
              <a:rPr sz="1050" dirty="0">
                <a:latin typeface="Arial"/>
                <a:cs typeface="Arial"/>
              </a:rPr>
              <a:t>So</a:t>
            </a:r>
            <a:r>
              <a:rPr sz="1050" spc="1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David</a:t>
            </a:r>
            <a:r>
              <a:rPr sz="1050" spc="18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and</a:t>
            </a:r>
            <a:r>
              <a:rPr sz="1050" spc="8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</a:t>
            </a:r>
            <a:r>
              <a:rPr sz="1050" spc="28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are</a:t>
            </a:r>
            <a:r>
              <a:rPr sz="1050" spc="1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now</a:t>
            </a:r>
            <a:r>
              <a:rPr sz="1050" spc="19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waiting</a:t>
            </a:r>
            <a:r>
              <a:rPr sz="1050" spc="21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for</a:t>
            </a:r>
            <a:r>
              <a:rPr sz="1050" spc="204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news</a:t>
            </a:r>
            <a:r>
              <a:rPr sz="1050" spc="114" dirty="0">
                <a:latin typeface="Arial"/>
                <a:cs typeface="Arial"/>
              </a:rPr>
              <a:t> </a:t>
            </a:r>
            <a:r>
              <a:rPr sz="1050" spc="55" dirty="0">
                <a:latin typeface="Arial"/>
                <a:cs typeface="Arial"/>
              </a:rPr>
              <a:t>from</a:t>
            </a:r>
            <a:r>
              <a:rPr sz="1050" spc="150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you. </a:t>
            </a:r>
            <a:r>
              <a:rPr sz="1050" dirty="0">
                <a:latin typeface="Arial"/>
                <a:cs typeface="Arial"/>
              </a:rPr>
              <a:t>Love,</a:t>
            </a:r>
            <a:r>
              <a:rPr sz="1050" spc="135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Pa.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03DD26-08D8-F039-9B37-B6470DA6F7DF}"/>
              </a:ext>
            </a:extLst>
          </p:cNvPr>
          <p:cNvSpPr/>
          <p:nvPr/>
        </p:nvSpPr>
        <p:spPr>
          <a:xfrm>
            <a:off x="164655" y="2693634"/>
            <a:ext cx="7505827" cy="595546"/>
          </a:xfrm>
          <a:custGeom>
            <a:avLst/>
            <a:gdLst>
              <a:gd name="connsiteX0" fmla="*/ 0 w 7505827"/>
              <a:gd name="connsiteY0" fmla="*/ 0 h 595546"/>
              <a:gd name="connsiteX1" fmla="*/ 607290 w 7505827"/>
              <a:gd name="connsiteY1" fmla="*/ 0 h 595546"/>
              <a:gd name="connsiteX2" fmla="*/ 1364696 w 7505827"/>
              <a:gd name="connsiteY2" fmla="*/ 0 h 595546"/>
              <a:gd name="connsiteX3" fmla="*/ 2197160 w 7505827"/>
              <a:gd name="connsiteY3" fmla="*/ 0 h 595546"/>
              <a:gd name="connsiteX4" fmla="*/ 2954566 w 7505827"/>
              <a:gd name="connsiteY4" fmla="*/ 0 h 595546"/>
              <a:gd name="connsiteX5" fmla="*/ 3486798 w 7505827"/>
              <a:gd name="connsiteY5" fmla="*/ 0 h 595546"/>
              <a:gd name="connsiteX6" fmla="*/ 3943971 w 7505827"/>
              <a:gd name="connsiteY6" fmla="*/ 0 h 595546"/>
              <a:gd name="connsiteX7" fmla="*/ 4776435 w 7505827"/>
              <a:gd name="connsiteY7" fmla="*/ 0 h 595546"/>
              <a:gd name="connsiteX8" fmla="*/ 5308667 w 7505827"/>
              <a:gd name="connsiteY8" fmla="*/ 0 h 595546"/>
              <a:gd name="connsiteX9" fmla="*/ 5915956 w 7505827"/>
              <a:gd name="connsiteY9" fmla="*/ 0 h 595546"/>
              <a:gd name="connsiteX10" fmla="*/ 6448188 w 7505827"/>
              <a:gd name="connsiteY10" fmla="*/ 0 h 595546"/>
              <a:gd name="connsiteX11" fmla="*/ 7505827 w 7505827"/>
              <a:gd name="connsiteY11" fmla="*/ 0 h 595546"/>
              <a:gd name="connsiteX12" fmla="*/ 7505827 w 7505827"/>
              <a:gd name="connsiteY12" fmla="*/ 595546 h 595546"/>
              <a:gd name="connsiteX13" fmla="*/ 6748421 w 7505827"/>
              <a:gd name="connsiteY13" fmla="*/ 595546 h 595546"/>
              <a:gd name="connsiteX14" fmla="*/ 6141131 w 7505827"/>
              <a:gd name="connsiteY14" fmla="*/ 595546 h 595546"/>
              <a:gd name="connsiteX15" fmla="*/ 5458783 w 7505827"/>
              <a:gd name="connsiteY15" fmla="*/ 595546 h 595546"/>
              <a:gd name="connsiteX16" fmla="*/ 4851494 w 7505827"/>
              <a:gd name="connsiteY16" fmla="*/ 595546 h 595546"/>
              <a:gd name="connsiteX17" fmla="*/ 4169146 w 7505827"/>
              <a:gd name="connsiteY17" fmla="*/ 595546 h 595546"/>
              <a:gd name="connsiteX18" fmla="*/ 3561856 w 7505827"/>
              <a:gd name="connsiteY18" fmla="*/ 595546 h 595546"/>
              <a:gd name="connsiteX19" fmla="*/ 2954566 w 7505827"/>
              <a:gd name="connsiteY19" fmla="*/ 595546 h 595546"/>
              <a:gd name="connsiteX20" fmla="*/ 2497393 w 7505827"/>
              <a:gd name="connsiteY20" fmla="*/ 595546 h 595546"/>
              <a:gd name="connsiteX21" fmla="*/ 1664929 w 7505827"/>
              <a:gd name="connsiteY21" fmla="*/ 595546 h 595546"/>
              <a:gd name="connsiteX22" fmla="*/ 1057639 w 7505827"/>
              <a:gd name="connsiteY22" fmla="*/ 595546 h 595546"/>
              <a:gd name="connsiteX23" fmla="*/ 0 w 7505827"/>
              <a:gd name="connsiteY23" fmla="*/ 595546 h 595546"/>
              <a:gd name="connsiteX24" fmla="*/ 0 w 7505827"/>
              <a:gd name="connsiteY24" fmla="*/ 0 h 59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05827" h="595546" fill="none" extrusionOk="0">
                <a:moveTo>
                  <a:pt x="0" y="0"/>
                </a:moveTo>
                <a:cubicBezTo>
                  <a:pt x="291019" y="-11458"/>
                  <a:pt x="332738" y="-29236"/>
                  <a:pt x="607290" y="0"/>
                </a:cubicBezTo>
                <a:cubicBezTo>
                  <a:pt x="881842" y="29236"/>
                  <a:pt x="1092895" y="-24578"/>
                  <a:pt x="1364696" y="0"/>
                </a:cubicBezTo>
                <a:cubicBezTo>
                  <a:pt x="1636497" y="24578"/>
                  <a:pt x="1874216" y="6326"/>
                  <a:pt x="2197160" y="0"/>
                </a:cubicBezTo>
                <a:cubicBezTo>
                  <a:pt x="2520104" y="-6326"/>
                  <a:pt x="2725842" y="-25606"/>
                  <a:pt x="2954566" y="0"/>
                </a:cubicBezTo>
                <a:cubicBezTo>
                  <a:pt x="3183290" y="25606"/>
                  <a:pt x="3335166" y="7306"/>
                  <a:pt x="3486798" y="0"/>
                </a:cubicBezTo>
                <a:cubicBezTo>
                  <a:pt x="3638430" y="-7306"/>
                  <a:pt x="3823064" y="11157"/>
                  <a:pt x="3943971" y="0"/>
                </a:cubicBezTo>
                <a:cubicBezTo>
                  <a:pt x="4064878" y="-11157"/>
                  <a:pt x="4443202" y="33341"/>
                  <a:pt x="4776435" y="0"/>
                </a:cubicBezTo>
                <a:cubicBezTo>
                  <a:pt x="5109668" y="-33341"/>
                  <a:pt x="5067476" y="1086"/>
                  <a:pt x="5308667" y="0"/>
                </a:cubicBezTo>
                <a:cubicBezTo>
                  <a:pt x="5549858" y="-1086"/>
                  <a:pt x="5781890" y="-15355"/>
                  <a:pt x="5915956" y="0"/>
                </a:cubicBezTo>
                <a:cubicBezTo>
                  <a:pt x="6050022" y="15355"/>
                  <a:pt x="6278587" y="-21825"/>
                  <a:pt x="6448188" y="0"/>
                </a:cubicBezTo>
                <a:cubicBezTo>
                  <a:pt x="6617789" y="21825"/>
                  <a:pt x="7054574" y="-44830"/>
                  <a:pt x="7505827" y="0"/>
                </a:cubicBezTo>
                <a:cubicBezTo>
                  <a:pt x="7528343" y="266687"/>
                  <a:pt x="7519950" y="317087"/>
                  <a:pt x="7505827" y="595546"/>
                </a:cubicBezTo>
                <a:cubicBezTo>
                  <a:pt x="7331222" y="591939"/>
                  <a:pt x="6995772" y="591547"/>
                  <a:pt x="6748421" y="595546"/>
                </a:cubicBezTo>
                <a:cubicBezTo>
                  <a:pt x="6501070" y="599545"/>
                  <a:pt x="6390841" y="576038"/>
                  <a:pt x="6141131" y="595546"/>
                </a:cubicBezTo>
                <a:cubicBezTo>
                  <a:pt x="5891421" y="615055"/>
                  <a:pt x="5690692" y="606495"/>
                  <a:pt x="5458783" y="595546"/>
                </a:cubicBezTo>
                <a:cubicBezTo>
                  <a:pt x="5226874" y="584597"/>
                  <a:pt x="5007063" y="567736"/>
                  <a:pt x="4851494" y="595546"/>
                </a:cubicBezTo>
                <a:cubicBezTo>
                  <a:pt x="4695925" y="623356"/>
                  <a:pt x="4316500" y="627100"/>
                  <a:pt x="4169146" y="595546"/>
                </a:cubicBezTo>
                <a:cubicBezTo>
                  <a:pt x="4021792" y="563992"/>
                  <a:pt x="3805424" y="579411"/>
                  <a:pt x="3561856" y="595546"/>
                </a:cubicBezTo>
                <a:cubicBezTo>
                  <a:pt x="3318288" y="611682"/>
                  <a:pt x="3196413" y="616857"/>
                  <a:pt x="2954566" y="595546"/>
                </a:cubicBezTo>
                <a:cubicBezTo>
                  <a:pt x="2712719" y="574236"/>
                  <a:pt x="2709530" y="572720"/>
                  <a:pt x="2497393" y="595546"/>
                </a:cubicBezTo>
                <a:cubicBezTo>
                  <a:pt x="2285256" y="618372"/>
                  <a:pt x="1923033" y="601561"/>
                  <a:pt x="1664929" y="595546"/>
                </a:cubicBezTo>
                <a:cubicBezTo>
                  <a:pt x="1406825" y="589531"/>
                  <a:pt x="1344083" y="625169"/>
                  <a:pt x="1057639" y="595546"/>
                </a:cubicBezTo>
                <a:cubicBezTo>
                  <a:pt x="771195" y="565924"/>
                  <a:pt x="292114" y="565471"/>
                  <a:pt x="0" y="595546"/>
                </a:cubicBezTo>
                <a:cubicBezTo>
                  <a:pt x="8760" y="444882"/>
                  <a:pt x="-22519" y="153314"/>
                  <a:pt x="0" y="0"/>
                </a:cubicBezTo>
                <a:close/>
              </a:path>
              <a:path w="7505827" h="595546" stroke="0" extrusionOk="0">
                <a:moveTo>
                  <a:pt x="0" y="0"/>
                </a:moveTo>
                <a:cubicBezTo>
                  <a:pt x="289944" y="22986"/>
                  <a:pt x="339038" y="14406"/>
                  <a:pt x="607290" y="0"/>
                </a:cubicBezTo>
                <a:cubicBezTo>
                  <a:pt x="875542" y="-14406"/>
                  <a:pt x="987506" y="6799"/>
                  <a:pt x="1214579" y="0"/>
                </a:cubicBezTo>
                <a:cubicBezTo>
                  <a:pt x="1441652" y="-6799"/>
                  <a:pt x="1715167" y="26852"/>
                  <a:pt x="2047044" y="0"/>
                </a:cubicBezTo>
                <a:cubicBezTo>
                  <a:pt x="2378921" y="-26852"/>
                  <a:pt x="2472312" y="9605"/>
                  <a:pt x="2654333" y="0"/>
                </a:cubicBezTo>
                <a:cubicBezTo>
                  <a:pt x="2836354" y="-9605"/>
                  <a:pt x="3045611" y="12845"/>
                  <a:pt x="3261623" y="0"/>
                </a:cubicBezTo>
                <a:cubicBezTo>
                  <a:pt x="3477635" y="-12845"/>
                  <a:pt x="3764764" y="-36385"/>
                  <a:pt x="4019029" y="0"/>
                </a:cubicBezTo>
                <a:cubicBezTo>
                  <a:pt x="4273294" y="36385"/>
                  <a:pt x="4257569" y="-16047"/>
                  <a:pt x="4476202" y="0"/>
                </a:cubicBezTo>
                <a:cubicBezTo>
                  <a:pt x="4694835" y="16047"/>
                  <a:pt x="5082409" y="70"/>
                  <a:pt x="5308667" y="0"/>
                </a:cubicBezTo>
                <a:cubicBezTo>
                  <a:pt x="5534926" y="-70"/>
                  <a:pt x="5610908" y="-15309"/>
                  <a:pt x="5765840" y="0"/>
                </a:cubicBezTo>
                <a:cubicBezTo>
                  <a:pt x="5920772" y="15309"/>
                  <a:pt x="6183701" y="-7967"/>
                  <a:pt x="6448188" y="0"/>
                </a:cubicBezTo>
                <a:cubicBezTo>
                  <a:pt x="6712675" y="7967"/>
                  <a:pt x="7161368" y="17749"/>
                  <a:pt x="7505827" y="0"/>
                </a:cubicBezTo>
                <a:cubicBezTo>
                  <a:pt x="7525062" y="207659"/>
                  <a:pt x="7522988" y="416818"/>
                  <a:pt x="7505827" y="595546"/>
                </a:cubicBezTo>
                <a:cubicBezTo>
                  <a:pt x="7296787" y="599059"/>
                  <a:pt x="6960840" y="575077"/>
                  <a:pt x="6823479" y="595546"/>
                </a:cubicBezTo>
                <a:cubicBezTo>
                  <a:pt x="6686118" y="616015"/>
                  <a:pt x="6393180" y="593104"/>
                  <a:pt x="6216189" y="595546"/>
                </a:cubicBezTo>
                <a:cubicBezTo>
                  <a:pt x="6039198" y="597989"/>
                  <a:pt x="5757340" y="564539"/>
                  <a:pt x="5533842" y="595546"/>
                </a:cubicBezTo>
                <a:cubicBezTo>
                  <a:pt x="5310344" y="626553"/>
                  <a:pt x="5074710" y="620483"/>
                  <a:pt x="4851494" y="595546"/>
                </a:cubicBezTo>
                <a:cubicBezTo>
                  <a:pt x="4628278" y="570609"/>
                  <a:pt x="4495222" y="604648"/>
                  <a:pt x="4319262" y="595546"/>
                </a:cubicBezTo>
                <a:cubicBezTo>
                  <a:pt x="4143302" y="586444"/>
                  <a:pt x="3979510" y="593580"/>
                  <a:pt x="3862089" y="595546"/>
                </a:cubicBezTo>
                <a:cubicBezTo>
                  <a:pt x="3744668" y="597512"/>
                  <a:pt x="3372219" y="583880"/>
                  <a:pt x="3179741" y="595546"/>
                </a:cubicBezTo>
                <a:cubicBezTo>
                  <a:pt x="2987263" y="607212"/>
                  <a:pt x="2656983" y="619510"/>
                  <a:pt x="2497393" y="595546"/>
                </a:cubicBezTo>
                <a:cubicBezTo>
                  <a:pt x="2337803" y="571582"/>
                  <a:pt x="2044288" y="555480"/>
                  <a:pt x="1664929" y="595546"/>
                </a:cubicBezTo>
                <a:cubicBezTo>
                  <a:pt x="1285570" y="635612"/>
                  <a:pt x="1300082" y="592085"/>
                  <a:pt x="1057639" y="595546"/>
                </a:cubicBezTo>
                <a:cubicBezTo>
                  <a:pt x="815196" y="599008"/>
                  <a:pt x="326686" y="633917"/>
                  <a:pt x="0" y="595546"/>
                </a:cubicBezTo>
                <a:cubicBezTo>
                  <a:pt x="29022" y="299055"/>
                  <a:pt x="12311" y="223544"/>
                  <a:pt x="0" y="0"/>
                </a:cubicBezTo>
                <a:close/>
              </a:path>
            </a:pathLst>
          </a:custGeom>
          <a:solidFill>
            <a:srgbClr val="FFFF00">
              <a:alpha val="10000"/>
            </a:srgbClr>
          </a:solidFill>
          <a:ln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326121500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3823" y="5761613"/>
            <a:ext cx="6496685" cy="0"/>
          </a:xfrm>
          <a:custGeom>
            <a:avLst/>
            <a:gdLst/>
            <a:ahLst/>
            <a:cxnLst/>
            <a:rect l="l" t="t" r="r" b="b"/>
            <a:pathLst>
              <a:path w="6496684">
                <a:moveTo>
                  <a:pt x="0" y="0"/>
                </a:moveTo>
                <a:lnTo>
                  <a:pt x="6496320" y="0"/>
                </a:lnTo>
              </a:path>
            </a:pathLst>
          </a:custGeom>
          <a:ln w="91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1103" y="323764"/>
            <a:ext cx="6504940" cy="5078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Arial"/>
                <a:cs typeface="Arial"/>
              </a:rPr>
              <a:t>To</a:t>
            </a:r>
            <a:r>
              <a:rPr sz="1050" spc="16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answer</a:t>
            </a:r>
            <a:r>
              <a:rPr sz="1050" spc="2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your</a:t>
            </a:r>
            <a:r>
              <a:rPr sz="1050" spc="18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questions</a:t>
            </a:r>
            <a:r>
              <a:rPr sz="1050" spc="245" dirty="0">
                <a:latin typeface="Arial"/>
                <a:cs typeface="Arial"/>
              </a:rPr>
              <a:t> </a:t>
            </a:r>
            <a:r>
              <a:rPr sz="1050" spc="-50" dirty="0">
                <a:latin typeface="Arial"/>
                <a:cs typeface="Arial"/>
              </a:rPr>
              <a:t>-</a:t>
            </a:r>
            <a:endParaRPr sz="1050">
              <a:latin typeface="Arial"/>
              <a:cs typeface="Arial"/>
            </a:endParaRPr>
          </a:p>
          <a:p>
            <a:pPr marL="196850" indent="-180340">
              <a:lnSpc>
                <a:spcPts val="1245"/>
              </a:lnSpc>
              <a:spcBef>
                <a:spcPts val="1145"/>
              </a:spcBef>
              <a:buAutoNum type="arabicParenR"/>
              <a:tabLst>
                <a:tab pos="196850" algn="l"/>
              </a:tabLst>
            </a:pPr>
            <a:r>
              <a:rPr sz="1050" dirty="0">
                <a:latin typeface="Arial"/>
                <a:cs typeface="Arial"/>
              </a:rPr>
              <a:t>Any</a:t>
            </a:r>
            <a:r>
              <a:rPr sz="1050" spc="1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amount</a:t>
            </a:r>
            <a:r>
              <a:rPr sz="1050" spc="2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you</a:t>
            </a:r>
            <a:r>
              <a:rPr sz="1050" spc="19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want</a:t>
            </a:r>
            <a:r>
              <a:rPr sz="1050" spc="18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to</a:t>
            </a:r>
            <a:r>
              <a:rPr sz="1050" spc="2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send</a:t>
            </a:r>
            <a:r>
              <a:rPr sz="1050" spc="18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if</a:t>
            </a:r>
            <a:r>
              <a:rPr sz="1050" spc="27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fine.</a:t>
            </a:r>
            <a:r>
              <a:rPr sz="1050" spc="19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We</a:t>
            </a:r>
            <a:r>
              <a:rPr sz="1050" spc="1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would</a:t>
            </a:r>
            <a:r>
              <a:rPr sz="1050" spc="19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be</a:t>
            </a:r>
            <a:r>
              <a:rPr sz="1050" spc="1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happy</a:t>
            </a:r>
            <a:r>
              <a:rPr sz="1050" spc="19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with</a:t>
            </a:r>
            <a:r>
              <a:rPr sz="1050" spc="17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any</a:t>
            </a:r>
            <a:r>
              <a:rPr sz="1050" spc="16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amount.</a:t>
            </a:r>
            <a:endParaRPr sz="1050">
              <a:latin typeface="Arial"/>
              <a:cs typeface="Arial"/>
            </a:endParaRPr>
          </a:p>
          <a:p>
            <a:pPr marL="194310" indent="-173355">
              <a:lnSpc>
                <a:spcPts val="1215"/>
              </a:lnSpc>
              <a:buAutoNum type="arabicParenR"/>
              <a:tabLst>
                <a:tab pos="194310" algn="l"/>
              </a:tabLst>
            </a:pPr>
            <a:r>
              <a:rPr sz="1050" dirty="0">
                <a:latin typeface="Arial"/>
                <a:cs typeface="Arial"/>
              </a:rPr>
              <a:t>The</a:t>
            </a:r>
            <a:r>
              <a:rPr sz="1050" spc="110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max</a:t>
            </a:r>
            <a:r>
              <a:rPr sz="1050" spc="1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we</a:t>
            </a:r>
            <a:r>
              <a:rPr sz="1050" spc="8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can</a:t>
            </a:r>
            <a:r>
              <a:rPr sz="1050" spc="1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receive</a:t>
            </a:r>
            <a:r>
              <a:rPr sz="1050" spc="14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is</a:t>
            </a:r>
            <a:r>
              <a:rPr sz="1050" spc="12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$99,000.</a:t>
            </a:r>
            <a:endParaRPr sz="1050">
              <a:latin typeface="Arial"/>
              <a:cs typeface="Arial"/>
            </a:endParaRPr>
          </a:p>
          <a:p>
            <a:pPr marL="16510" marR="107950" indent="180340">
              <a:lnSpc>
                <a:spcPts val="1200"/>
              </a:lnSpc>
              <a:spcBef>
                <a:spcPts val="60"/>
              </a:spcBef>
              <a:buAutoNum type="arabicParenR"/>
              <a:tabLst>
                <a:tab pos="196850" algn="l"/>
              </a:tabLst>
            </a:pPr>
            <a:r>
              <a:rPr sz="1050" dirty="0">
                <a:latin typeface="Arial"/>
                <a:cs typeface="Arial"/>
              </a:rPr>
              <a:t>Once</a:t>
            </a:r>
            <a:r>
              <a:rPr sz="1050" spc="1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the</a:t>
            </a:r>
            <a:r>
              <a:rPr sz="1050" spc="36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money</a:t>
            </a:r>
            <a:r>
              <a:rPr sz="1050" spc="204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is</a:t>
            </a:r>
            <a:r>
              <a:rPr sz="1050" spc="8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in</a:t>
            </a:r>
            <a:r>
              <a:rPr sz="1050" spc="16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our</a:t>
            </a:r>
            <a:r>
              <a:rPr sz="1050" spc="18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bank</a:t>
            </a:r>
            <a:r>
              <a:rPr sz="1050" spc="1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account</a:t>
            </a:r>
            <a:r>
              <a:rPr sz="1050" spc="21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it</a:t>
            </a:r>
            <a:r>
              <a:rPr sz="1050" spc="3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will</a:t>
            </a:r>
            <a:r>
              <a:rPr sz="1050" spc="114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take</a:t>
            </a:r>
            <a:r>
              <a:rPr sz="1050" spc="1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about</a:t>
            </a:r>
            <a:r>
              <a:rPr sz="1050" spc="17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4-5</a:t>
            </a:r>
            <a:r>
              <a:rPr sz="1050" spc="2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business</a:t>
            </a:r>
            <a:r>
              <a:rPr sz="1050" spc="20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days</a:t>
            </a:r>
            <a:r>
              <a:rPr sz="1050" spc="11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to</a:t>
            </a:r>
            <a:r>
              <a:rPr sz="1050" spc="24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pay</a:t>
            </a:r>
            <a:r>
              <a:rPr sz="1050" spc="15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the</a:t>
            </a:r>
            <a:r>
              <a:rPr sz="1050" spc="26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mortgage company.</a:t>
            </a:r>
            <a:endParaRPr sz="1050">
              <a:latin typeface="Arial"/>
              <a:cs typeface="Arial"/>
            </a:endParaRPr>
          </a:p>
          <a:p>
            <a:pPr marL="201295" indent="-184150">
              <a:lnSpc>
                <a:spcPts val="1145"/>
              </a:lnSpc>
              <a:buAutoNum type="arabicParenR"/>
              <a:tabLst>
                <a:tab pos="201295" algn="l"/>
              </a:tabLst>
            </a:pPr>
            <a:r>
              <a:rPr sz="1050" dirty="0">
                <a:latin typeface="Arial"/>
                <a:cs typeface="Arial"/>
              </a:rPr>
              <a:t>We</a:t>
            </a:r>
            <a:r>
              <a:rPr sz="1050" spc="17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currently</a:t>
            </a:r>
            <a:r>
              <a:rPr sz="1050" spc="27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owe</a:t>
            </a:r>
            <a:r>
              <a:rPr sz="1050" spc="16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about</a:t>
            </a:r>
            <a:r>
              <a:rPr sz="1050" spc="14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USD$522,000</a:t>
            </a:r>
            <a:r>
              <a:rPr sz="1050" spc="31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at</a:t>
            </a:r>
            <a:r>
              <a:rPr sz="1050" spc="2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220" dirty="0">
                <a:latin typeface="Arial"/>
                <a:cs typeface="Arial"/>
              </a:rPr>
              <a:t> </a:t>
            </a:r>
            <a:r>
              <a:rPr sz="1050" spc="55" dirty="0">
                <a:latin typeface="Arial"/>
                <a:cs typeface="Arial"/>
              </a:rPr>
              <a:t>4.95%</a:t>
            </a:r>
            <a:r>
              <a:rPr sz="1050" spc="21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interest</a:t>
            </a:r>
            <a:r>
              <a:rPr sz="1050" spc="21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rate.</a:t>
            </a:r>
            <a:endParaRPr sz="1050">
              <a:latin typeface="Arial"/>
              <a:cs typeface="Arial"/>
            </a:endParaRPr>
          </a:p>
          <a:p>
            <a:pPr marL="13970" marR="296545" indent="182245">
              <a:lnSpc>
                <a:spcPts val="1200"/>
              </a:lnSpc>
              <a:spcBef>
                <a:spcPts val="60"/>
              </a:spcBef>
              <a:buAutoNum type="arabicParenR"/>
              <a:tabLst>
                <a:tab pos="196215" algn="l"/>
              </a:tabLst>
            </a:pPr>
            <a:r>
              <a:rPr sz="1050" dirty="0">
                <a:latin typeface="Arial"/>
                <a:cs typeface="Arial"/>
              </a:rPr>
              <a:t>Once</a:t>
            </a:r>
            <a:r>
              <a:rPr sz="1050" spc="18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we</a:t>
            </a:r>
            <a:r>
              <a:rPr sz="1050" spc="11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get</a:t>
            </a:r>
            <a:r>
              <a:rPr sz="1050" spc="2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the</a:t>
            </a:r>
            <a:r>
              <a:rPr sz="1050" spc="254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loan</a:t>
            </a:r>
            <a:r>
              <a:rPr sz="1050" spc="15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below</a:t>
            </a:r>
            <a:r>
              <a:rPr sz="1050" spc="19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USD$417,000</a:t>
            </a:r>
            <a:r>
              <a:rPr sz="1050" spc="27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we</a:t>
            </a:r>
            <a:r>
              <a:rPr sz="1050" spc="11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can</a:t>
            </a:r>
            <a:r>
              <a:rPr sz="1050" spc="15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refinance</a:t>
            </a:r>
            <a:r>
              <a:rPr sz="1050" spc="2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at</a:t>
            </a:r>
            <a:r>
              <a:rPr sz="1050" spc="2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175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better</a:t>
            </a:r>
            <a:r>
              <a:rPr sz="1050" spc="19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rate.</a:t>
            </a:r>
            <a:r>
              <a:rPr sz="1050" spc="1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Anything</a:t>
            </a:r>
            <a:r>
              <a:rPr sz="1050" spc="21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abover </a:t>
            </a:r>
            <a:r>
              <a:rPr sz="1050" dirty="0">
                <a:latin typeface="Arial"/>
                <a:cs typeface="Arial"/>
              </a:rPr>
              <a:t>USD$417,000</a:t>
            </a:r>
            <a:r>
              <a:rPr sz="1050" spc="2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is</a:t>
            </a:r>
            <a:r>
              <a:rPr sz="1050" spc="8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considered</a:t>
            </a:r>
            <a:r>
              <a:rPr sz="1050" spc="20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204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"Jumbo</a:t>
            </a:r>
            <a:r>
              <a:rPr sz="1050" spc="19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Loan"</a:t>
            </a:r>
            <a:r>
              <a:rPr sz="1050" spc="19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in</a:t>
            </a:r>
            <a:r>
              <a:rPr sz="1050" spc="204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the</a:t>
            </a:r>
            <a:r>
              <a:rPr sz="1050" spc="2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US,</a:t>
            </a:r>
            <a:r>
              <a:rPr sz="1050" spc="1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so</a:t>
            </a:r>
            <a:r>
              <a:rPr sz="1050" spc="135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they</a:t>
            </a:r>
            <a:r>
              <a:rPr sz="1050" spc="15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charge</a:t>
            </a:r>
            <a:r>
              <a:rPr sz="1050" spc="1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204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higher</a:t>
            </a:r>
            <a:r>
              <a:rPr sz="1050" spc="16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interest</a:t>
            </a:r>
            <a:r>
              <a:rPr sz="1050" spc="18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rate.</a:t>
            </a:r>
            <a:endParaRPr sz="1050">
              <a:latin typeface="Arial"/>
              <a:cs typeface="Arial"/>
            </a:endParaRPr>
          </a:p>
          <a:p>
            <a:pPr marL="16510" marR="290195" indent="176530">
              <a:lnSpc>
                <a:spcPts val="1200"/>
              </a:lnSpc>
              <a:buAutoNum type="arabicParenR"/>
              <a:tabLst>
                <a:tab pos="193040" algn="l"/>
              </a:tabLst>
            </a:pPr>
            <a:r>
              <a:rPr sz="1050" dirty="0">
                <a:latin typeface="Arial"/>
                <a:cs typeface="Arial"/>
              </a:rPr>
              <a:t>If</a:t>
            </a:r>
            <a:r>
              <a:rPr sz="1050" spc="40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you</a:t>
            </a:r>
            <a:r>
              <a:rPr sz="1050" spc="18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transfer</a:t>
            </a:r>
            <a:r>
              <a:rPr sz="1050" spc="28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USD$91,000,</a:t>
            </a:r>
            <a:r>
              <a:rPr sz="1050" spc="30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we</a:t>
            </a:r>
            <a:r>
              <a:rPr sz="1050" spc="204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will</a:t>
            </a:r>
            <a:r>
              <a:rPr sz="1050" spc="17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owe</a:t>
            </a:r>
            <a:r>
              <a:rPr sz="1050" spc="1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USD$431,000.</a:t>
            </a:r>
            <a:r>
              <a:rPr sz="1050" spc="30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Robert</a:t>
            </a:r>
            <a:r>
              <a:rPr sz="1050" spc="20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and</a:t>
            </a:r>
            <a:r>
              <a:rPr sz="1050" spc="1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</a:t>
            </a:r>
            <a:r>
              <a:rPr sz="1050" spc="45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were</a:t>
            </a:r>
            <a:r>
              <a:rPr sz="1050" spc="1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thinking</a:t>
            </a:r>
            <a:r>
              <a:rPr sz="1050" spc="2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of</a:t>
            </a:r>
            <a:r>
              <a:rPr sz="1050" spc="19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selling </a:t>
            </a:r>
            <a:r>
              <a:rPr sz="1050" dirty="0">
                <a:latin typeface="Arial"/>
                <a:cs typeface="Arial"/>
              </a:rPr>
              <a:t>some</a:t>
            </a:r>
            <a:r>
              <a:rPr sz="1050" spc="17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stock</a:t>
            </a:r>
            <a:r>
              <a:rPr sz="1050" spc="17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or</a:t>
            </a:r>
            <a:r>
              <a:rPr sz="1050" spc="19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taking</a:t>
            </a:r>
            <a:r>
              <a:rPr sz="1050" spc="2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out</a:t>
            </a:r>
            <a:r>
              <a:rPr sz="1050" spc="204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20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small</a:t>
            </a:r>
            <a:r>
              <a:rPr sz="1050" spc="20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loan</a:t>
            </a:r>
            <a:r>
              <a:rPr sz="1050" spc="1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to</a:t>
            </a:r>
            <a:r>
              <a:rPr sz="1050" spc="29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pay</a:t>
            </a:r>
            <a:r>
              <a:rPr sz="1050" spc="17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down</a:t>
            </a:r>
            <a:r>
              <a:rPr sz="1050" spc="18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the</a:t>
            </a:r>
            <a:r>
              <a:rPr sz="1050" spc="229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mortgage</a:t>
            </a:r>
            <a:r>
              <a:rPr sz="1050" spc="17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below</a:t>
            </a:r>
            <a:r>
              <a:rPr sz="1050" spc="229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USD$417,000</a:t>
            </a:r>
            <a:r>
              <a:rPr sz="1050" spc="2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so</a:t>
            </a:r>
            <a:r>
              <a:rPr sz="1050" spc="18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we</a:t>
            </a:r>
            <a:r>
              <a:rPr sz="1050" spc="120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can </a:t>
            </a:r>
            <a:r>
              <a:rPr sz="1050" dirty="0">
                <a:latin typeface="Arial"/>
                <a:cs typeface="Arial"/>
              </a:rPr>
              <a:t>qualifiy</a:t>
            </a:r>
            <a:r>
              <a:rPr sz="1050" spc="2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for</a:t>
            </a:r>
            <a:r>
              <a:rPr sz="1050" spc="2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the</a:t>
            </a:r>
            <a:r>
              <a:rPr sz="1050" spc="229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better</a:t>
            </a:r>
            <a:r>
              <a:rPr sz="1050" spc="204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rate.</a:t>
            </a:r>
            <a:endParaRPr sz="1050">
              <a:latin typeface="Arial"/>
              <a:cs typeface="Arial"/>
            </a:endParaRPr>
          </a:p>
          <a:p>
            <a:pPr marL="198755" indent="-180340">
              <a:lnSpc>
                <a:spcPts val="1145"/>
              </a:lnSpc>
              <a:buAutoNum type="arabicParenR"/>
              <a:tabLst>
                <a:tab pos="198755" algn="l"/>
              </a:tabLst>
            </a:pPr>
            <a:r>
              <a:rPr sz="1050" dirty="0">
                <a:latin typeface="Arial"/>
                <a:cs typeface="Arial"/>
              </a:rPr>
              <a:t>Mortgage</a:t>
            </a:r>
            <a:r>
              <a:rPr sz="1050" spc="2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rates</a:t>
            </a:r>
            <a:r>
              <a:rPr sz="1050" spc="15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are</a:t>
            </a:r>
            <a:r>
              <a:rPr sz="1050" spc="15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low</a:t>
            </a:r>
            <a:r>
              <a:rPr sz="1050" spc="204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currently</a:t>
            </a:r>
            <a:r>
              <a:rPr sz="1050" spc="254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so</a:t>
            </a:r>
            <a:r>
              <a:rPr sz="1050" spc="204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we</a:t>
            </a:r>
            <a:r>
              <a:rPr sz="1050" spc="15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should</a:t>
            </a:r>
            <a:r>
              <a:rPr sz="1050" spc="204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be</a:t>
            </a:r>
            <a:r>
              <a:rPr sz="1050" spc="114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able</a:t>
            </a:r>
            <a:r>
              <a:rPr sz="1050" spc="14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to</a:t>
            </a:r>
            <a:r>
              <a:rPr sz="1050" spc="27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refinance</a:t>
            </a:r>
            <a:r>
              <a:rPr sz="1050" spc="2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at</a:t>
            </a:r>
            <a:r>
              <a:rPr sz="1050" spc="26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anytime.</a:t>
            </a:r>
            <a:endParaRPr sz="1050">
              <a:latin typeface="Arial"/>
              <a:cs typeface="Arial"/>
            </a:endParaRPr>
          </a:p>
          <a:p>
            <a:pPr marL="193675" indent="-177800">
              <a:lnSpc>
                <a:spcPts val="1200"/>
              </a:lnSpc>
              <a:buAutoNum type="arabicParenR"/>
              <a:tabLst>
                <a:tab pos="193675" algn="l"/>
              </a:tabLst>
            </a:pPr>
            <a:r>
              <a:rPr sz="1050" dirty="0">
                <a:latin typeface="Arial"/>
                <a:cs typeface="Arial"/>
              </a:rPr>
              <a:t>I</a:t>
            </a:r>
            <a:r>
              <a:rPr sz="1050" spc="3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can</a:t>
            </a:r>
            <a:r>
              <a:rPr sz="1050" spc="204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send</a:t>
            </a:r>
            <a:r>
              <a:rPr sz="1050" spc="21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you</a:t>
            </a:r>
            <a:r>
              <a:rPr sz="1050" spc="19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the</a:t>
            </a:r>
            <a:r>
              <a:rPr sz="1050" spc="2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new</a:t>
            </a:r>
            <a:r>
              <a:rPr sz="1050" spc="2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payment</a:t>
            </a:r>
            <a:r>
              <a:rPr sz="1050" spc="2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amounts</a:t>
            </a:r>
            <a:r>
              <a:rPr sz="1050" spc="204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after</a:t>
            </a:r>
            <a:r>
              <a:rPr sz="1050" spc="25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we</a:t>
            </a:r>
            <a:r>
              <a:rPr sz="1050" spc="15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apply</a:t>
            </a:r>
            <a:r>
              <a:rPr sz="1050" spc="21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the</a:t>
            </a:r>
            <a:r>
              <a:rPr sz="1050" spc="24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additioanl</a:t>
            </a:r>
            <a:r>
              <a:rPr sz="1050" spc="254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principal</a:t>
            </a:r>
            <a:r>
              <a:rPr sz="1050" spc="19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to</a:t>
            </a:r>
            <a:r>
              <a:rPr sz="1050" spc="26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the</a:t>
            </a:r>
            <a:r>
              <a:rPr sz="1050" spc="25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loan.</a:t>
            </a:r>
            <a:endParaRPr sz="1050">
              <a:latin typeface="Arial"/>
              <a:cs typeface="Arial"/>
            </a:endParaRPr>
          </a:p>
          <a:p>
            <a:pPr marL="193675" indent="-177800">
              <a:lnSpc>
                <a:spcPts val="1230"/>
              </a:lnSpc>
              <a:buAutoNum type="arabicParenR"/>
              <a:tabLst>
                <a:tab pos="193675" algn="l"/>
              </a:tabLst>
            </a:pPr>
            <a:r>
              <a:rPr sz="1050" spc="10" dirty="0">
                <a:latin typeface="Arial"/>
                <a:cs typeface="Arial"/>
              </a:rPr>
              <a:t>I</a:t>
            </a:r>
            <a:r>
              <a:rPr sz="1050" spc="300" dirty="0">
                <a:latin typeface="Arial"/>
                <a:cs typeface="Arial"/>
              </a:rPr>
              <a:t> </a:t>
            </a:r>
            <a:r>
              <a:rPr sz="1050" spc="10" dirty="0">
                <a:latin typeface="Arial"/>
                <a:cs typeface="Arial"/>
              </a:rPr>
              <a:t>have</a:t>
            </a:r>
            <a:r>
              <a:rPr sz="1050" spc="170" dirty="0">
                <a:latin typeface="Arial"/>
                <a:cs typeface="Arial"/>
              </a:rPr>
              <a:t> </a:t>
            </a:r>
            <a:r>
              <a:rPr sz="1050" spc="10" dirty="0">
                <a:latin typeface="Arial"/>
                <a:cs typeface="Arial"/>
              </a:rPr>
              <a:t>sent</a:t>
            </a:r>
            <a:r>
              <a:rPr sz="1050" spc="145" dirty="0">
                <a:latin typeface="Arial"/>
                <a:cs typeface="Arial"/>
              </a:rPr>
              <a:t> </a:t>
            </a:r>
            <a:r>
              <a:rPr sz="1050" spc="10" dirty="0">
                <a:latin typeface="Arial"/>
                <a:cs typeface="Arial"/>
              </a:rPr>
              <a:t>the</a:t>
            </a:r>
            <a:r>
              <a:rPr sz="1050" spc="210" dirty="0">
                <a:latin typeface="Arial"/>
                <a:cs typeface="Arial"/>
              </a:rPr>
              <a:t> </a:t>
            </a:r>
            <a:r>
              <a:rPr sz="1050" spc="10" dirty="0">
                <a:latin typeface="Arial"/>
                <a:cs typeface="Arial"/>
              </a:rPr>
              <a:t>wire</a:t>
            </a:r>
            <a:r>
              <a:rPr sz="1050" spc="130" dirty="0">
                <a:latin typeface="Arial"/>
                <a:cs typeface="Arial"/>
              </a:rPr>
              <a:t> </a:t>
            </a:r>
            <a:r>
              <a:rPr sz="1050" spc="10" dirty="0">
                <a:latin typeface="Arial"/>
                <a:cs typeface="Arial"/>
              </a:rPr>
              <a:t>instructions</a:t>
            </a:r>
            <a:r>
              <a:rPr sz="1050" spc="195" dirty="0">
                <a:latin typeface="Arial"/>
                <a:cs typeface="Arial"/>
              </a:rPr>
              <a:t> </a:t>
            </a:r>
            <a:r>
              <a:rPr sz="1050" spc="10" dirty="0">
                <a:latin typeface="Arial"/>
                <a:cs typeface="Arial"/>
              </a:rPr>
              <a:t>to</a:t>
            </a:r>
            <a:r>
              <a:rPr sz="1050" spc="185" dirty="0">
                <a:latin typeface="Arial"/>
                <a:cs typeface="Arial"/>
              </a:rPr>
              <a:t> </a:t>
            </a:r>
            <a:r>
              <a:rPr sz="1050" spc="10" dirty="0">
                <a:latin typeface="Arial"/>
                <a:cs typeface="Arial"/>
              </a:rPr>
              <a:t>Dave</a:t>
            </a:r>
            <a:r>
              <a:rPr sz="1050" spc="15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today.</a:t>
            </a:r>
            <a:endParaRPr sz="1050">
              <a:latin typeface="Arial"/>
              <a:cs typeface="Arial"/>
            </a:endParaRPr>
          </a:p>
          <a:p>
            <a:pPr marL="17145">
              <a:lnSpc>
                <a:spcPct val="100000"/>
              </a:lnSpc>
              <a:spcBef>
                <a:spcPts val="1145"/>
              </a:spcBef>
            </a:pPr>
            <a:r>
              <a:rPr sz="1050" dirty="0">
                <a:latin typeface="Arial"/>
                <a:cs typeface="Arial"/>
              </a:rPr>
              <a:t>How</a:t>
            </a:r>
            <a:r>
              <a:rPr sz="1050" spc="2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is</a:t>
            </a:r>
            <a:r>
              <a:rPr sz="1050" spc="11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everything</a:t>
            </a:r>
            <a:r>
              <a:rPr sz="1050" spc="2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in</a:t>
            </a:r>
            <a:r>
              <a:rPr sz="1050" spc="20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Shenzhen?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Arial"/>
              <a:cs typeface="Arial"/>
            </a:endParaRPr>
          </a:p>
          <a:p>
            <a:pPr marL="16510" marR="5080" indent="-1270">
              <a:lnSpc>
                <a:spcPts val="1200"/>
              </a:lnSpc>
            </a:pPr>
            <a:r>
              <a:rPr sz="1050" dirty="0">
                <a:latin typeface="Arial"/>
                <a:cs typeface="Arial"/>
              </a:rPr>
              <a:t>SBUX</a:t>
            </a:r>
            <a:r>
              <a:rPr sz="1050" spc="229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announced</a:t>
            </a:r>
            <a:r>
              <a:rPr sz="1050" spc="27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layoffs</a:t>
            </a:r>
            <a:r>
              <a:rPr sz="1050" spc="19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last</a:t>
            </a:r>
            <a:r>
              <a:rPr sz="1050" spc="2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week</a:t>
            </a:r>
            <a:r>
              <a:rPr sz="1050" spc="17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and</a:t>
            </a:r>
            <a:r>
              <a:rPr sz="1050" spc="204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released</a:t>
            </a:r>
            <a:r>
              <a:rPr sz="1050" spc="2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340</a:t>
            </a:r>
            <a:r>
              <a:rPr sz="1050" spc="16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people</a:t>
            </a:r>
            <a:r>
              <a:rPr sz="1050" spc="17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at</a:t>
            </a:r>
            <a:r>
              <a:rPr sz="1050" spc="24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the</a:t>
            </a:r>
            <a:r>
              <a:rPr sz="1050" spc="2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corporate</a:t>
            </a:r>
            <a:r>
              <a:rPr sz="1050" spc="2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headquarters,</a:t>
            </a:r>
            <a:r>
              <a:rPr sz="1050" spc="2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about</a:t>
            </a:r>
            <a:r>
              <a:rPr sz="1050" spc="50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10%</a:t>
            </a:r>
            <a:r>
              <a:rPr sz="1050" spc="27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of</a:t>
            </a:r>
            <a:r>
              <a:rPr sz="1050" spc="18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the</a:t>
            </a:r>
            <a:r>
              <a:rPr sz="1050" spc="2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people</a:t>
            </a:r>
            <a:r>
              <a:rPr sz="1050" spc="19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in</a:t>
            </a:r>
            <a:r>
              <a:rPr sz="1050" spc="260" dirty="0">
                <a:latin typeface="Arial"/>
                <a:cs typeface="Arial"/>
              </a:rPr>
              <a:t> </a:t>
            </a:r>
            <a:r>
              <a:rPr sz="1050" spc="60" dirty="0">
                <a:latin typeface="Arial"/>
                <a:cs typeface="Arial"/>
              </a:rPr>
              <a:t>my</a:t>
            </a:r>
            <a:r>
              <a:rPr sz="1050" spc="204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building.</a:t>
            </a:r>
            <a:r>
              <a:rPr sz="1050" spc="254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Fortunately</a:t>
            </a:r>
            <a:r>
              <a:rPr sz="1050" spc="29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the</a:t>
            </a:r>
            <a:r>
              <a:rPr sz="1050" spc="28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people</a:t>
            </a:r>
            <a:r>
              <a:rPr sz="1050" spc="19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in</a:t>
            </a:r>
            <a:r>
              <a:rPr sz="1050" spc="260" dirty="0">
                <a:latin typeface="Arial"/>
                <a:cs typeface="Arial"/>
              </a:rPr>
              <a:t> </a:t>
            </a:r>
            <a:r>
              <a:rPr sz="1050" spc="60" dirty="0">
                <a:latin typeface="Arial"/>
                <a:cs typeface="Arial"/>
              </a:rPr>
              <a:t>my</a:t>
            </a:r>
            <a:r>
              <a:rPr sz="1050" spc="21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department</a:t>
            </a:r>
            <a:r>
              <a:rPr sz="1050" spc="29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were</a:t>
            </a:r>
            <a:r>
              <a:rPr sz="1050" spc="21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not</a:t>
            </a:r>
            <a:r>
              <a:rPr sz="1050" spc="28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affected,</a:t>
            </a:r>
            <a:r>
              <a:rPr sz="1050" spc="225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but</a:t>
            </a:r>
            <a:r>
              <a:rPr sz="1050" spc="50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we</a:t>
            </a:r>
            <a:r>
              <a:rPr sz="1050" spc="1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did</a:t>
            </a:r>
            <a:r>
              <a:rPr sz="1050" spc="1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slash</a:t>
            </a:r>
            <a:r>
              <a:rPr sz="1050" spc="2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our</a:t>
            </a:r>
            <a:r>
              <a:rPr sz="1050" spc="16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travel</a:t>
            </a:r>
            <a:r>
              <a:rPr sz="1050" spc="21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budget</a:t>
            </a:r>
            <a:r>
              <a:rPr sz="1050" spc="195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by</a:t>
            </a:r>
            <a:r>
              <a:rPr sz="1050" spc="170" dirty="0">
                <a:latin typeface="Arial"/>
                <a:cs typeface="Arial"/>
              </a:rPr>
              <a:t> </a:t>
            </a:r>
            <a:r>
              <a:rPr sz="1050" spc="70" dirty="0">
                <a:latin typeface="Arial"/>
                <a:cs typeface="Arial"/>
              </a:rPr>
              <a:t>75%,</a:t>
            </a:r>
            <a:r>
              <a:rPr sz="1050" spc="1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eliminated</a:t>
            </a:r>
            <a:r>
              <a:rPr sz="1050" spc="254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all</a:t>
            </a:r>
            <a:r>
              <a:rPr sz="1050" spc="1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professional</a:t>
            </a:r>
            <a:r>
              <a:rPr sz="1050" spc="28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fees</a:t>
            </a:r>
            <a:r>
              <a:rPr sz="1050" spc="2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paid</a:t>
            </a:r>
            <a:r>
              <a:rPr sz="1050" spc="18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to</a:t>
            </a:r>
            <a:r>
              <a:rPr sz="1050" spc="2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outside</a:t>
            </a:r>
            <a:r>
              <a:rPr sz="1050" spc="15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consultants,</a:t>
            </a:r>
            <a:r>
              <a:rPr sz="1050" spc="50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and</a:t>
            </a:r>
            <a:r>
              <a:rPr sz="1050" spc="15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closed</a:t>
            </a:r>
            <a:r>
              <a:rPr sz="1050" spc="2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5</a:t>
            </a:r>
            <a:r>
              <a:rPr sz="1050" spc="15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open</a:t>
            </a:r>
            <a:r>
              <a:rPr sz="1050" spc="15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positions</a:t>
            </a:r>
            <a:r>
              <a:rPr sz="1050" spc="160" dirty="0">
                <a:latin typeface="Arial"/>
                <a:cs typeface="Arial"/>
              </a:rPr>
              <a:t> </a:t>
            </a:r>
            <a:r>
              <a:rPr sz="1050" spc="60" dirty="0">
                <a:latin typeface="Arial"/>
                <a:cs typeface="Arial"/>
              </a:rPr>
              <a:t>that</a:t>
            </a:r>
            <a:r>
              <a:rPr sz="1050" spc="17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we</a:t>
            </a:r>
            <a:r>
              <a:rPr sz="1050" spc="15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were</a:t>
            </a:r>
            <a:r>
              <a:rPr sz="1050" spc="145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trying</a:t>
            </a:r>
            <a:r>
              <a:rPr sz="1050" spc="150" dirty="0">
                <a:latin typeface="Arial"/>
                <a:cs typeface="Arial"/>
              </a:rPr>
              <a:t> </a:t>
            </a:r>
            <a:r>
              <a:rPr sz="1050" spc="55" dirty="0">
                <a:latin typeface="Arial"/>
                <a:cs typeface="Arial"/>
              </a:rPr>
              <a:t>to</a:t>
            </a:r>
            <a:r>
              <a:rPr sz="1050" spc="17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fill.</a:t>
            </a:r>
            <a:r>
              <a:rPr sz="1050" spc="1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Basically</a:t>
            </a:r>
            <a:r>
              <a:rPr sz="1050" spc="2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we</a:t>
            </a:r>
            <a:r>
              <a:rPr sz="1050" spc="1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do</a:t>
            </a:r>
            <a:r>
              <a:rPr sz="1050" spc="135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more</a:t>
            </a:r>
            <a:r>
              <a:rPr sz="1050" spc="15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work</a:t>
            </a:r>
            <a:r>
              <a:rPr sz="1050" spc="15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with</a:t>
            </a:r>
            <a:r>
              <a:rPr sz="1050" spc="16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fewer</a:t>
            </a:r>
            <a:r>
              <a:rPr sz="1050" spc="17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people, </a:t>
            </a:r>
            <a:r>
              <a:rPr sz="1050" dirty="0">
                <a:latin typeface="Arial"/>
                <a:cs typeface="Arial"/>
              </a:rPr>
              <a:t>and</a:t>
            </a:r>
            <a:r>
              <a:rPr sz="1050" spc="15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have</a:t>
            </a:r>
            <a:r>
              <a:rPr sz="1050" spc="17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less</a:t>
            </a:r>
            <a:r>
              <a:rPr sz="1050" spc="1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professional</a:t>
            </a:r>
            <a:r>
              <a:rPr sz="1050" spc="254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advice</a:t>
            </a:r>
            <a:r>
              <a:rPr sz="1050" spc="165" dirty="0">
                <a:latin typeface="Arial"/>
                <a:cs typeface="Arial"/>
              </a:rPr>
              <a:t> </a:t>
            </a:r>
            <a:r>
              <a:rPr sz="1050" spc="60" dirty="0">
                <a:latin typeface="Arial"/>
                <a:cs typeface="Arial"/>
              </a:rPr>
              <a:t>from</a:t>
            </a:r>
            <a:r>
              <a:rPr sz="1050" spc="15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outside</a:t>
            </a:r>
            <a:r>
              <a:rPr sz="1050" spc="1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tax</a:t>
            </a:r>
            <a:r>
              <a:rPr sz="1050" spc="2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consultants.</a:t>
            </a:r>
            <a:r>
              <a:rPr sz="1050" spc="30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But</a:t>
            </a:r>
            <a:r>
              <a:rPr sz="1050" spc="8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</a:t>
            </a:r>
            <a:r>
              <a:rPr sz="1050" spc="300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am</a:t>
            </a:r>
            <a:r>
              <a:rPr sz="1050" spc="15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happy</a:t>
            </a:r>
            <a:r>
              <a:rPr sz="1050" spc="18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to</a:t>
            </a:r>
            <a:r>
              <a:rPr sz="1050" spc="24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have</a:t>
            </a:r>
            <a:r>
              <a:rPr sz="1050" spc="14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17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job.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50">
              <a:latin typeface="Arial"/>
              <a:cs typeface="Arial"/>
            </a:endParaRPr>
          </a:p>
          <a:p>
            <a:pPr marL="15240" marR="92710" indent="1905" algn="just">
              <a:lnSpc>
                <a:spcPts val="1200"/>
              </a:lnSpc>
            </a:pPr>
            <a:r>
              <a:rPr sz="1050" dirty="0">
                <a:latin typeface="Arial"/>
                <a:cs typeface="Arial"/>
              </a:rPr>
              <a:t>Max</a:t>
            </a:r>
            <a:r>
              <a:rPr sz="1050" spc="1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and</a:t>
            </a:r>
            <a:r>
              <a:rPr sz="1050" spc="114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Elsa</a:t>
            </a:r>
            <a:r>
              <a:rPr sz="1050" spc="16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are</a:t>
            </a:r>
            <a:r>
              <a:rPr sz="1050" spc="9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doing</a:t>
            </a:r>
            <a:r>
              <a:rPr sz="1050" spc="204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well.</a:t>
            </a:r>
            <a:r>
              <a:rPr sz="1050" spc="18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We</a:t>
            </a:r>
            <a:r>
              <a:rPr sz="1050" spc="114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have</a:t>
            </a:r>
            <a:r>
              <a:rPr sz="1050" spc="9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switched</a:t>
            </a:r>
            <a:r>
              <a:rPr sz="1050" spc="19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Masses</a:t>
            </a:r>
            <a:r>
              <a:rPr sz="1050" spc="18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and</a:t>
            </a:r>
            <a:r>
              <a:rPr sz="1050" spc="1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are</a:t>
            </a:r>
            <a:r>
              <a:rPr sz="1050" spc="10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now</a:t>
            </a:r>
            <a:r>
              <a:rPr sz="1050" spc="17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attending</a:t>
            </a:r>
            <a:r>
              <a:rPr sz="1050" spc="20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the</a:t>
            </a:r>
            <a:r>
              <a:rPr sz="1050" spc="170" dirty="0">
                <a:latin typeface="Arial"/>
                <a:cs typeface="Arial"/>
              </a:rPr>
              <a:t> </a:t>
            </a:r>
            <a:r>
              <a:rPr sz="1050" spc="55" dirty="0">
                <a:latin typeface="Arial"/>
                <a:cs typeface="Arial"/>
              </a:rPr>
              <a:t>5:30pm</a:t>
            </a:r>
            <a:r>
              <a:rPr sz="1050" spc="19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Mass</a:t>
            </a:r>
            <a:r>
              <a:rPr sz="1050" spc="135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on </a:t>
            </a:r>
            <a:r>
              <a:rPr sz="1050" dirty="0">
                <a:latin typeface="Arial"/>
                <a:cs typeface="Arial"/>
              </a:rPr>
              <a:t>Sunday</a:t>
            </a:r>
            <a:r>
              <a:rPr sz="1050" spc="2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night</a:t>
            </a:r>
            <a:r>
              <a:rPr sz="1050" spc="1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as</a:t>
            </a:r>
            <a:r>
              <a:rPr sz="1050" spc="9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it</a:t>
            </a:r>
            <a:r>
              <a:rPr sz="1050" spc="31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is</a:t>
            </a:r>
            <a:r>
              <a:rPr sz="1050" spc="9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designed</a:t>
            </a:r>
            <a:r>
              <a:rPr sz="1050" spc="25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for</a:t>
            </a:r>
            <a:r>
              <a:rPr sz="1050" spc="25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teens</a:t>
            </a:r>
            <a:r>
              <a:rPr sz="1050" spc="18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and</a:t>
            </a:r>
            <a:r>
              <a:rPr sz="1050" spc="1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children.</a:t>
            </a:r>
            <a:r>
              <a:rPr sz="1050" spc="254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Max</a:t>
            </a:r>
            <a:r>
              <a:rPr sz="1050" spc="19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seems</a:t>
            </a:r>
            <a:r>
              <a:rPr sz="1050" spc="15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to</a:t>
            </a:r>
            <a:r>
              <a:rPr sz="1050" spc="25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enjoy</a:t>
            </a:r>
            <a:r>
              <a:rPr sz="1050" spc="21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the</a:t>
            </a:r>
            <a:r>
              <a:rPr sz="1050" spc="18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other</a:t>
            </a:r>
            <a:r>
              <a:rPr sz="1050" spc="21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babies</a:t>
            </a:r>
            <a:r>
              <a:rPr sz="1050" spc="1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and</a:t>
            </a:r>
            <a:r>
              <a:rPr sz="1050" spc="160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the </a:t>
            </a:r>
            <a:r>
              <a:rPr sz="1050" dirty="0">
                <a:latin typeface="Arial"/>
                <a:cs typeface="Arial"/>
              </a:rPr>
              <a:t>singing.</a:t>
            </a:r>
            <a:r>
              <a:rPr sz="1050" spc="1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Elsa</a:t>
            </a:r>
            <a:r>
              <a:rPr sz="1050" spc="18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likes</a:t>
            </a:r>
            <a:r>
              <a:rPr sz="1050" spc="8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it</a:t>
            </a:r>
            <a:r>
              <a:rPr sz="1050" spc="24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because</a:t>
            </a:r>
            <a:r>
              <a:rPr sz="1050" spc="17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she</a:t>
            </a:r>
            <a:r>
              <a:rPr sz="1050" spc="10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sees</a:t>
            </a:r>
            <a:r>
              <a:rPr sz="1050" spc="1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her</a:t>
            </a:r>
            <a:r>
              <a:rPr sz="1050" spc="1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friends,</a:t>
            </a:r>
            <a:r>
              <a:rPr sz="1050" spc="1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so</a:t>
            </a:r>
            <a:r>
              <a:rPr sz="1050" spc="1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its</a:t>
            </a:r>
            <a:r>
              <a:rPr sz="1050" spc="27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17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win</a:t>
            </a:r>
            <a:r>
              <a:rPr sz="1050" spc="1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win</a:t>
            </a:r>
            <a:r>
              <a:rPr sz="1050" spc="1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for</a:t>
            </a:r>
            <a:r>
              <a:rPr sz="1050" spc="190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all.</a:t>
            </a:r>
            <a:endParaRPr sz="1050">
              <a:latin typeface="Arial"/>
              <a:cs typeface="Arial"/>
            </a:endParaRPr>
          </a:p>
          <a:p>
            <a:pPr marL="17780" marR="2027555" indent="-1270">
              <a:lnSpc>
                <a:spcPts val="2430"/>
              </a:lnSpc>
              <a:spcBef>
                <a:spcPts val="225"/>
              </a:spcBef>
            </a:pPr>
            <a:r>
              <a:rPr sz="1050" dirty="0">
                <a:latin typeface="Arial"/>
                <a:cs typeface="Arial"/>
              </a:rPr>
              <a:t>Robert</a:t>
            </a:r>
            <a:r>
              <a:rPr sz="1050" spc="18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is</a:t>
            </a:r>
            <a:r>
              <a:rPr sz="1050" spc="114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doing</a:t>
            </a:r>
            <a:r>
              <a:rPr sz="1050" spc="204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well</a:t>
            </a:r>
            <a:r>
              <a:rPr sz="1050" spc="14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at</a:t>
            </a:r>
            <a:r>
              <a:rPr sz="1050" spc="25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work</a:t>
            </a:r>
            <a:r>
              <a:rPr sz="1050" spc="15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so</a:t>
            </a:r>
            <a:r>
              <a:rPr sz="1050" spc="15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we</a:t>
            </a:r>
            <a:r>
              <a:rPr sz="1050" spc="1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believe</a:t>
            </a:r>
            <a:r>
              <a:rPr sz="1050" spc="17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he</a:t>
            </a:r>
            <a:r>
              <a:rPr sz="1050" spc="1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is</a:t>
            </a:r>
            <a:r>
              <a:rPr sz="1050" spc="1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safe</a:t>
            </a:r>
            <a:r>
              <a:rPr sz="1050" spc="150" dirty="0">
                <a:latin typeface="Arial"/>
                <a:cs typeface="Arial"/>
              </a:rPr>
              <a:t> </a:t>
            </a:r>
            <a:r>
              <a:rPr sz="1050" spc="60" dirty="0">
                <a:latin typeface="Arial"/>
                <a:cs typeface="Arial"/>
              </a:rPr>
              <a:t>from</a:t>
            </a:r>
            <a:r>
              <a:rPr sz="1050" spc="1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layoffs</a:t>
            </a:r>
            <a:r>
              <a:rPr sz="1050" spc="13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too. </a:t>
            </a:r>
            <a:r>
              <a:rPr sz="1050" dirty="0">
                <a:latin typeface="Arial"/>
                <a:cs typeface="Arial"/>
              </a:rPr>
              <a:t>Love</a:t>
            </a:r>
            <a:r>
              <a:rPr sz="1050" spc="65" dirty="0">
                <a:latin typeface="Arial"/>
                <a:cs typeface="Arial"/>
              </a:rPr>
              <a:t> </a:t>
            </a:r>
            <a:r>
              <a:rPr sz="1050" spc="30" dirty="0">
                <a:latin typeface="Arial"/>
                <a:cs typeface="Arial"/>
              </a:rPr>
              <a:t>you,</a:t>
            </a:r>
            <a:endParaRPr sz="1050">
              <a:latin typeface="Arial"/>
              <a:cs typeface="Arial"/>
            </a:endParaRPr>
          </a:p>
          <a:p>
            <a:pPr marL="14604">
              <a:lnSpc>
                <a:spcPct val="100000"/>
              </a:lnSpc>
              <a:spcBef>
                <a:spcPts val="860"/>
              </a:spcBef>
            </a:pPr>
            <a:r>
              <a:rPr sz="1050" spc="-10" dirty="0">
                <a:latin typeface="Arial"/>
                <a:cs typeface="Arial"/>
              </a:rPr>
              <a:t>Chris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0913" y="5816814"/>
            <a:ext cx="5480050" cy="369824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3249295" indent="3810">
              <a:lnSpc>
                <a:spcPts val="1200"/>
              </a:lnSpc>
              <a:spcBef>
                <a:spcPts val="190"/>
              </a:spcBef>
            </a:pPr>
            <a:r>
              <a:rPr sz="1050" dirty="0">
                <a:latin typeface="Arial"/>
                <a:cs typeface="Arial"/>
              </a:rPr>
              <a:t>From:</a:t>
            </a:r>
            <a:r>
              <a:rPr sz="1050" spc="3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  <a:hlinkClick r:id="rId2"/>
              </a:rPr>
              <a:t>fajmvrijmoed@hotmail.com</a:t>
            </a:r>
            <a:r>
              <a:rPr sz="1050" spc="50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To:</a:t>
            </a:r>
            <a:r>
              <a:rPr sz="1050" spc="13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  <a:hlinkClick r:id="rId3"/>
              </a:rPr>
              <a:t>christinemoyer@hotmail.com</a:t>
            </a:r>
            <a:r>
              <a:rPr sz="1050" spc="50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CC:</a:t>
            </a:r>
            <a:r>
              <a:rPr sz="1050" spc="8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  <a:hlinkClick r:id="rId4"/>
              </a:rPr>
              <a:t>dvrijmoed@gmail.com</a:t>
            </a:r>
            <a:r>
              <a:rPr sz="1050" spc="500" dirty="0">
                <a:latin typeface="Arial"/>
                <a:cs typeface="Arial"/>
              </a:rPr>
              <a:t>  </a:t>
            </a:r>
            <a:r>
              <a:rPr sz="1050" dirty="0">
                <a:latin typeface="Arial"/>
                <a:cs typeface="Arial"/>
              </a:rPr>
              <a:t>Subject:</a:t>
            </a:r>
            <a:r>
              <a:rPr sz="1050" spc="44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Mortgage</a:t>
            </a:r>
            <a:endParaRPr sz="1050">
              <a:latin typeface="Arial"/>
              <a:cs typeface="Arial"/>
            </a:endParaRPr>
          </a:p>
          <a:p>
            <a:pPr marL="17780">
              <a:lnSpc>
                <a:spcPts val="1175"/>
              </a:lnSpc>
            </a:pPr>
            <a:r>
              <a:rPr sz="1050" dirty="0">
                <a:latin typeface="Arial"/>
                <a:cs typeface="Arial"/>
              </a:rPr>
              <a:t>Date:</a:t>
            </a:r>
            <a:r>
              <a:rPr sz="1050" spc="204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Wed,</a:t>
            </a:r>
            <a:r>
              <a:rPr sz="1050" spc="130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18</a:t>
            </a:r>
            <a:r>
              <a:rPr sz="1050" spc="7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Feb</a:t>
            </a:r>
            <a:r>
              <a:rPr sz="1050" spc="1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2009</a:t>
            </a:r>
            <a:r>
              <a:rPr sz="1050" spc="175" dirty="0">
                <a:latin typeface="Arial"/>
                <a:cs typeface="Arial"/>
              </a:rPr>
              <a:t> </a:t>
            </a:r>
            <a:r>
              <a:rPr sz="1050" spc="60" dirty="0">
                <a:latin typeface="Arial"/>
                <a:cs typeface="Arial"/>
              </a:rPr>
              <a:t>13:47:40</a:t>
            </a:r>
            <a:r>
              <a:rPr sz="1050" spc="195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+0000</a:t>
            </a:r>
            <a:endParaRPr sz="1050">
              <a:latin typeface="Arial"/>
              <a:cs typeface="Arial"/>
            </a:endParaRPr>
          </a:p>
          <a:p>
            <a:pPr marL="17145">
              <a:lnSpc>
                <a:spcPct val="100000"/>
              </a:lnSpc>
              <a:spcBef>
                <a:spcPts val="1145"/>
              </a:spcBef>
            </a:pPr>
            <a:r>
              <a:rPr sz="1050" dirty="0">
                <a:latin typeface="Arial"/>
                <a:cs typeface="Arial"/>
              </a:rPr>
              <a:t>Hi</a:t>
            </a:r>
            <a:r>
              <a:rPr sz="1050" spc="165" dirty="0">
                <a:latin typeface="Arial"/>
                <a:cs typeface="Arial"/>
              </a:rPr>
              <a:t> </a:t>
            </a:r>
            <a:r>
              <a:rPr sz="1050" spc="60" dirty="0">
                <a:latin typeface="Arial"/>
                <a:cs typeface="Arial"/>
              </a:rPr>
              <a:t>my</a:t>
            </a:r>
            <a:r>
              <a:rPr sz="1050" spc="20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Dear(est)</a:t>
            </a:r>
            <a:r>
              <a:rPr sz="1050" spc="25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Chris,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050" dirty="0">
                <a:latin typeface="Arial"/>
                <a:cs typeface="Arial"/>
              </a:rPr>
              <a:t>I</a:t>
            </a:r>
            <a:r>
              <a:rPr sz="1050" spc="31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received</a:t>
            </a:r>
            <a:r>
              <a:rPr sz="1050" spc="19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the</a:t>
            </a:r>
            <a:r>
              <a:rPr sz="1050" spc="2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cheque</a:t>
            </a:r>
            <a:r>
              <a:rPr sz="1050" spc="1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back</a:t>
            </a:r>
            <a:r>
              <a:rPr sz="1050" spc="14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18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few</a:t>
            </a:r>
            <a:r>
              <a:rPr sz="1050" spc="18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days</a:t>
            </a:r>
            <a:r>
              <a:rPr sz="1050" spc="1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ago</a:t>
            </a:r>
            <a:r>
              <a:rPr sz="1050" spc="14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and</a:t>
            </a:r>
            <a:r>
              <a:rPr sz="1050" spc="14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therefore</a:t>
            </a:r>
            <a:r>
              <a:rPr sz="1050" spc="204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the</a:t>
            </a:r>
            <a:r>
              <a:rPr sz="1050" spc="17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following:</a:t>
            </a:r>
            <a:endParaRPr sz="1050">
              <a:latin typeface="Arial"/>
              <a:cs typeface="Arial"/>
            </a:endParaRPr>
          </a:p>
          <a:p>
            <a:pPr marL="15875">
              <a:lnSpc>
                <a:spcPct val="100000"/>
              </a:lnSpc>
              <a:spcBef>
                <a:spcPts val="1145"/>
              </a:spcBef>
            </a:pPr>
            <a:r>
              <a:rPr sz="1050" dirty="0">
                <a:latin typeface="Arial"/>
                <a:cs typeface="Arial"/>
              </a:rPr>
              <a:t>A)</a:t>
            </a:r>
            <a:r>
              <a:rPr sz="1050" spc="2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At</a:t>
            </a:r>
            <a:r>
              <a:rPr sz="1050" spc="17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present</a:t>
            </a:r>
            <a:r>
              <a:rPr sz="1050" spc="18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</a:t>
            </a:r>
            <a:r>
              <a:rPr sz="1050" spc="34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can</a:t>
            </a:r>
            <a:r>
              <a:rPr sz="1050" spc="18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send</a:t>
            </a:r>
            <a:r>
              <a:rPr sz="1050" spc="2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to</a:t>
            </a:r>
            <a:r>
              <a:rPr sz="1050" spc="28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your</a:t>
            </a:r>
            <a:r>
              <a:rPr sz="1050" spc="20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account</a:t>
            </a:r>
            <a:r>
              <a:rPr sz="1050" spc="2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(or</a:t>
            </a:r>
            <a:r>
              <a:rPr sz="1050" spc="3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Robert's)</a:t>
            </a:r>
            <a:r>
              <a:rPr sz="1050" spc="254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US$91,000.--</a:t>
            </a:r>
            <a:r>
              <a:rPr sz="1050" spc="-50" dirty="0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050">
              <a:latin typeface="Arial"/>
              <a:cs typeface="Arial"/>
            </a:endParaRPr>
          </a:p>
          <a:p>
            <a:pPr marL="17145" marR="87630" indent="635">
              <a:lnSpc>
                <a:spcPts val="1180"/>
              </a:lnSpc>
            </a:pPr>
            <a:r>
              <a:rPr sz="1050" dirty="0">
                <a:latin typeface="Arial"/>
                <a:cs typeface="Arial"/>
              </a:rPr>
              <a:t>But</a:t>
            </a:r>
            <a:r>
              <a:rPr sz="1050" spc="14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please</a:t>
            </a:r>
            <a:r>
              <a:rPr sz="1050" spc="1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let</a:t>
            </a:r>
            <a:r>
              <a:rPr sz="1050" spc="310" dirty="0">
                <a:latin typeface="Arial"/>
                <a:cs typeface="Arial"/>
              </a:rPr>
              <a:t> </a:t>
            </a:r>
            <a:r>
              <a:rPr sz="1050" spc="55" dirty="0">
                <a:latin typeface="Arial"/>
                <a:cs typeface="Arial"/>
              </a:rPr>
              <a:t>me</a:t>
            </a:r>
            <a:r>
              <a:rPr sz="1050" spc="1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know</a:t>
            </a:r>
            <a:r>
              <a:rPr sz="1050" spc="2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the</a:t>
            </a:r>
            <a:r>
              <a:rPr sz="1050" spc="275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maximum</a:t>
            </a:r>
            <a:r>
              <a:rPr sz="1050" spc="2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amount</a:t>
            </a:r>
            <a:r>
              <a:rPr sz="1050" spc="2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you</a:t>
            </a:r>
            <a:r>
              <a:rPr sz="1050" spc="14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can</a:t>
            </a:r>
            <a:r>
              <a:rPr sz="1050" spc="20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receive,</a:t>
            </a:r>
            <a:r>
              <a:rPr sz="1050" spc="18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e.g.</a:t>
            </a:r>
            <a:r>
              <a:rPr sz="1050" spc="1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99,000</a:t>
            </a:r>
            <a:r>
              <a:rPr sz="1050" spc="17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or</a:t>
            </a:r>
            <a:r>
              <a:rPr sz="1050" spc="18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less, </a:t>
            </a:r>
            <a:r>
              <a:rPr sz="1050" dirty="0">
                <a:latin typeface="Arial"/>
                <a:cs typeface="Arial"/>
              </a:rPr>
              <a:t>although</a:t>
            </a:r>
            <a:r>
              <a:rPr sz="1050" spc="19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</a:t>
            </a:r>
            <a:r>
              <a:rPr sz="1050" spc="37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may</a:t>
            </a:r>
            <a:r>
              <a:rPr sz="1050" spc="18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at</a:t>
            </a:r>
            <a:r>
              <a:rPr sz="1050" spc="254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present</a:t>
            </a:r>
            <a:r>
              <a:rPr sz="1050" spc="25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not</a:t>
            </a:r>
            <a:r>
              <a:rPr sz="1050" spc="2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send</a:t>
            </a:r>
            <a:r>
              <a:rPr sz="1050" spc="18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the</a:t>
            </a:r>
            <a:r>
              <a:rPr sz="1050" spc="3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difference</a:t>
            </a:r>
            <a:r>
              <a:rPr sz="1050" spc="254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together</a:t>
            </a:r>
            <a:r>
              <a:rPr sz="1050" spc="24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with</a:t>
            </a:r>
            <a:r>
              <a:rPr sz="1050" spc="195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the</a:t>
            </a:r>
            <a:r>
              <a:rPr sz="1050" spc="14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91,000.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Arial"/>
              <a:cs typeface="Arial"/>
            </a:endParaRPr>
          </a:p>
          <a:p>
            <a:pPr marL="17145" marR="135890" indent="-4445">
              <a:lnSpc>
                <a:spcPts val="1200"/>
              </a:lnSpc>
            </a:pPr>
            <a:r>
              <a:rPr sz="1050" dirty="0">
                <a:latin typeface="Arial"/>
                <a:cs typeface="Arial"/>
              </a:rPr>
              <a:t>This</a:t>
            </a:r>
            <a:r>
              <a:rPr sz="1050" spc="18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is</a:t>
            </a:r>
            <a:r>
              <a:rPr sz="1050" spc="1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because</a:t>
            </a:r>
            <a:r>
              <a:rPr sz="1050" spc="18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Mam's</a:t>
            </a:r>
            <a:r>
              <a:rPr sz="1050" spc="18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account</a:t>
            </a:r>
            <a:r>
              <a:rPr sz="1050" spc="2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is</a:t>
            </a:r>
            <a:r>
              <a:rPr sz="1050" spc="114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overdrawn</a:t>
            </a:r>
            <a:r>
              <a:rPr sz="1050" spc="2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HK$250,000</a:t>
            </a:r>
            <a:r>
              <a:rPr sz="1050" spc="28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and</a:t>
            </a:r>
            <a:r>
              <a:rPr sz="1050" spc="21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has</a:t>
            </a:r>
            <a:r>
              <a:rPr sz="1050" spc="17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only</a:t>
            </a:r>
            <a:r>
              <a:rPr sz="1050" spc="18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19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margin</a:t>
            </a:r>
            <a:r>
              <a:rPr sz="1050" spc="204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of </a:t>
            </a:r>
            <a:r>
              <a:rPr sz="1050" dirty="0">
                <a:latin typeface="Arial"/>
                <a:cs typeface="Arial"/>
              </a:rPr>
              <a:t>about</a:t>
            </a:r>
            <a:r>
              <a:rPr sz="1050" spc="18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HK$30,000</a:t>
            </a:r>
            <a:r>
              <a:rPr sz="1050" spc="30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left</a:t>
            </a:r>
            <a:r>
              <a:rPr sz="1050" spc="19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which</a:t>
            </a:r>
            <a:r>
              <a:rPr sz="1050" spc="204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means</a:t>
            </a:r>
            <a:r>
              <a:rPr sz="1050" spc="114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</a:t>
            </a:r>
            <a:r>
              <a:rPr sz="1050" spc="38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may</a:t>
            </a:r>
            <a:r>
              <a:rPr sz="1050" spc="21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have</a:t>
            </a:r>
            <a:r>
              <a:rPr sz="1050" spc="14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to</a:t>
            </a:r>
            <a:r>
              <a:rPr sz="1050" spc="29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bail</a:t>
            </a:r>
            <a:r>
              <a:rPr sz="1050" spc="14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her</a:t>
            </a:r>
            <a:r>
              <a:rPr sz="1050" spc="18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out</a:t>
            </a:r>
            <a:r>
              <a:rPr sz="1050" spc="22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(again)!</a:t>
            </a:r>
            <a:endParaRPr sz="1050">
              <a:latin typeface="Arial"/>
              <a:cs typeface="Arial"/>
            </a:endParaRPr>
          </a:p>
          <a:p>
            <a:pPr marL="15875" marR="161290" indent="-3810">
              <a:lnSpc>
                <a:spcPts val="1200"/>
              </a:lnSpc>
              <a:spcBef>
                <a:spcPts val="1205"/>
              </a:spcBef>
            </a:pPr>
            <a:r>
              <a:rPr sz="1050" dirty="0">
                <a:latin typeface="Arial"/>
                <a:cs typeface="Arial"/>
              </a:rPr>
              <a:t>Therefore,</a:t>
            </a:r>
            <a:r>
              <a:rPr sz="1050" spc="17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please</a:t>
            </a:r>
            <a:r>
              <a:rPr sz="1050" spc="17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let</a:t>
            </a:r>
            <a:r>
              <a:rPr sz="1050" spc="220" dirty="0">
                <a:latin typeface="Arial"/>
                <a:cs typeface="Arial"/>
              </a:rPr>
              <a:t> </a:t>
            </a:r>
            <a:r>
              <a:rPr sz="1050" spc="55" dirty="0">
                <a:latin typeface="Arial"/>
                <a:cs typeface="Arial"/>
              </a:rPr>
              <a:t>me</a:t>
            </a:r>
            <a:r>
              <a:rPr sz="1050" spc="1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know</a:t>
            </a:r>
            <a:r>
              <a:rPr sz="1050" spc="19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the</a:t>
            </a:r>
            <a:r>
              <a:rPr sz="1050" spc="240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ultimate</a:t>
            </a:r>
            <a:r>
              <a:rPr sz="1050" spc="114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date</a:t>
            </a:r>
            <a:r>
              <a:rPr sz="1050" spc="6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</a:t>
            </a:r>
            <a:r>
              <a:rPr sz="1050" spc="29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have</a:t>
            </a:r>
            <a:r>
              <a:rPr sz="1050" spc="1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to</a:t>
            </a:r>
            <a:r>
              <a:rPr sz="1050" spc="2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send</a:t>
            </a:r>
            <a:r>
              <a:rPr sz="1050" spc="1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the</a:t>
            </a:r>
            <a:r>
              <a:rPr sz="1050" spc="27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monies</a:t>
            </a:r>
            <a:r>
              <a:rPr sz="1050" spc="155" dirty="0">
                <a:latin typeface="Arial"/>
                <a:cs typeface="Arial"/>
              </a:rPr>
              <a:t> </a:t>
            </a:r>
            <a:r>
              <a:rPr sz="1050" spc="35" dirty="0">
                <a:latin typeface="Arial"/>
                <a:cs typeface="Arial"/>
              </a:rPr>
              <a:t>(either </a:t>
            </a:r>
            <a:r>
              <a:rPr sz="1050" dirty="0">
                <a:latin typeface="Arial"/>
                <a:cs typeface="Arial"/>
              </a:rPr>
              <a:t>91,000</a:t>
            </a:r>
            <a:r>
              <a:rPr sz="1050" spc="2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or</a:t>
            </a:r>
            <a:r>
              <a:rPr sz="1050" spc="2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more)</a:t>
            </a:r>
            <a:r>
              <a:rPr sz="1050" spc="28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so</a:t>
            </a:r>
            <a:r>
              <a:rPr sz="1050" spc="195" dirty="0">
                <a:latin typeface="Arial"/>
                <a:cs typeface="Arial"/>
              </a:rPr>
              <a:t> </a:t>
            </a:r>
            <a:r>
              <a:rPr sz="1050" spc="60" dirty="0">
                <a:latin typeface="Arial"/>
                <a:cs typeface="Arial"/>
              </a:rPr>
              <a:t>that</a:t>
            </a:r>
            <a:r>
              <a:rPr sz="1050" spc="2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your</a:t>
            </a:r>
            <a:r>
              <a:rPr sz="1050" spc="2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mortgage</a:t>
            </a:r>
            <a:r>
              <a:rPr sz="1050" spc="20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is</a:t>
            </a:r>
            <a:r>
              <a:rPr sz="1050" spc="17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already</a:t>
            </a:r>
            <a:r>
              <a:rPr sz="1050" spc="31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the</a:t>
            </a:r>
            <a:r>
              <a:rPr sz="1050" spc="30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equivalent</a:t>
            </a:r>
            <a:r>
              <a:rPr sz="1050" spc="3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amount</a:t>
            </a:r>
            <a:r>
              <a:rPr sz="1050" spc="27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lower</a:t>
            </a:r>
            <a:endParaRPr sz="1050">
              <a:latin typeface="Arial"/>
              <a:cs typeface="Arial"/>
            </a:endParaRPr>
          </a:p>
          <a:p>
            <a:pPr marL="17145">
              <a:lnSpc>
                <a:spcPts val="1145"/>
              </a:lnSpc>
            </a:pPr>
            <a:r>
              <a:rPr sz="1050" dirty="0">
                <a:latin typeface="Arial"/>
                <a:cs typeface="Arial"/>
              </a:rPr>
              <a:t>on</a:t>
            </a:r>
            <a:r>
              <a:rPr sz="1050" spc="1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1st</a:t>
            </a:r>
            <a:r>
              <a:rPr sz="1050" spc="17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March.</a:t>
            </a:r>
            <a:endParaRPr sz="1050">
              <a:latin typeface="Arial"/>
              <a:cs typeface="Arial"/>
            </a:endParaRPr>
          </a:p>
          <a:p>
            <a:pPr marL="17145" marR="5080" indent="-635">
              <a:lnSpc>
                <a:spcPts val="1200"/>
              </a:lnSpc>
              <a:spcBef>
                <a:spcPts val="60"/>
              </a:spcBef>
            </a:pPr>
            <a:r>
              <a:rPr sz="1050" spc="10" dirty="0">
                <a:latin typeface="Arial"/>
                <a:cs typeface="Arial"/>
              </a:rPr>
              <a:t>Further</a:t>
            </a:r>
            <a:r>
              <a:rPr sz="1050" spc="229" dirty="0">
                <a:latin typeface="Arial"/>
                <a:cs typeface="Arial"/>
              </a:rPr>
              <a:t> </a:t>
            </a:r>
            <a:r>
              <a:rPr sz="1050" spc="10" dirty="0">
                <a:latin typeface="Arial"/>
                <a:cs typeface="Arial"/>
              </a:rPr>
              <a:t>for</a:t>
            </a:r>
            <a:r>
              <a:rPr sz="1050" spc="245" dirty="0">
                <a:latin typeface="Arial"/>
                <a:cs typeface="Arial"/>
              </a:rPr>
              <a:t> </a:t>
            </a:r>
            <a:r>
              <a:rPr sz="1050" spc="10" dirty="0">
                <a:latin typeface="Arial"/>
                <a:cs typeface="Arial"/>
              </a:rPr>
              <a:t>my</a:t>
            </a:r>
            <a:r>
              <a:rPr sz="1050" spc="225" dirty="0">
                <a:latin typeface="Arial"/>
                <a:cs typeface="Arial"/>
              </a:rPr>
              <a:t> </a:t>
            </a:r>
            <a:r>
              <a:rPr sz="1050" spc="10" dirty="0">
                <a:latin typeface="Arial"/>
                <a:cs typeface="Arial"/>
              </a:rPr>
              <a:t>own</a:t>
            </a:r>
            <a:r>
              <a:rPr sz="1050" spc="180" dirty="0">
                <a:latin typeface="Arial"/>
                <a:cs typeface="Arial"/>
              </a:rPr>
              <a:t> </a:t>
            </a:r>
            <a:r>
              <a:rPr sz="1050" spc="10" dirty="0">
                <a:latin typeface="Arial"/>
                <a:cs typeface="Arial"/>
              </a:rPr>
              <a:t>information</a:t>
            </a:r>
            <a:r>
              <a:rPr sz="1050" spc="229" dirty="0">
                <a:latin typeface="Arial"/>
                <a:cs typeface="Arial"/>
              </a:rPr>
              <a:t> </a:t>
            </a:r>
            <a:r>
              <a:rPr sz="1050" spc="10" dirty="0">
                <a:latin typeface="Arial"/>
                <a:cs typeface="Arial"/>
              </a:rPr>
              <a:t>the</a:t>
            </a:r>
            <a:r>
              <a:rPr sz="1050" spc="200" dirty="0">
                <a:latin typeface="Arial"/>
                <a:cs typeface="Arial"/>
              </a:rPr>
              <a:t> </a:t>
            </a:r>
            <a:r>
              <a:rPr sz="1050" spc="10" dirty="0">
                <a:latin typeface="Arial"/>
                <a:cs typeface="Arial"/>
              </a:rPr>
              <a:t>exact</a:t>
            </a:r>
            <a:r>
              <a:rPr sz="1050" spc="170" dirty="0">
                <a:latin typeface="Arial"/>
                <a:cs typeface="Arial"/>
              </a:rPr>
              <a:t> </a:t>
            </a:r>
            <a:r>
              <a:rPr sz="1050" spc="10" dirty="0">
                <a:latin typeface="Arial"/>
                <a:cs typeface="Arial"/>
              </a:rPr>
              <a:t>amount</a:t>
            </a:r>
            <a:r>
              <a:rPr sz="1050" spc="245" dirty="0">
                <a:latin typeface="Arial"/>
                <a:cs typeface="Arial"/>
              </a:rPr>
              <a:t> </a:t>
            </a:r>
            <a:r>
              <a:rPr sz="1050" spc="10" dirty="0">
                <a:latin typeface="Arial"/>
                <a:cs typeface="Arial"/>
              </a:rPr>
              <a:t>outstanding</a:t>
            </a:r>
            <a:r>
              <a:rPr sz="1050" spc="245" dirty="0">
                <a:latin typeface="Arial"/>
                <a:cs typeface="Arial"/>
              </a:rPr>
              <a:t> </a:t>
            </a:r>
            <a:r>
              <a:rPr sz="1050" spc="10" dirty="0">
                <a:latin typeface="Arial"/>
                <a:cs typeface="Arial"/>
              </a:rPr>
              <a:t>on</a:t>
            </a:r>
            <a:r>
              <a:rPr sz="1050" spc="150" dirty="0">
                <a:latin typeface="Arial"/>
                <a:cs typeface="Arial"/>
              </a:rPr>
              <a:t> </a:t>
            </a:r>
            <a:r>
              <a:rPr sz="1050" spc="10" dirty="0">
                <a:latin typeface="Arial"/>
                <a:cs typeface="Arial"/>
              </a:rPr>
              <a:t>1st</a:t>
            </a:r>
            <a:r>
              <a:rPr sz="1050" spc="225" dirty="0">
                <a:latin typeface="Arial"/>
                <a:cs typeface="Arial"/>
              </a:rPr>
              <a:t> </a:t>
            </a:r>
            <a:r>
              <a:rPr sz="1050" spc="10" dirty="0">
                <a:latin typeface="Arial"/>
                <a:cs typeface="Arial"/>
              </a:rPr>
              <a:t>March</a:t>
            </a:r>
            <a:r>
              <a:rPr sz="1050" spc="180" dirty="0">
                <a:latin typeface="Arial"/>
                <a:cs typeface="Arial"/>
              </a:rPr>
              <a:t> </a:t>
            </a:r>
            <a:r>
              <a:rPr sz="1050" spc="10" dirty="0">
                <a:latin typeface="Arial"/>
                <a:cs typeface="Arial"/>
              </a:rPr>
              <a:t>and</a:t>
            </a:r>
            <a:r>
              <a:rPr sz="1050" spc="165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how </a:t>
            </a:r>
            <a:r>
              <a:rPr sz="1050" dirty="0">
                <a:latin typeface="Arial"/>
                <a:cs typeface="Arial"/>
              </a:rPr>
              <a:t>much</a:t>
            </a:r>
            <a:r>
              <a:rPr sz="1050" spc="2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monthly</a:t>
            </a:r>
            <a:r>
              <a:rPr sz="1050" spc="28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interest</a:t>
            </a:r>
            <a:r>
              <a:rPr sz="1050" spc="29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(only</a:t>
            </a:r>
            <a:r>
              <a:rPr sz="1050" spc="2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the</a:t>
            </a:r>
            <a:r>
              <a:rPr sz="1050" spc="18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interest</a:t>
            </a:r>
            <a:r>
              <a:rPr sz="1050" spc="254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and</a:t>
            </a:r>
            <a:r>
              <a:rPr sz="1050" spc="21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insurance)</a:t>
            </a:r>
            <a:r>
              <a:rPr sz="1050" spc="250" dirty="0">
                <a:latin typeface="Arial"/>
                <a:cs typeface="Arial"/>
              </a:rPr>
              <a:t>  </a:t>
            </a:r>
            <a:r>
              <a:rPr sz="1050" dirty="0">
                <a:latin typeface="Arial"/>
                <a:cs typeface="Arial"/>
              </a:rPr>
              <a:t>you</a:t>
            </a:r>
            <a:r>
              <a:rPr sz="1050" spc="229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are</a:t>
            </a:r>
            <a:r>
              <a:rPr sz="1050" spc="18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paying</a:t>
            </a:r>
            <a:r>
              <a:rPr sz="1050" spc="2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NOW</a:t>
            </a:r>
            <a:r>
              <a:rPr sz="1050" spc="250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and </a:t>
            </a:r>
            <a:r>
              <a:rPr sz="1050" dirty="0">
                <a:latin typeface="Arial"/>
                <a:cs typeface="Arial"/>
              </a:rPr>
              <a:t>after</a:t>
            </a:r>
            <a:r>
              <a:rPr sz="1050" spc="31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1st</a:t>
            </a:r>
            <a:r>
              <a:rPr sz="1050" spc="204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March!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8C4131-49D2-78AE-39D4-A5A0528A2DE1}"/>
              </a:ext>
            </a:extLst>
          </p:cNvPr>
          <p:cNvSpPr/>
          <p:nvPr/>
        </p:nvSpPr>
        <p:spPr>
          <a:xfrm>
            <a:off x="164655" y="912297"/>
            <a:ext cx="7505827" cy="1825597"/>
          </a:xfrm>
          <a:custGeom>
            <a:avLst/>
            <a:gdLst>
              <a:gd name="connsiteX0" fmla="*/ 0 w 7505827"/>
              <a:gd name="connsiteY0" fmla="*/ 0 h 1825597"/>
              <a:gd name="connsiteX1" fmla="*/ 607290 w 7505827"/>
              <a:gd name="connsiteY1" fmla="*/ 0 h 1825597"/>
              <a:gd name="connsiteX2" fmla="*/ 1064463 w 7505827"/>
              <a:gd name="connsiteY2" fmla="*/ 0 h 1825597"/>
              <a:gd name="connsiteX3" fmla="*/ 1896927 w 7505827"/>
              <a:gd name="connsiteY3" fmla="*/ 0 h 1825597"/>
              <a:gd name="connsiteX4" fmla="*/ 2429159 w 7505827"/>
              <a:gd name="connsiteY4" fmla="*/ 0 h 1825597"/>
              <a:gd name="connsiteX5" fmla="*/ 3036448 w 7505827"/>
              <a:gd name="connsiteY5" fmla="*/ 0 h 1825597"/>
              <a:gd name="connsiteX6" fmla="*/ 3568680 w 7505827"/>
              <a:gd name="connsiteY6" fmla="*/ 0 h 1825597"/>
              <a:gd name="connsiteX7" fmla="*/ 4401144 w 7505827"/>
              <a:gd name="connsiteY7" fmla="*/ 0 h 1825597"/>
              <a:gd name="connsiteX8" fmla="*/ 5008434 w 7505827"/>
              <a:gd name="connsiteY8" fmla="*/ 0 h 1825597"/>
              <a:gd name="connsiteX9" fmla="*/ 5540665 w 7505827"/>
              <a:gd name="connsiteY9" fmla="*/ 0 h 1825597"/>
              <a:gd name="connsiteX10" fmla="*/ 5997838 w 7505827"/>
              <a:gd name="connsiteY10" fmla="*/ 0 h 1825597"/>
              <a:gd name="connsiteX11" fmla="*/ 6605128 w 7505827"/>
              <a:gd name="connsiteY11" fmla="*/ 0 h 1825597"/>
              <a:gd name="connsiteX12" fmla="*/ 7505827 w 7505827"/>
              <a:gd name="connsiteY12" fmla="*/ 0 h 1825597"/>
              <a:gd name="connsiteX13" fmla="*/ 7505827 w 7505827"/>
              <a:gd name="connsiteY13" fmla="*/ 626788 h 1825597"/>
              <a:gd name="connsiteX14" fmla="*/ 7505827 w 7505827"/>
              <a:gd name="connsiteY14" fmla="*/ 1271833 h 1825597"/>
              <a:gd name="connsiteX15" fmla="*/ 7505827 w 7505827"/>
              <a:gd name="connsiteY15" fmla="*/ 1825597 h 1825597"/>
              <a:gd name="connsiteX16" fmla="*/ 7048654 w 7505827"/>
              <a:gd name="connsiteY16" fmla="*/ 1825597 h 1825597"/>
              <a:gd name="connsiteX17" fmla="*/ 6216189 w 7505827"/>
              <a:gd name="connsiteY17" fmla="*/ 1825597 h 1825597"/>
              <a:gd name="connsiteX18" fmla="*/ 5608900 w 7505827"/>
              <a:gd name="connsiteY18" fmla="*/ 1825597 h 1825597"/>
              <a:gd name="connsiteX19" fmla="*/ 4851494 w 7505827"/>
              <a:gd name="connsiteY19" fmla="*/ 1825597 h 1825597"/>
              <a:gd name="connsiteX20" fmla="*/ 4019029 w 7505827"/>
              <a:gd name="connsiteY20" fmla="*/ 1825597 h 1825597"/>
              <a:gd name="connsiteX21" fmla="*/ 3336681 w 7505827"/>
              <a:gd name="connsiteY21" fmla="*/ 1825597 h 1825597"/>
              <a:gd name="connsiteX22" fmla="*/ 2879508 w 7505827"/>
              <a:gd name="connsiteY22" fmla="*/ 1825597 h 1825597"/>
              <a:gd name="connsiteX23" fmla="*/ 2197160 w 7505827"/>
              <a:gd name="connsiteY23" fmla="*/ 1825597 h 1825597"/>
              <a:gd name="connsiteX24" fmla="*/ 1739987 w 7505827"/>
              <a:gd name="connsiteY24" fmla="*/ 1825597 h 1825597"/>
              <a:gd name="connsiteX25" fmla="*/ 1057639 w 7505827"/>
              <a:gd name="connsiteY25" fmla="*/ 1825597 h 1825597"/>
              <a:gd name="connsiteX26" fmla="*/ 0 w 7505827"/>
              <a:gd name="connsiteY26" fmla="*/ 1825597 h 1825597"/>
              <a:gd name="connsiteX27" fmla="*/ 0 w 7505827"/>
              <a:gd name="connsiteY27" fmla="*/ 1235321 h 1825597"/>
              <a:gd name="connsiteX28" fmla="*/ 0 w 7505827"/>
              <a:gd name="connsiteY28" fmla="*/ 590276 h 1825597"/>
              <a:gd name="connsiteX29" fmla="*/ 0 w 7505827"/>
              <a:gd name="connsiteY29" fmla="*/ 0 h 1825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505827" h="1825597" fill="none" extrusionOk="0">
                <a:moveTo>
                  <a:pt x="0" y="0"/>
                </a:moveTo>
                <a:cubicBezTo>
                  <a:pt x="178695" y="5646"/>
                  <a:pt x="327679" y="12189"/>
                  <a:pt x="607290" y="0"/>
                </a:cubicBezTo>
                <a:cubicBezTo>
                  <a:pt x="886901" y="-12189"/>
                  <a:pt x="943556" y="11157"/>
                  <a:pt x="1064463" y="0"/>
                </a:cubicBezTo>
                <a:cubicBezTo>
                  <a:pt x="1185370" y="-11157"/>
                  <a:pt x="1563694" y="33341"/>
                  <a:pt x="1896927" y="0"/>
                </a:cubicBezTo>
                <a:cubicBezTo>
                  <a:pt x="2230160" y="-33341"/>
                  <a:pt x="2187968" y="1086"/>
                  <a:pt x="2429159" y="0"/>
                </a:cubicBezTo>
                <a:cubicBezTo>
                  <a:pt x="2670350" y="-1086"/>
                  <a:pt x="2902382" y="-15355"/>
                  <a:pt x="3036448" y="0"/>
                </a:cubicBezTo>
                <a:cubicBezTo>
                  <a:pt x="3170514" y="15355"/>
                  <a:pt x="3399079" y="-21825"/>
                  <a:pt x="3568680" y="0"/>
                </a:cubicBezTo>
                <a:cubicBezTo>
                  <a:pt x="3738281" y="21825"/>
                  <a:pt x="4078985" y="28924"/>
                  <a:pt x="4401144" y="0"/>
                </a:cubicBezTo>
                <a:cubicBezTo>
                  <a:pt x="4723303" y="-28924"/>
                  <a:pt x="4709323" y="-1654"/>
                  <a:pt x="5008434" y="0"/>
                </a:cubicBezTo>
                <a:cubicBezTo>
                  <a:pt x="5307545" y="1654"/>
                  <a:pt x="5388212" y="-22372"/>
                  <a:pt x="5540665" y="0"/>
                </a:cubicBezTo>
                <a:cubicBezTo>
                  <a:pt x="5693118" y="22372"/>
                  <a:pt x="5845729" y="22187"/>
                  <a:pt x="5997838" y="0"/>
                </a:cubicBezTo>
                <a:cubicBezTo>
                  <a:pt x="6149947" y="-22187"/>
                  <a:pt x="6345005" y="-20823"/>
                  <a:pt x="6605128" y="0"/>
                </a:cubicBezTo>
                <a:cubicBezTo>
                  <a:pt x="6865251" y="20823"/>
                  <a:pt x="7154377" y="-14861"/>
                  <a:pt x="7505827" y="0"/>
                </a:cubicBezTo>
                <a:cubicBezTo>
                  <a:pt x="7526141" y="271888"/>
                  <a:pt x="7495745" y="437041"/>
                  <a:pt x="7505827" y="626788"/>
                </a:cubicBezTo>
                <a:cubicBezTo>
                  <a:pt x="7515909" y="816535"/>
                  <a:pt x="7523998" y="1137495"/>
                  <a:pt x="7505827" y="1271833"/>
                </a:cubicBezTo>
                <a:cubicBezTo>
                  <a:pt x="7487656" y="1406171"/>
                  <a:pt x="7494680" y="1621261"/>
                  <a:pt x="7505827" y="1825597"/>
                </a:cubicBezTo>
                <a:cubicBezTo>
                  <a:pt x="7287074" y="1842283"/>
                  <a:pt x="7260791" y="1802771"/>
                  <a:pt x="7048654" y="1825597"/>
                </a:cubicBezTo>
                <a:cubicBezTo>
                  <a:pt x="6836517" y="1848423"/>
                  <a:pt x="6478164" y="1832957"/>
                  <a:pt x="6216189" y="1825597"/>
                </a:cubicBezTo>
                <a:cubicBezTo>
                  <a:pt x="5954214" y="1818237"/>
                  <a:pt x="5888564" y="1853770"/>
                  <a:pt x="5608900" y="1825597"/>
                </a:cubicBezTo>
                <a:cubicBezTo>
                  <a:pt x="5329236" y="1797424"/>
                  <a:pt x="5198828" y="1835781"/>
                  <a:pt x="4851494" y="1825597"/>
                </a:cubicBezTo>
                <a:cubicBezTo>
                  <a:pt x="4504160" y="1815413"/>
                  <a:pt x="4405657" y="1846029"/>
                  <a:pt x="4019029" y="1825597"/>
                </a:cubicBezTo>
                <a:cubicBezTo>
                  <a:pt x="3632401" y="1805165"/>
                  <a:pt x="3570579" y="1794307"/>
                  <a:pt x="3336681" y="1825597"/>
                </a:cubicBezTo>
                <a:cubicBezTo>
                  <a:pt x="3102783" y="1856887"/>
                  <a:pt x="2979646" y="1830823"/>
                  <a:pt x="2879508" y="1825597"/>
                </a:cubicBezTo>
                <a:cubicBezTo>
                  <a:pt x="2779370" y="1820371"/>
                  <a:pt x="2408856" y="1825357"/>
                  <a:pt x="2197160" y="1825597"/>
                </a:cubicBezTo>
                <a:cubicBezTo>
                  <a:pt x="1985464" y="1825837"/>
                  <a:pt x="1839189" y="1811143"/>
                  <a:pt x="1739987" y="1825597"/>
                </a:cubicBezTo>
                <a:cubicBezTo>
                  <a:pt x="1640785" y="1840051"/>
                  <a:pt x="1224120" y="1799420"/>
                  <a:pt x="1057639" y="1825597"/>
                </a:cubicBezTo>
                <a:cubicBezTo>
                  <a:pt x="891158" y="1851774"/>
                  <a:pt x="364522" y="1832902"/>
                  <a:pt x="0" y="1825597"/>
                </a:cubicBezTo>
                <a:cubicBezTo>
                  <a:pt x="24174" y="1697028"/>
                  <a:pt x="-8745" y="1528339"/>
                  <a:pt x="0" y="1235321"/>
                </a:cubicBezTo>
                <a:cubicBezTo>
                  <a:pt x="8745" y="942303"/>
                  <a:pt x="22900" y="834795"/>
                  <a:pt x="0" y="590276"/>
                </a:cubicBezTo>
                <a:cubicBezTo>
                  <a:pt x="-22900" y="345757"/>
                  <a:pt x="-18293" y="218451"/>
                  <a:pt x="0" y="0"/>
                </a:cubicBezTo>
                <a:close/>
              </a:path>
              <a:path w="7505827" h="1825597" stroke="0" extrusionOk="0">
                <a:moveTo>
                  <a:pt x="0" y="0"/>
                </a:moveTo>
                <a:cubicBezTo>
                  <a:pt x="289944" y="22986"/>
                  <a:pt x="339038" y="14406"/>
                  <a:pt x="607290" y="0"/>
                </a:cubicBezTo>
                <a:cubicBezTo>
                  <a:pt x="875542" y="-14406"/>
                  <a:pt x="987506" y="6799"/>
                  <a:pt x="1214579" y="0"/>
                </a:cubicBezTo>
                <a:cubicBezTo>
                  <a:pt x="1441652" y="-6799"/>
                  <a:pt x="1715167" y="26852"/>
                  <a:pt x="2047044" y="0"/>
                </a:cubicBezTo>
                <a:cubicBezTo>
                  <a:pt x="2378921" y="-26852"/>
                  <a:pt x="2472312" y="9605"/>
                  <a:pt x="2654333" y="0"/>
                </a:cubicBezTo>
                <a:cubicBezTo>
                  <a:pt x="2836354" y="-9605"/>
                  <a:pt x="3045611" y="12845"/>
                  <a:pt x="3261623" y="0"/>
                </a:cubicBezTo>
                <a:cubicBezTo>
                  <a:pt x="3477635" y="-12845"/>
                  <a:pt x="3764764" y="-36385"/>
                  <a:pt x="4019029" y="0"/>
                </a:cubicBezTo>
                <a:cubicBezTo>
                  <a:pt x="4273294" y="36385"/>
                  <a:pt x="4257569" y="-16047"/>
                  <a:pt x="4476202" y="0"/>
                </a:cubicBezTo>
                <a:cubicBezTo>
                  <a:pt x="4694835" y="16047"/>
                  <a:pt x="5082409" y="70"/>
                  <a:pt x="5308667" y="0"/>
                </a:cubicBezTo>
                <a:cubicBezTo>
                  <a:pt x="5534926" y="-70"/>
                  <a:pt x="5610908" y="-15309"/>
                  <a:pt x="5765840" y="0"/>
                </a:cubicBezTo>
                <a:cubicBezTo>
                  <a:pt x="5920772" y="15309"/>
                  <a:pt x="6183701" y="-7967"/>
                  <a:pt x="6448188" y="0"/>
                </a:cubicBezTo>
                <a:cubicBezTo>
                  <a:pt x="6712675" y="7967"/>
                  <a:pt x="7161368" y="17749"/>
                  <a:pt x="7505827" y="0"/>
                </a:cubicBezTo>
                <a:cubicBezTo>
                  <a:pt x="7503684" y="184339"/>
                  <a:pt x="7498777" y="443300"/>
                  <a:pt x="7505827" y="572020"/>
                </a:cubicBezTo>
                <a:cubicBezTo>
                  <a:pt x="7512877" y="700740"/>
                  <a:pt x="7534914" y="1005183"/>
                  <a:pt x="7505827" y="1180553"/>
                </a:cubicBezTo>
                <a:cubicBezTo>
                  <a:pt x="7476740" y="1355923"/>
                  <a:pt x="7529938" y="1679254"/>
                  <a:pt x="7505827" y="1825597"/>
                </a:cubicBezTo>
                <a:cubicBezTo>
                  <a:pt x="7237908" y="1822386"/>
                  <a:pt x="7194442" y="1821878"/>
                  <a:pt x="6898537" y="1825597"/>
                </a:cubicBezTo>
                <a:cubicBezTo>
                  <a:pt x="6602632" y="1829317"/>
                  <a:pt x="6439405" y="1850534"/>
                  <a:pt x="6216189" y="1825597"/>
                </a:cubicBezTo>
                <a:cubicBezTo>
                  <a:pt x="5992973" y="1800660"/>
                  <a:pt x="5853312" y="1829221"/>
                  <a:pt x="5683958" y="1825597"/>
                </a:cubicBezTo>
                <a:cubicBezTo>
                  <a:pt x="5514604" y="1821973"/>
                  <a:pt x="5344206" y="1823631"/>
                  <a:pt x="5226785" y="1825597"/>
                </a:cubicBezTo>
                <a:cubicBezTo>
                  <a:pt x="5109364" y="1827563"/>
                  <a:pt x="4736915" y="1813931"/>
                  <a:pt x="4544437" y="1825597"/>
                </a:cubicBezTo>
                <a:cubicBezTo>
                  <a:pt x="4351959" y="1837263"/>
                  <a:pt x="4021679" y="1849561"/>
                  <a:pt x="3862089" y="1825597"/>
                </a:cubicBezTo>
                <a:cubicBezTo>
                  <a:pt x="3702499" y="1801633"/>
                  <a:pt x="3408984" y="1785531"/>
                  <a:pt x="3029625" y="1825597"/>
                </a:cubicBezTo>
                <a:cubicBezTo>
                  <a:pt x="2650266" y="1865663"/>
                  <a:pt x="2664778" y="1822136"/>
                  <a:pt x="2422335" y="1825597"/>
                </a:cubicBezTo>
                <a:cubicBezTo>
                  <a:pt x="2179892" y="1829059"/>
                  <a:pt x="2078828" y="1829907"/>
                  <a:pt x="1815045" y="1825597"/>
                </a:cubicBezTo>
                <a:cubicBezTo>
                  <a:pt x="1551262" y="1821288"/>
                  <a:pt x="1156036" y="1796566"/>
                  <a:pt x="982581" y="1825597"/>
                </a:cubicBezTo>
                <a:cubicBezTo>
                  <a:pt x="809126" y="1854628"/>
                  <a:pt x="266992" y="1870403"/>
                  <a:pt x="0" y="1825597"/>
                </a:cubicBezTo>
                <a:cubicBezTo>
                  <a:pt x="-14484" y="1556724"/>
                  <a:pt x="6118" y="1338595"/>
                  <a:pt x="0" y="1180553"/>
                </a:cubicBezTo>
                <a:cubicBezTo>
                  <a:pt x="-6118" y="1022511"/>
                  <a:pt x="20769" y="770701"/>
                  <a:pt x="0" y="608532"/>
                </a:cubicBezTo>
                <a:cubicBezTo>
                  <a:pt x="-20769" y="446363"/>
                  <a:pt x="12895" y="168429"/>
                  <a:pt x="0" y="0"/>
                </a:cubicBezTo>
                <a:close/>
              </a:path>
            </a:pathLst>
          </a:custGeom>
          <a:solidFill>
            <a:srgbClr val="FFFF00">
              <a:alpha val="10000"/>
            </a:srgbClr>
          </a:solidFill>
          <a:ln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326121500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054" y="1473079"/>
            <a:ext cx="6931025" cy="0"/>
          </a:xfrm>
          <a:custGeom>
            <a:avLst/>
            <a:gdLst/>
            <a:ahLst/>
            <a:cxnLst/>
            <a:rect l="l" t="t" r="r" b="b"/>
            <a:pathLst>
              <a:path w="6931025">
                <a:moveTo>
                  <a:pt x="0" y="0"/>
                </a:moveTo>
                <a:lnTo>
                  <a:pt x="6930485" y="0"/>
                </a:lnTo>
              </a:path>
            </a:pathLst>
          </a:custGeom>
          <a:ln w="6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9070" y="2915656"/>
            <a:ext cx="6576695" cy="0"/>
          </a:xfrm>
          <a:custGeom>
            <a:avLst/>
            <a:gdLst/>
            <a:ahLst/>
            <a:cxnLst/>
            <a:rect l="l" t="t" r="r" b="b"/>
            <a:pathLst>
              <a:path w="6576695">
                <a:moveTo>
                  <a:pt x="0" y="0"/>
                </a:moveTo>
                <a:lnTo>
                  <a:pt x="6576640" y="0"/>
                </a:lnTo>
              </a:path>
            </a:pathLst>
          </a:custGeom>
          <a:ln w="9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7054" y="3772663"/>
            <a:ext cx="6931025" cy="0"/>
          </a:xfrm>
          <a:custGeom>
            <a:avLst/>
            <a:gdLst/>
            <a:ahLst/>
            <a:cxnLst/>
            <a:rect l="l" t="t" r="r" b="b"/>
            <a:pathLst>
              <a:path w="6931025">
                <a:moveTo>
                  <a:pt x="0" y="0"/>
                </a:moveTo>
                <a:lnTo>
                  <a:pt x="6930485" y="0"/>
                </a:lnTo>
              </a:path>
            </a:pathLst>
          </a:custGeom>
          <a:ln w="6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9070" y="5663568"/>
            <a:ext cx="6576695" cy="0"/>
          </a:xfrm>
          <a:custGeom>
            <a:avLst/>
            <a:gdLst/>
            <a:ahLst/>
            <a:cxnLst/>
            <a:rect l="l" t="t" r="r" b="b"/>
            <a:pathLst>
              <a:path w="6576695">
                <a:moveTo>
                  <a:pt x="0" y="0"/>
                </a:moveTo>
                <a:lnTo>
                  <a:pt x="6576640" y="0"/>
                </a:lnTo>
              </a:path>
            </a:pathLst>
          </a:custGeom>
          <a:ln w="9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7054" y="6901806"/>
            <a:ext cx="6931025" cy="0"/>
          </a:xfrm>
          <a:custGeom>
            <a:avLst/>
            <a:gdLst/>
            <a:ahLst/>
            <a:cxnLst/>
            <a:rect l="l" t="t" r="r" b="b"/>
            <a:pathLst>
              <a:path w="6931025">
                <a:moveTo>
                  <a:pt x="0" y="0"/>
                </a:moveTo>
                <a:lnTo>
                  <a:pt x="6930485" y="0"/>
                </a:lnTo>
              </a:path>
            </a:pathLst>
          </a:custGeom>
          <a:ln w="6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9070" y="9308135"/>
            <a:ext cx="6576695" cy="0"/>
          </a:xfrm>
          <a:custGeom>
            <a:avLst/>
            <a:gdLst/>
            <a:ahLst/>
            <a:cxnLst/>
            <a:rect l="l" t="t" r="r" b="b"/>
            <a:pathLst>
              <a:path w="6576695">
                <a:moveTo>
                  <a:pt x="0" y="0"/>
                </a:moveTo>
                <a:lnTo>
                  <a:pt x="6576640" y="0"/>
                </a:lnTo>
              </a:path>
            </a:pathLst>
          </a:custGeom>
          <a:ln w="9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9471" y="567792"/>
            <a:ext cx="645160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1795" indent="-147955">
              <a:lnSpc>
                <a:spcPts val="1165"/>
              </a:lnSpc>
              <a:spcBef>
                <a:spcPts val="100"/>
              </a:spcBef>
              <a:buChar char="•"/>
              <a:tabLst>
                <a:tab pos="391795" algn="l"/>
              </a:tabLst>
            </a:pP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Refund-</a:t>
            </a:r>
            <a:r>
              <a:rPr sz="1000" spc="-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I</a:t>
            </a:r>
            <a:r>
              <a:rPr sz="1000" spc="-1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got</a:t>
            </a:r>
            <a:r>
              <a:rPr sz="1000" spc="-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sz="1000" spc="-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3k</a:t>
            </a:r>
            <a:r>
              <a:rPr sz="1000" spc="-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as</a:t>
            </a:r>
            <a:r>
              <a:rPr sz="1000" spc="-6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050505"/>
                </a:solidFill>
                <a:latin typeface="Arial"/>
                <a:cs typeface="Arial"/>
              </a:rPr>
              <a:t>requested,</a:t>
            </a:r>
            <a:r>
              <a:rPr sz="1000" spc="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plus</a:t>
            </a:r>
            <a:r>
              <a:rPr sz="1000" spc="-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some</a:t>
            </a:r>
            <a:r>
              <a:rPr sz="1000" spc="-2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other for</a:t>
            </a:r>
            <a:r>
              <a:rPr sz="1000" spc="-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sz="1000" spc="-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boys.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I'll</a:t>
            </a:r>
            <a:r>
              <a:rPr sz="1000" spc="-7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set</a:t>
            </a:r>
            <a:r>
              <a:rPr sz="1000" spc="-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up</a:t>
            </a:r>
            <a:r>
              <a:rPr sz="1000" spc="-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a</a:t>
            </a:r>
            <a:r>
              <a:rPr sz="1000" spc="-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050505"/>
                </a:solidFill>
                <a:latin typeface="Arial"/>
                <a:cs typeface="Arial"/>
              </a:rPr>
              <a:t>Bofa</a:t>
            </a:r>
            <a:r>
              <a:rPr sz="1000" spc="-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like</a:t>
            </a:r>
            <a:r>
              <a:rPr sz="1000" spc="-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you</a:t>
            </a:r>
            <a:r>
              <a:rPr sz="1000" spc="-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and</a:t>
            </a:r>
            <a:r>
              <a:rPr sz="1000" spc="-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move</a:t>
            </a:r>
            <a:r>
              <a:rPr sz="1000" spc="-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it</a:t>
            </a:r>
            <a:r>
              <a:rPr sz="1000" spc="-6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over.</a:t>
            </a:r>
            <a:endParaRPr sz="1000">
              <a:latin typeface="Arial"/>
              <a:cs typeface="Arial"/>
            </a:endParaRPr>
          </a:p>
          <a:p>
            <a:pPr marL="391160" indent="-147320">
              <a:lnSpc>
                <a:spcPts val="1130"/>
              </a:lnSpc>
              <a:buChar char="•"/>
              <a:tabLst>
                <a:tab pos="391160" algn="l"/>
              </a:tabLst>
            </a:pP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Unemployment-</a:t>
            </a:r>
            <a:r>
              <a:rPr sz="1000" spc="27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I</a:t>
            </a:r>
            <a:r>
              <a:rPr sz="1000" spc="-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am</a:t>
            </a:r>
            <a:r>
              <a:rPr sz="1000" spc="-7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a</a:t>
            </a:r>
            <a:r>
              <a:rPr sz="1000" spc="-6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couple</a:t>
            </a:r>
            <a:r>
              <a:rPr sz="1000" spc="-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weeks behind</a:t>
            </a:r>
            <a:r>
              <a:rPr sz="1000" spc="-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because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we</a:t>
            </a:r>
            <a:r>
              <a:rPr sz="1000" spc="-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050505"/>
                </a:solidFill>
                <a:latin typeface="Arial"/>
                <a:cs typeface="Arial"/>
              </a:rPr>
              <a:t>were</a:t>
            </a:r>
            <a:r>
              <a:rPr sz="1000" spc="-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not</a:t>
            </a:r>
            <a:r>
              <a:rPr sz="1000" spc="-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doing</a:t>
            </a:r>
            <a:r>
              <a:rPr sz="1000" spc="-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anything,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but</a:t>
            </a:r>
            <a:r>
              <a:rPr sz="1000" spc="-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I</a:t>
            </a:r>
            <a:r>
              <a:rPr sz="1000" spc="-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will</a:t>
            </a:r>
            <a:r>
              <a:rPr sz="1000" spc="-6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get</a:t>
            </a:r>
            <a:r>
              <a:rPr sz="1000" spc="-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caught </a:t>
            </a:r>
            <a:r>
              <a:rPr sz="1000" spc="-25" dirty="0">
                <a:solidFill>
                  <a:srgbClr val="050505"/>
                </a:solidFill>
                <a:latin typeface="Arial"/>
                <a:cs typeface="Arial"/>
              </a:rPr>
              <a:t>up.</a:t>
            </a:r>
            <a:endParaRPr sz="1000">
              <a:latin typeface="Arial"/>
              <a:cs typeface="Arial"/>
            </a:endParaRPr>
          </a:p>
          <a:p>
            <a:pPr marL="394970" indent="-151130">
              <a:lnSpc>
                <a:spcPts val="1165"/>
              </a:lnSpc>
              <a:buChar char="•"/>
              <a:tabLst>
                <a:tab pos="394970" algn="l"/>
              </a:tabLst>
            </a:pPr>
            <a:r>
              <a:rPr sz="1000" spc="-20" dirty="0">
                <a:solidFill>
                  <a:srgbClr val="050505"/>
                </a:solidFill>
                <a:latin typeface="Arial"/>
                <a:cs typeface="Arial"/>
              </a:rPr>
              <a:t>Vrijmoeds-</a:t>
            </a:r>
            <a:r>
              <a:rPr sz="1000" spc="-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There</a:t>
            </a:r>
            <a:r>
              <a:rPr sz="1000" spc="-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were</a:t>
            </a:r>
            <a:r>
              <a:rPr sz="1000" spc="-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delays</a:t>
            </a:r>
            <a:r>
              <a:rPr sz="1000" spc="-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and</a:t>
            </a:r>
            <a:r>
              <a:rPr sz="1000" spc="-5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hiccups</a:t>
            </a:r>
            <a:r>
              <a:rPr sz="1000" spc="-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on</a:t>
            </a:r>
            <a:r>
              <a:rPr sz="1000" spc="-6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sz="1000" spc="-6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last</a:t>
            </a:r>
            <a:r>
              <a:rPr sz="1000" spc="-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gift.</a:t>
            </a:r>
            <a:r>
              <a:rPr sz="1000" spc="-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050505"/>
                </a:solidFill>
                <a:latin typeface="Arial"/>
                <a:cs typeface="Arial"/>
              </a:rPr>
              <a:t>Was</a:t>
            </a:r>
            <a:r>
              <a:rPr sz="1000" spc="-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that</a:t>
            </a:r>
            <a:r>
              <a:rPr sz="1000" spc="-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finalized,</a:t>
            </a:r>
            <a:r>
              <a:rPr sz="1000" spc="-1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or</a:t>
            </a:r>
            <a:r>
              <a:rPr sz="1000" spc="-5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is</a:t>
            </a:r>
            <a:r>
              <a:rPr sz="1000" spc="-6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there</a:t>
            </a:r>
            <a:r>
              <a:rPr sz="1000" spc="-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anything</a:t>
            </a:r>
            <a:r>
              <a:rPr sz="1000" spc="-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outstanding?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700" dirty="0">
                <a:solidFill>
                  <a:srgbClr val="383838"/>
                </a:solidFill>
                <a:latin typeface="Arial"/>
                <a:cs typeface="Arial"/>
              </a:rPr>
              <a:t>[Quoted</a:t>
            </a:r>
            <a:r>
              <a:rPr sz="700" spc="105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383838"/>
                </a:solidFill>
                <a:latin typeface="Arial"/>
                <a:cs typeface="Arial"/>
              </a:rPr>
              <a:t>text</a:t>
            </a:r>
            <a:r>
              <a:rPr sz="700" spc="10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383838"/>
                </a:solidFill>
                <a:latin typeface="Arial"/>
                <a:cs typeface="Arial"/>
              </a:rPr>
              <a:t>hidden)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3633" y="1519343"/>
            <a:ext cx="2734945" cy="32131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indent="635">
              <a:lnSpc>
                <a:spcPts val="1130"/>
              </a:lnSpc>
              <a:spcBef>
                <a:spcPts val="195"/>
              </a:spcBef>
            </a:pPr>
            <a:r>
              <a:rPr sz="950" b="1" dirty="0">
                <a:solidFill>
                  <a:srgbClr val="050505"/>
                </a:solidFill>
                <a:latin typeface="Arial"/>
                <a:cs typeface="Arial"/>
              </a:rPr>
              <a:t>christine</a:t>
            </a:r>
            <a:r>
              <a:rPr sz="950" b="1" spc="5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b="1" dirty="0">
                <a:solidFill>
                  <a:srgbClr val="050505"/>
                </a:solidFill>
                <a:latin typeface="Arial"/>
                <a:cs typeface="Arial"/>
              </a:rPr>
              <a:t>moyer</a:t>
            </a:r>
            <a:r>
              <a:rPr sz="950" b="1" spc="8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  <a:hlinkClick r:id="rId2"/>
              </a:rPr>
              <a:t>&lt;christinemoyer@hotmail.com&gt;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050505"/>
                </a:solidFill>
                <a:latin typeface="Arial"/>
                <a:cs typeface="Arial"/>
              </a:rPr>
              <a:t>To</a:t>
            </a:r>
            <a:r>
              <a:rPr sz="1000" spc="-25" dirty="0">
                <a:solidFill>
                  <a:srgbClr val="4F4F4F"/>
                </a:solidFill>
                <a:latin typeface="Arial"/>
                <a:cs typeface="Arial"/>
              </a:rPr>
              <a:t>:</a:t>
            </a:r>
            <a:r>
              <a:rPr sz="1000" spc="-10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Rob</a:t>
            </a:r>
            <a:r>
              <a:rPr sz="1000" spc="-6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Moyer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  <a:hlinkClick r:id="rId3"/>
              </a:rPr>
              <a:t>&lt;rob.moyer@gmail.com&gt;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59501" y="1519343"/>
            <a:ext cx="171132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solidFill>
                  <a:srgbClr val="050505"/>
                </a:solidFill>
                <a:latin typeface="Arial"/>
                <a:cs typeface="Arial"/>
              </a:rPr>
              <a:t>Wed,</a:t>
            </a:r>
            <a:r>
              <a:rPr sz="1000" spc="-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Dec</a:t>
            </a:r>
            <a:r>
              <a:rPr sz="1000" spc="-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27,</a:t>
            </a:r>
            <a:r>
              <a:rPr sz="1000" spc="-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2023</a:t>
            </a:r>
            <a:r>
              <a:rPr sz="1000" spc="-2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at</a:t>
            </a:r>
            <a:r>
              <a:rPr sz="1000" spc="-6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8</a:t>
            </a:r>
            <a:r>
              <a:rPr sz="1000" dirty="0">
                <a:solidFill>
                  <a:srgbClr val="4F4F4F"/>
                </a:solidFill>
                <a:latin typeface="Arial"/>
                <a:cs typeface="Arial"/>
              </a:rPr>
              <a:t>: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52</a:t>
            </a:r>
            <a:r>
              <a:rPr sz="1000" spc="-7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050505"/>
                </a:solidFill>
                <a:latin typeface="Arial"/>
                <a:cs typeface="Arial"/>
              </a:rPr>
              <a:t>AM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6370" y="1961571"/>
            <a:ext cx="6196965" cy="163131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3970" marR="5080" indent="-1905">
              <a:lnSpc>
                <a:spcPts val="1130"/>
              </a:lnSpc>
              <a:spcBef>
                <a:spcPts val="195"/>
              </a:spcBef>
            </a:pP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Ok.</a:t>
            </a:r>
            <a:r>
              <a:rPr sz="1000" spc="-6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sz="1000" spc="-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3k</a:t>
            </a:r>
            <a:r>
              <a:rPr sz="1000" spc="-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was</a:t>
            </a:r>
            <a:r>
              <a:rPr sz="1000" spc="-5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for</a:t>
            </a:r>
            <a:r>
              <a:rPr sz="1000" spc="-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sz="1000" spc="-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first</a:t>
            </a:r>
            <a:r>
              <a:rPr sz="1000" spc="-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trip</a:t>
            </a:r>
            <a:r>
              <a:rPr sz="1000" spc="-6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for</a:t>
            </a:r>
            <a:r>
              <a:rPr sz="1000" spc="-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050505"/>
                </a:solidFill>
                <a:latin typeface="Arial"/>
                <a:cs typeface="Arial"/>
              </a:rPr>
              <a:t>expenses.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 I</a:t>
            </a:r>
            <a:r>
              <a:rPr sz="1000" spc="-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thought</a:t>
            </a:r>
            <a:r>
              <a:rPr sz="1000" spc="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you</a:t>
            </a:r>
            <a:r>
              <a:rPr sz="1000" spc="-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covered</a:t>
            </a:r>
            <a:r>
              <a:rPr sz="1000" spc="-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prescriptions</a:t>
            </a:r>
            <a:r>
              <a:rPr sz="1000" spc="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that</a:t>
            </a:r>
            <a:r>
              <a:rPr sz="1000" spc="-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were</a:t>
            </a:r>
            <a:r>
              <a:rPr sz="1000" spc="-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1k</a:t>
            </a:r>
            <a:r>
              <a:rPr sz="1000" spc="-7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plus</a:t>
            </a:r>
            <a:r>
              <a:rPr sz="1000" spc="-6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and</a:t>
            </a:r>
            <a:r>
              <a:rPr sz="1000" spc="-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other</a:t>
            </a:r>
            <a:r>
              <a:rPr sz="1000" spc="-20" dirty="0">
                <a:solidFill>
                  <a:srgbClr val="050505"/>
                </a:solidFill>
                <a:latin typeface="Arial"/>
                <a:cs typeface="Arial"/>
              </a:rPr>
              <a:t> trip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expenses</a:t>
            </a:r>
            <a:r>
              <a:rPr sz="1000" spc="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for</a:t>
            </a:r>
            <a:r>
              <a:rPr sz="1000" spc="-7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helping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out</a:t>
            </a:r>
            <a:r>
              <a:rPr sz="1000" spc="-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with</a:t>
            </a:r>
            <a:r>
              <a:rPr sz="1000" spc="-5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surgery</a:t>
            </a:r>
            <a:r>
              <a:rPr sz="1000" spc="-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on</a:t>
            </a:r>
            <a:r>
              <a:rPr sz="1000" spc="-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050505"/>
                </a:solidFill>
                <a:latin typeface="Arial"/>
                <a:cs typeface="Arial"/>
              </a:rPr>
              <a:t>subsequent</a:t>
            </a:r>
            <a:r>
              <a:rPr sz="1000" spc="1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trips?</a:t>
            </a:r>
            <a:endParaRPr sz="1000" dirty="0">
              <a:latin typeface="Arial"/>
              <a:cs typeface="Arial"/>
            </a:endParaRPr>
          </a:p>
          <a:p>
            <a:pPr marL="14604" marR="3115310" indent="-2540">
              <a:lnSpc>
                <a:spcPts val="2260"/>
              </a:lnSpc>
              <a:spcBef>
                <a:spcPts val="220"/>
              </a:spcBef>
            </a:pP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I</a:t>
            </a:r>
            <a:r>
              <a:rPr sz="1000" spc="-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don't</a:t>
            </a:r>
            <a:r>
              <a:rPr sz="1000" spc="-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know</a:t>
            </a:r>
            <a:r>
              <a:rPr sz="1000" spc="-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what</a:t>
            </a:r>
            <a:r>
              <a:rPr sz="1000" spc="-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you</a:t>
            </a:r>
            <a:r>
              <a:rPr sz="1000" spc="-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are</a:t>
            </a:r>
            <a:r>
              <a:rPr sz="1000" spc="-6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referring</a:t>
            </a:r>
            <a:r>
              <a:rPr sz="1000" spc="-2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to</a:t>
            </a:r>
            <a:r>
              <a:rPr sz="1000" spc="-6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on</a:t>
            </a:r>
            <a:r>
              <a:rPr sz="1000" spc="-7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050505"/>
                </a:solidFill>
                <a:latin typeface="Arial"/>
                <a:cs typeface="Arial"/>
              </a:rPr>
              <a:t>Vrijmoed</a:t>
            </a:r>
            <a:r>
              <a:rPr sz="1000" spc="-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gifts?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Get</a:t>
            </a:r>
            <a:r>
              <a:rPr sz="1000" spc="-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4F4F4F"/>
                </a:solidFill>
                <a:latin typeface="Arial"/>
                <a:cs typeface="Arial"/>
              </a:rPr>
              <a:t>Outlook</a:t>
            </a:r>
            <a:r>
              <a:rPr sz="1000" spc="-2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F4F4F"/>
                </a:solidFill>
                <a:latin typeface="Arial"/>
                <a:cs typeface="Arial"/>
              </a:rPr>
              <a:t>for</a:t>
            </a:r>
            <a:r>
              <a:rPr sz="1000" spc="-7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646464"/>
                </a:solidFill>
                <a:latin typeface="Arial"/>
                <a:cs typeface="Arial"/>
              </a:rPr>
              <a:t>iOS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ts val="1150"/>
              </a:lnSpc>
              <a:spcBef>
                <a:spcPts val="1019"/>
              </a:spcBef>
            </a:pPr>
            <a:r>
              <a:rPr sz="950" b="1" spc="-65" dirty="0">
                <a:solidFill>
                  <a:srgbClr val="050505"/>
                </a:solidFill>
                <a:latin typeface="Arial"/>
                <a:cs typeface="Arial"/>
              </a:rPr>
              <a:t>From:</a:t>
            </a:r>
            <a:r>
              <a:rPr sz="950" b="1" spc="-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14" dirty="0">
                <a:solidFill>
                  <a:srgbClr val="050505"/>
                </a:solidFill>
                <a:latin typeface="Arial"/>
                <a:cs typeface="Arial"/>
              </a:rPr>
              <a:t>Rob</a:t>
            </a:r>
            <a:r>
              <a:rPr sz="1000" spc="-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050505"/>
                </a:solidFill>
                <a:latin typeface="Arial"/>
                <a:cs typeface="Arial"/>
              </a:rPr>
              <a:t>Moyer</a:t>
            </a:r>
            <a:r>
              <a:rPr sz="1000" spc="-1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&lt;</a:t>
            </a:r>
            <a:r>
              <a:rPr sz="1000" spc="-10" dirty="0">
                <a:solidFill>
                  <a:srgbClr val="4F4F4F"/>
                </a:solidFill>
                <a:latin typeface="Arial"/>
                <a:cs typeface="Arial"/>
                <a:hlinkClick r:id="rId3"/>
              </a:rPr>
              <a:t>rob</a:t>
            </a:r>
            <a:r>
              <a:rPr sz="1000" spc="-10" dirty="0">
                <a:solidFill>
                  <a:srgbClr val="747474"/>
                </a:solidFill>
                <a:latin typeface="Arial"/>
                <a:cs typeface="Arial"/>
                <a:hlinkClick r:id="rId3"/>
              </a:rPr>
              <a:t>.</a:t>
            </a:r>
            <a:r>
              <a:rPr sz="1000" spc="-10" dirty="0">
                <a:solidFill>
                  <a:srgbClr val="4F4F4F"/>
                </a:solidFill>
                <a:latin typeface="Arial"/>
                <a:cs typeface="Arial"/>
                <a:hlinkClick r:id="rId3"/>
              </a:rPr>
              <a:t>moyer@gmail.com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14604">
              <a:lnSpc>
                <a:spcPts val="1150"/>
              </a:lnSpc>
            </a:pPr>
            <a:r>
              <a:rPr sz="900" b="1" spc="-30" dirty="0">
                <a:solidFill>
                  <a:srgbClr val="050505"/>
                </a:solidFill>
                <a:latin typeface="Arial"/>
                <a:cs typeface="Arial"/>
              </a:rPr>
              <a:t>Sent:</a:t>
            </a:r>
            <a:r>
              <a:rPr sz="900" b="1" spc="-1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0" dirty="0">
                <a:solidFill>
                  <a:srgbClr val="050505"/>
                </a:solidFill>
                <a:latin typeface="Arial"/>
                <a:cs typeface="Arial"/>
              </a:rPr>
              <a:t>Wednesday,</a:t>
            </a:r>
            <a:r>
              <a:rPr sz="1000" spc="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050505"/>
                </a:solidFill>
                <a:latin typeface="Arial"/>
                <a:cs typeface="Arial"/>
              </a:rPr>
              <a:t>December</a:t>
            </a:r>
            <a:r>
              <a:rPr sz="1000" spc="9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050505"/>
                </a:solidFill>
                <a:latin typeface="Arial"/>
                <a:cs typeface="Arial"/>
              </a:rPr>
              <a:t>27,</a:t>
            </a:r>
            <a:r>
              <a:rPr sz="850" spc="-1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050505"/>
                </a:solidFill>
                <a:latin typeface="Arial"/>
                <a:cs typeface="Arial"/>
              </a:rPr>
              <a:t>2023</a:t>
            </a:r>
            <a:r>
              <a:rPr sz="850" spc="1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050505"/>
                </a:solidFill>
                <a:latin typeface="Arial"/>
                <a:cs typeface="Arial"/>
              </a:rPr>
              <a:t>8:47</a:t>
            </a:r>
            <a:r>
              <a:rPr sz="850" spc="1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050505"/>
                </a:solidFill>
                <a:latin typeface="Arial"/>
                <a:cs typeface="Arial"/>
              </a:rPr>
              <a:t>AM</a:t>
            </a:r>
            <a:endParaRPr sz="1000" dirty="0">
              <a:latin typeface="Arial"/>
              <a:cs typeface="Arial"/>
            </a:endParaRPr>
          </a:p>
          <a:p>
            <a:pPr marL="15240" marR="5317490">
              <a:lnSpc>
                <a:spcPts val="1130"/>
              </a:lnSpc>
              <a:spcBef>
                <a:spcPts val="50"/>
              </a:spcBef>
            </a:pPr>
            <a:r>
              <a:rPr sz="700" dirty="0">
                <a:solidFill>
                  <a:srgbClr val="383838"/>
                </a:solidFill>
                <a:latin typeface="Arial"/>
                <a:cs typeface="Arial"/>
              </a:rPr>
              <a:t>[Quoted</a:t>
            </a:r>
            <a:r>
              <a:rPr sz="700" spc="85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383838"/>
                </a:solidFill>
                <a:latin typeface="Arial"/>
                <a:cs typeface="Arial"/>
              </a:rPr>
              <a:t>text</a:t>
            </a:r>
            <a:r>
              <a:rPr sz="700" spc="114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383838"/>
                </a:solidFill>
                <a:latin typeface="Arial"/>
                <a:cs typeface="Arial"/>
              </a:rPr>
              <a:t>hidden]</a:t>
            </a:r>
            <a:r>
              <a:rPr sz="700" spc="50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383838"/>
                </a:solidFill>
                <a:latin typeface="Arial"/>
                <a:cs typeface="Arial"/>
              </a:rPr>
              <a:t>[Quoted</a:t>
            </a:r>
            <a:r>
              <a:rPr sz="700" spc="105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383838"/>
                </a:solidFill>
                <a:latin typeface="Arial"/>
                <a:cs typeface="Arial"/>
              </a:rPr>
              <a:t>text</a:t>
            </a:r>
            <a:r>
              <a:rPr sz="700" spc="10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383838"/>
                </a:solidFill>
                <a:latin typeface="Arial"/>
                <a:cs typeface="Arial"/>
              </a:rPr>
              <a:t>hidden)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3633" y="3821977"/>
            <a:ext cx="2851150" cy="321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65"/>
              </a:lnSpc>
              <a:spcBef>
                <a:spcPts val="100"/>
              </a:spcBef>
            </a:pPr>
            <a:r>
              <a:rPr sz="950" b="1" dirty="0">
                <a:solidFill>
                  <a:srgbClr val="050505"/>
                </a:solidFill>
                <a:latin typeface="Arial"/>
                <a:cs typeface="Arial"/>
              </a:rPr>
              <a:t>Rob</a:t>
            </a:r>
            <a:r>
              <a:rPr sz="950" b="1" spc="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b="1" dirty="0">
                <a:solidFill>
                  <a:srgbClr val="050505"/>
                </a:solidFill>
                <a:latin typeface="Arial"/>
                <a:cs typeface="Arial"/>
              </a:rPr>
              <a:t>Moyer</a:t>
            </a:r>
            <a:r>
              <a:rPr sz="950" b="1" spc="8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  <a:hlinkClick r:id="rId3"/>
              </a:rPr>
              <a:t>&lt;rob.moyer@gmail.com&gt;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5"/>
              </a:lnSpc>
            </a:pPr>
            <a:r>
              <a:rPr sz="1000" spc="-50" dirty="0">
                <a:solidFill>
                  <a:srgbClr val="050505"/>
                </a:solidFill>
                <a:latin typeface="Arial"/>
                <a:cs typeface="Arial"/>
              </a:rPr>
              <a:t>To:</a:t>
            </a:r>
            <a:r>
              <a:rPr sz="1000" spc="-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christine</a:t>
            </a:r>
            <a:r>
              <a:rPr sz="1000" spc="-5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moyer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  <a:hlinkClick r:id="rId2"/>
              </a:rPr>
              <a:t>&lt;christinemoyer@hotmail.com&gt;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59501" y="3821977"/>
            <a:ext cx="171196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solidFill>
                  <a:srgbClr val="050505"/>
                </a:solidFill>
                <a:latin typeface="Arial"/>
                <a:cs typeface="Arial"/>
              </a:rPr>
              <a:t>Wed,</a:t>
            </a:r>
            <a:r>
              <a:rPr sz="1000" spc="-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Dec</a:t>
            </a:r>
            <a:r>
              <a:rPr sz="1000" spc="-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27,</a:t>
            </a:r>
            <a:r>
              <a:rPr sz="1000" spc="-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2023</a:t>
            </a:r>
            <a:r>
              <a:rPr sz="1000" spc="-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at</a:t>
            </a:r>
            <a:r>
              <a:rPr sz="1000" spc="-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8</a:t>
            </a:r>
            <a:r>
              <a:rPr sz="1000" dirty="0">
                <a:solidFill>
                  <a:srgbClr val="4F4F4F"/>
                </a:solidFill>
                <a:latin typeface="Arial"/>
                <a:cs typeface="Arial"/>
              </a:rPr>
              <a:t>: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57</a:t>
            </a:r>
            <a:r>
              <a:rPr sz="1000" spc="-10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050505"/>
                </a:solidFill>
                <a:latin typeface="Arial"/>
                <a:cs typeface="Arial"/>
              </a:rPr>
              <a:t>AM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6937" y="4245145"/>
            <a:ext cx="6640830" cy="2477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6835" marR="172085" indent="-5080">
              <a:lnSpc>
                <a:spcPct val="116700"/>
              </a:lnSpc>
              <a:spcBef>
                <a:spcPts val="120"/>
              </a:spcBef>
            </a:pP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sz="1000" spc="5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75" dirty="0">
                <a:solidFill>
                  <a:srgbClr val="050505"/>
                </a:solidFill>
                <a:latin typeface="Arial"/>
                <a:cs typeface="Arial"/>
              </a:rPr>
              <a:t>trip</a:t>
            </a:r>
            <a:r>
              <a:rPr sz="1000" spc="9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was</a:t>
            </a:r>
            <a:r>
              <a:rPr sz="1000" spc="7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2k.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sz="1000" spc="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Rx</a:t>
            </a:r>
            <a:r>
              <a:rPr sz="1000" spc="114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was</a:t>
            </a:r>
            <a:r>
              <a:rPr sz="1000" spc="8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50505"/>
                </a:solidFill>
                <a:latin typeface="Arial"/>
                <a:cs typeface="Arial"/>
              </a:rPr>
              <a:t>lK.</a:t>
            </a:r>
            <a:r>
              <a:rPr sz="1100" spc="17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That</a:t>
            </a:r>
            <a:r>
              <a:rPr sz="1000" spc="12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is</a:t>
            </a:r>
            <a:r>
              <a:rPr sz="1000" spc="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a</a:t>
            </a:r>
            <a:r>
              <a:rPr sz="1000" spc="65" dirty="0">
                <a:solidFill>
                  <a:srgbClr val="050505"/>
                </a:solidFill>
                <a:latin typeface="Arial"/>
                <a:cs typeface="Arial"/>
              </a:rPr>
              <a:t> total </a:t>
            </a:r>
            <a:r>
              <a:rPr sz="1000" spc="80" dirty="0">
                <a:solidFill>
                  <a:srgbClr val="050505"/>
                </a:solidFill>
                <a:latin typeface="Arial"/>
                <a:cs typeface="Arial"/>
              </a:rPr>
              <a:t>of</a:t>
            </a:r>
            <a:r>
              <a:rPr sz="1000" spc="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3k. That</a:t>
            </a:r>
            <a:r>
              <a:rPr sz="1000" spc="1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was</a:t>
            </a:r>
            <a:r>
              <a:rPr sz="1000" spc="8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60" dirty="0">
                <a:solidFill>
                  <a:srgbClr val="050505"/>
                </a:solidFill>
                <a:latin typeface="Arial"/>
                <a:cs typeface="Arial"/>
              </a:rPr>
              <a:t>what</a:t>
            </a:r>
            <a:r>
              <a:rPr sz="1000" spc="10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60" dirty="0">
                <a:solidFill>
                  <a:srgbClr val="050505"/>
                </a:solidFill>
                <a:latin typeface="Arial"/>
                <a:cs typeface="Arial"/>
              </a:rPr>
              <a:t>we</a:t>
            </a:r>
            <a:r>
              <a:rPr sz="1000" spc="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discussed.</a:t>
            </a:r>
            <a:r>
              <a:rPr sz="1000" spc="11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It</a:t>
            </a:r>
            <a:r>
              <a:rPr sz="1000" spc="19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is</a:t>
            </a:r>
            <a:r>
              <a:rPr sz="1000" spc="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in</a:t>
            </a:r>
            <a:r>
              <a:rPr sz="1000" spc="1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our</a:t>
            </a:r>
            <a:r>
              <a:rPr sz="1000" spc="254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050505"/>
                </a:solidFill>
                <a:latin typeface="Arial"/>
                <a:cs typeface="Arial"/>
              </a:rPr>
              <a:t>running</a:t>
            </a:r>
            <a:r>
              <a:rPr sz="1000" spc="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050505"/>
                </a:solidFill>
                <a:latin typeface="Arial"/>
                <a:cs typeface="Arial"/>
              </a:rPr>
              <a:t>list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since</a:t>
            </a:r>
            <a:r>
              <a:rPr sz="1000" spc="6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it</a:t>
            </a:r>
            <a:r>
              <a:rPr sz="1000" spc="2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began.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1000">
              <a:latin typeface="Arial"/>
              <a:cs typeface="Arial"/>
            </a:endParaRPr>
          </a:p>
          <a:p>
            <a:pPr marL="76200" marR="68580" indent="1270">
              <a:lnSpc>
                <a:spcPct val="110700"/>
              </a:lnSpc>
            </a:pPr>
            <a:r>
              <a:rPr sz="1000" spc="10" dirty="0">
                <a:solidFill>
                  <a:srgbClr val="050505"/>
                </a:solidFill>
                <a:latin typeface="Arial"/>
                <a:cs typeface="Arial"/>
              </a:rPr>
              <a:t>Your</a:t>
            </a:r>
            <a:r>
              <a:rPr sz="1000" spc="8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050505"/>
                </a:solidFill>
                <a:latin typeface="Arial"/>
                <a:cs typeface="Arial"/>
              </a:rPr>
              <a:t>mom</a:t>
            </a:r>
            <a:r>
              <a:rPr sz="1000" spc="3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050505"/>
                </a:solidFill>
                <a:latin typeface="Arial"/>
                <a:cs typeface="Arial"/>
              </a:rPr>
              <a:t>and</a:t>
            </a:r>
            <a:r>
              <a:rPr sz="1000" spc="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050505"/>
                </a:solidFill>
                <a:latin typeface="Arial"/>
                <a:cs typeface="Arial"/>
              </a:rPr>
              <a:t>Dad</a:t>
            </a:r>
            <a:r>
              <a:rPr sz="1000" spc="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050505"/>
                </a:solidFill>
                <a:latin typeface="Arial"/>
                <a:cs typeface="Arial"/>
              </a:rPr>
              <a:t>gave</a:t>
            </a:r>
            <a:r>
              <a:rPr sz="1000" spc="6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050505"/>
                </a:solidFill>
                <a:latin typeface="Arial"/>
                <a:cs typeface="Arial"/>
              </a:rPr>
              <a:t>us</a:t>
            </a:r>
            <a:r>
              <a:rPr sz="1000" spc="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050505"/>
                </a:solidFill>
                <a:latin typeface="Arial"/>
                <a:cs typeface="Arial"/>
              </a:rPr>
              <a:t>another</a:t>
            </a:r>
            <a:r>
              <a:rPr sz="1000" spc="10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050505"/>
                </a:solidFill>
                <a:latin typeface="Arial"/>
                <a:cs typeface="Arial"/>
              </a:rPr>
              <a:t>gift</a:t>
            </a:r>
            <a:r>
              <a:rPr sz="1000" spc="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050505"/>
                </a:solidFill>
                <a:latin typeface="Arial"/>
                <a:cs typeface="Arial"/>
              </a:rPr>
              <a:t>(I</a:t>
            </a:r>
            <a:r>
              <a:rPr sz="1000" spc="-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65" dirty="0">
                <a:solidFill>
                  <a:srgbClr val="050505"/>
                </a:solidFill>
                <a:latin typeface="Arial"/>
                <a:cs typeface="Arial"/>
              </a:rPr>
              <a:t>think</a:t>
            </a:r>
            <a:r>
              <a:rPr sz="1000" spc="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050505"/>
                </a:solidFill>
                <a:latin typeface="Arial"/>
                <a:cs typeface="Arial"/>
              </a:rPr>
              <a:t>it</a:t>
            </a:r>
            <a:r>
              <a:rPr sz="1000" spc="1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050505"/>
                </a:solidFill>
                <a:latin typeface="Arial"/>
                <a:cs typeface="Arial"/>
              </a:rPr>
              <a:t>was</a:t>
            </a:r>
            <a:r>
              <a:rPr sz="1000" spc="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050505"/>
                </a:solidFill>
                <a:latin typeface="Arial"/>
                <a:cs typeface="Arial"/>
              </a:rPr>
              <a:t>in</a:t>
            </a:r>
            <a:r>
              <a:rPr sz="1000" spc="114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sz="1000" spc="20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050505"/>
                </a:solidFill>
                <a:latin typeface="Arial"/>
                <a:cs typeface="Arial"/>
              </a:rPr>
              <a:t>spring).</a:t>
            </a:r>
            <a:r>
              <a:rPr sz="1000" spc="-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050505"/>
                </a:solidFill>
                <a:latin typeface="Arial"/>
                <a:cs typeface="Arial"/>
              </a:rPr>
              <a:t>They</a:t>
            </a:r>
            <a:r>
              <a:rPr sz="1000" spc="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050505"/>
                </a:solidFill>
                <a:latin typeface="Arial"/>
                <a:cs typeface="Arial"/>
              </a:rPr>
              <a:t>gave</a:t>
            </a:r>
            <a:r>
              <a:rPr sz="1000" spc="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050505"/>
                </a:solidFill>
                <a:latin typeface="Arial"/>
                <a:cs typeface="Arial"/>
              </a:rPr>
              <a:t>it</a:t>
            </a:r>
            <a:r>
              <a:rPr sz="1000" spc="17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050505"/>
                </a:solidFill>
                <a:latin typeface="Arial"/>
                <a:cs typeface="Arial"/>
              </a:rPr>
              <a:t>to</a:t>
            </a:r>
            <a:r>
              <a:rPr sz="1000" spc="19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050505"/>
                </a:solidFill>
                <a:latin typeface="Arial"/>
                <a:cs typeface="Arial"/>
              </a:rPr>
              <a:t>all</a:t>
            </a:r>
            <a:r>
              <a:rPr sz="1000" spc="114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60" dirty="0">
                <a:solidFill>
                  <a:srgbClr val="050505"/>
                </a:solidFill>
                <a:latin typeface="Arial"/>
                <a:cs typeface="Arial"/>
              </a:rPr>
              <a:t>three</a:t>
            </a:r>
            <a:r>
              <a:rPr sz="1000" spc="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60" dirty="0">
                <a:solidFill>
                  <a:srgbClr val="050505"/>
                </a:solidFill>
                <a:latin typeface="Arial"/>
                <a:cs typeface="Arial"/>
              </a:rPr>
              <a:t>of</a:t>
            </a:r>
            <a:r>
              <a:rPr sz="1000" spc="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sz="1000" spc="6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kids.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Uncle</a:t>
            </a:r>
            <a:r>
              <a:rPr sz="1000" spc="10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65" dirty="0">
                <a:solidFill>
                  <a:srgbClr val="050505"/>
                </a:solidFill>
                <a:latin typeface="Arial"/>
                <a:cs typeface="Arial"/>
              </a:rPr>
              <a:t>Mark</a:t>
            </a:r>
            <a:r>
              <a:rPr sz="1000" spc="9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even</a:t>
            </a:r>
            <a:r>
              <a:rPr sz="1000" spc="7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050505"/>
                </a:solidFill>
                <a:latin typeface="Arial"/>
                <a:cs typeface="Arial"/>
              </a:rPr>
              <a:t>brought</a:t>
            </a:r>
            <a:r>
              <a:rPr sz="1000" spc="114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it</a:t>
            </a:r>
            <a:r>
              <a:rPr sz="1000" spc="204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050505"/>
                </a:solidFill>
                <a:latin typeface="Arial"/>
                <a:cs typeface="Arial"/>
              </a:rPr>
              <a:t>up</a:t>
            </a:r>
            <a:r>
              <a:rPr sz="1000" spc="8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60" dirty="0">
                <a:solidFill>
                  <a:srgbClr val="050505"/>
                </a:solidFill>
                <a:latin typeface="Arial"/>
                <a:cs typeface="Arial"/>
              </a:rPr>
              <a:t>when</a:t>
            </a:r>
            <a:r>
              <a:rPr sz="1000" spc="9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60" dirty="0">
                <a:solidFill>
                  <a:srgbClr val="050505"/>
                </a:solidFill>
                <a:latin typeface="Arial"/>
                <a:cs typeface="Arial"/>
              </a:rPr>
              <a:t>he</a:t>
            </a:r>
            <a:r>
              <a:rPr sz="1000" spc="7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was</a:t>
            </a:r>
            <a:r>
              <a:rPr sz="1000" spc="8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here.</a:t>
            </a:r>
            <a:r>
              <a:rPr sz="1000" spc="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Then</a:t>
            </a:r>
            <a:r>
              <a:rPr sz="1000" spc="9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you</a:t>
            </a:r>
            <a:r>
              <a:rPr sz="1000" spc="15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kept</a:t>
            </a:r>
            <a:r>
              <a:rPr sz="1000" spc="8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050505"/>
                </a:solidFill>
                <a:latin typeface="Arial"/>
                <a:cs typeface="Arial"/>
              </a:rPr>
              <a:t>telling</a:t>
            </a:r>
            <a:r>
              <a:rPr sz="1000" spc="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105" dirty="0">
                <a:solidFill>
                  <a:srgbClr val="050505"/>
                </a:solidFill>
                <a:latin typeface="Arial"/>
                <a:cs typeface="Arial"/>
              </a:rPr>
              <a:t>me</a:t>
            </a:r>
            <a:r>
              <a:rPr sz="1000" spc="-2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75" dirty="0">
                <a:solidFill>
                  <a:srgbClr val="050505"/>
                </a:solidFill>
                <a:latin typeface="Arial"/>
                <a:cs typeface="Arial"/>
              </a:rPr>
              <a:t>that</a:t>
            </a:r>
            <a:r>
              <a:rPr sz="1000" spc="8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50" dirty="0">
                <a:solidFill>
                  <a:srgbClr val="050505"/>
                </a:solidFill>
                <a:latin typeface="Arial"/>
                <a:cs typeface="Arial"/>
              </a:rPr>
              <a:t>your</a:t>
            </a:r>
            <a:r>
              <a:rPr sz="1000" spc="1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050505"/>
                </a:solidFill>
                <a:latin typeface="Arial"/>
                <a:cs typeface="Arial"/>
              </a:rPr>
              <a:t>mom</a:t>
            </a:r>
            <a:r>
              <a:rPr sz="1000" spc="18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was</a:t>
            </a:r>
            <a:r>
              <a:rPr sz="1000" spc="9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45" dirty="0">
                <a:solidFill>
                  <a:srgbClr val="050505"/>
                </a:solidFill>
                <a:latin typeface="Arial"/>
                <a:cs typeface="Arial"/>
              </a:rPr>
              <a:t>doing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things</a:t>
            </a:r>
            <a:r>
              <a:rPr sz="1000" spc="5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85" dirty="0">
                <a:solidFill>
                  <a:srgbClr val="050505"/>
                </a:solidFill>
                <a:latin typeface="Arial"/>
                <a:cs typeface="Arial"/>
              </a:rPr>
              <a:t>with</a:t>
            </a:r>
            <a:r>
              <a:rPr sz="1000" spc="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60" dirty="0">
                <a:solidFill>
                  <a:srgbClr val="050505"/>
                </a:solidFill>
                <a:latin typeface="Arial"/>
                <a:cs typeface="Arial"/>
              </a:rPr>
              <a:t>part</a:t>
            </a:r>
            <a:r>
              <a:rPr sz="1000" spc="8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60" dirty="0">
                <a:solidFill>
                  <a:srgbClr val="050505"/>
                </a:solidFill>
                <a:latin typeface="Arial"/>
                <a:cs typeface="Arial"/>
              </a:rPr>
              <a:t>of</a:t>
            </a:r>
            <a:r>
              <a:rPr sz="1000" spc="10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it</a:t>
            </a:r>
            <a:r>
              <a:rPr sz="1000" spc="1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050505"/>
                </a:solidFill>
                <a:latin typeface="Arial"/>
                <a:cs typeface="Arial"/>
              </a:rPr>
              <a:t>and </a:t>
            </a:r>
            <a:r>
              <a:rPr sz="1000" spc="65" dirty="0">
                <a:solidFill>
                  <a:srgbClr val="050505"/>
                </a:solidFill>
                <a:latin typeface="Arial"/>
                <a:cs typeface="Arial"/>
              </a:rPr>
              <a:t>would</a:t>
            </a:r>
            <a:r>
              <a:rPr sz="1000" spc="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65" dirty="0">
                <a:solidFill>
                  <a:srgbClr val="050505"/>
                </a:solidFill>
                <a:latin typeface="Arial"/>
                <a:cs typeface="Arial"/>
              </a:rPr>
              <a:t>get</a:t>
            </a:r>
            <a:r>
              <a:rPr sz="1000" spc="1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65" dirty="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sz="1000" spc="114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rest</a:t>
            </a:r>
            <a:r>
              <a:rPr sz="1000" spc="7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of</a:t>
            </a:r>
            <a:r>
              <a:rPr sz="1000" spc="1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it</a:t>
            </a:r>
            <a:r>
              <a:rPr sz="1000" spc="21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to</a:t>
            </a:r>
            <a:r>
              <a:rPr sz="1000" spc="17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us</a:t>
            </a:r>
            <a:r>
              <a:rPr sz="1000" spc="6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later.</a:t>
            </a:r>
            <a:r>
              <a:rPr sz="1000" spc="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50" dirty="0">
                <a:solidFill>
                  <a:srgbClr val="050505"/>
                </a:solidFill>
                <a:latin typeface="Arial"/>
                <a:cs typeface="Arial"/>
              </a:rPr>
              <a:t>We</a:t>
            </a:r>
            <a:r>
              <a:rPr sz="1000" spc="5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50" dirty="0">
                <a:solidFill>
                  <a:srgbClr val="050505"/>
                </a:solidFill>
                <a:latin typeface="Arial"/>
                <a:cs typeface="Arial"/>
              </a:rPr>
              <a:t>had</a:t>
            </a:r>
            <a:r>
              <a:rPr sz="1000" spc="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75" dirty="0">
                <a:solidFill>
                  <a:srgbClr val="050505"/>
                </a:solidFill>
                <a:latin typeface="Arial"/>
                <a:cs typeface="Arial"/>
              </a:rPr>
              <a:t>that</a:t>
            </a:r>
            <a:r>
              <a:rPr sz="1000" spc="10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discussion</a:t>
            </a:r>
            <a:r>
              <a:rPr sz="1000" spc="18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60" dirty="0">
                <a:solidFill>
                  <a:srgbClr val="050505"/>
                </a:solidFill>
                <a:latin typeface="Arial"/>
                <a:cs typeface="Arial"/>
              </a:rPr>
              <a:t>prior</a:t>
            </a:r>
            <a:r>
              <a:rPr sz="1000" spc="9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65" dirty="0">
                <a:solidFill>
                  <a:srgbClr val="050505"/>
                </a:solidFill>
                <a:latin typeface="Arial"/>
                <a:cs typeface="Arial"/>
              </a:rPr>
              <a:t>to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July</a:t>
            </a:r>
            <a:r>
              <a:rPr sz="1000" spc="8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050505"/>
                </a:solidFill>
                <a:latin typeface="Arial"/>
                <a:cs typeface="Arial"/>
              </a:rPr>
              <a:t>s</a:t>
            </a:r>
            <a:r>
              <a:rPr sz="1500" spc="-15" baseline="13888" dirty="0">
                <a:solidFill>
                  <a:srgbClr val="050505"/>
                </a:solidFill>
                <a:latin typeface="Arial"/>
                <a:cs typeface="Arial"/>
              </a:rPr>
              <a:t>th</a:t>
            </a:r>
            <a:r>
              <a:rPr sz="1500" spc="-44" baseline="13888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050505"/>
                </a:solidFill>
                <a:latin typeface="Arial"/>
                <a:cs typeface="Arial"/>
              </a:rPr>
              <a:t>many </a:t>
            </a:r>
            <a:r>
              <a:rPr sz="1000" spc="10" dirty="0">
                <a:solidFill>
                  <a:srgbClr val="050505"/>
                </a:solidFill>
                <a:latin typeface="Arial"/>
                <a:cs typeface="Arial"/>
              </a:rPr>
              <a:t>times.</a:t>
            </a:r>
            <a:r>
              <a:rPr sz="1000" spc="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050505"/>
                </a:solidFill>
                <a:latin typeface="Arial"/>
                <a:cs typeface="Arial"/>
              </a:rPr>
              <a:t>I</a:t>
            </a:r>
            <a:r>
              <a:rPr sz="1000" spc="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60" dirty="0">
                <a:solidFill>
                  <a:srgbClr val="050505"/>
                </a:solidFill>
                <a:latin typeface="Arial"/>
                <a:cs typeface="Arial"/>
              </a:rPr>
              <a:t>am</a:t>
            </a:r>
            <a:r>
              <a:rPr sz="1000" spc="5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050505"/>
                </a:solidFill>
                <a:latin typeface="Arial"/>
                <a:cs typeface="Arial"/>
              </a:rPr>
              <a:t>surprised</a:t>
            </a:r>
            <a:r>
              <a:rPr sz="1000" spc="10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75" dirty="0">
                <a:solidFill>
                  <a:srgbClr val="050505"/>
                </a:solidFill>
                <a:latin typeface="Arial"/>
                <a:cs typeface="Arial"/>
              </a:rPr>
              <a:t>that</a:t>
            </a:r>
            <a:r>
              <a:rPr sz="1000" spc="7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95" dirty="0">
                <a:solidFill>
                  <a:srgbClr val="050505"/>
                </a:solidFill>
                <a:latin typeface="Arial"/>
                <a:cs typeface="Arial"/>
              </a:rPr>
              <a:t>you</a:t>
            </a:r>
            <a:r>
              <a:rPr sz="1000" spc="-10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105" dirty="0">
                <a:solidFill>
                  <a:srgbClr val="050505"/>
                </a:solidFill>
                <a:latin typeface="Arial"/>
                <a:cs typeface="Arial"/>
              </a:rPr>
              <a:t>do</a:t>
            </a:r>
            <a:r>
              <a:rPr sz="1000" spc="-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85" dirty="0">
                <a:solidFill>
                  <a:srgbClr val="050505"/>
                </a:solidFill>
                <a:latin typeface="Arial"/>
                <a:cs typeface="Arial"/>
              </a:rPr>
              <a:t>not</a:t>
            </a:r>
            <a:r>
              <a:rPr sz="1000" spc="60" dirty="0">
                <a:solidFill>
                  <a:srgbClr val="050505"/>
                </a:solidFill>
                <a:latin typeface="Arial"/>
                <a:cs typeface="Arial"/>
              </a:rPr>
              <a:t> remember</a:t>
            </a:r>
            <a:r>
              <a:rPr sz="1000" spc="1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65" dirty="0">
                <a:solidFill>
                  <a:srgbClr val="050505"/>
                </a:solidFill>
                <a:latin typeface="Arial"/>
                <a:cs typeface="Arial"/>
              </a:rPr>
              <a:t>their</a:t>
            </a:r>
            <a:r>
              <a:rPr sz="1000" spc="11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050505"/>
                </a:solidFill>
                <a:latin typeface="Arial"/>
                <a:cs typeface="Arial"/>
              </a:rPr>
              <a:t>last</a:t>
            </a:r>
            <a:r>
              <a:rPr sz="1000" spc="55" dirty="0">
                <a:solidFill>
                  <a:srgbClr val="050505"/>
                </a:solidFill>
                <a:latin typeface="Arial"/>
                <a:cs typeface="Arial"/>
              </a:rPr>
              <a:t> gift</a:t>
            </a:r>
            <a:r>
              <a:rPr sz="1000" spc="6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75" dirty="0">
                <a:solidFill>
                  <a:srgbClr val="050505"/>
                </a:solidFill>
                <a:latin typeface="Arial"/>
                <a:cs typeface="Arial"/>
              </a:rPr>
              <a:t>to</a:t>
            </a:r>
            <a:r>
              <a:rPr sz="1000" spc="11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050505"/>
                </a:solidFill>
                <a:latin typeface="Arial"/>
                <a:cs typeface="Arial"/>
              </a:rPr>
              <a:t>us.</a:t>
            </a:r>
            <a:r>
              <a:rPr sz="1000" spc="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You</a:t>
            </a:r>
            <a:r>
              <a:rPr sz="1000" spc="7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050505"/>
                </a:solidFill>
                <a:latin typeface="Arial"/>
                <a:cs typeface="Arial"/>
              </a:rPr>
              <a:t>really</a:t>
            </a:r>
            <a:r>
              <a:rPr sz="1000" spc="10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050505"/>
                </a:solidFill>
                <a:latin typeface="Arial"/>
                <a:cs typeface="Arial"/>
              </a:rPr>
              <a:t>don't</a:t>
            </a:r>
            <a:r>
              <a:rPr sz="1000" spc="9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45" dirty="0">
                <a:solidFill>
                  <a:srgbClr val="050505"/>
                </a:solidFill>
                <a:latin typeface="Arial"/>
                <a:cs typeface="Arial"/>
              </a:rPr>
              <a:t>remember?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100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</a:pPr>
            <a:r>
              <a:rPr sz="950" b="1" dirty="0">
                <a:solidFill>
                  <a:srgbClr val="050505"/>
                </a:solidFill>
                <a:latin typeface="Arial"/>
                <a:cs typeface="Arial"/>
              </a:rPr>
              <a:t>From:</a:t>
            </a:r>
            <a:r>
              <a:rPr sz="950" b="1" spc="1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christine</a:t>
            </a:r>
            <a:r>
              <a:rPr sz="1000" spc="27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moyer</a:t>
            </a:r>
            <a:r>
              <a:rPr sz="1000" spc="2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&lt;</a:t>
            </a:r>
            <a:r>
              <a:rPr sz="1000" spc="-10" dirty="0">
                <a:solidFill>
                  <a:srgbClr val="4F4F4F"/>
                </a:solidFill>
                <a:latin typeface="Arial"/>
                <a:cs typeface="Arial"/>
                <a:hlinkClick r:id="rId2"/>
              </a:rPr>
              <a:t>christinemoyer@hotmail.com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&gt;</a:t>
            </a:r>
            <a:endParaRPr sz="1000">
              <a:latin typeface="Arial"/>
              <a:cs typeface="Arial"/>
            </a:endParaRPr>
          </a:p>
          <a:p>
            <a:pPr marL="73660">
              <a:lnSpc>
                <a:spcPct val="100000"/>
              </a:lnSpc>
              <a:spcBef>
                <a:spcPts val="145"/>
              </a:spcBef>
            </a:pPr>
            <a:r>
              <a:rPr sz="950" b="1" dirty="0">
                <a:solidFill>
                  <a:srgbClr val="050505"/>
                </a:solidFill>
                <a:latin typeface="Arial"/>
                <a:cs typeface="Arial"/>
              </a:rPr>
              <a:t>Sent:</a:t>
            </a:r>
            <a:r>
              <a:rPr sz="950" b="1" spc="-5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050505"/>
                </a:solidFill>
                <a:latin typeface="Arial"/>
                <a:cs typeface="Arial"/>
              </a:rPr>
              <a:t>Wednesday,</a:t>
            </a:r>
            <a:r>
              <a:rPr sz="1000" spc="5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December</a:t>
            </a:r>
            <a:r>
              <a:rPr sz="1000" spc="5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27,</a:t>
            </a:r>
            <a:r>
              <a:rPr sz="1000" spc="-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2023</a:t>
            </a:r>
            <a:r>
              <a:rPr sz="1000" spc="-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8:52</a:t>
            </a:r>
            <a:r>
              <a:rPr sz="1000" spc="-25" dirty="0">
                <a:solidFill>
                  <a:srgbClr val="050505"/>
                </a:solidFill>
                <a:latin typeface="Arial"/>
                <a:cs typeface="Arial"/>
              </a:rPr>
              <a:t> AM</a:t>
            </a:r>
            <a:endParaRPr sz="1000">
              <a:latin typeface="Arial"/>
              <a:cs typeface="Arial"/>
            </a:endParaRPr>
          </a:p>
          <a:p>
            <a:pPr marL="72390">
              <a:lnSpc>
                <a:spcPct val="100000"/>
              </a:lnSpc>
              <a:spcBef>
                <a:spcPts val="170"/>
              </a:spcBef>
            </a:pPr>
            <a:r>
              <a:rPr sz="950" b="1" spc="-35" dirty="0">
                <a:solidFill>
                  <a:srgbClr val="050505"/>
                </a:solidFill>
                <a:latin typeface="Arial"/>
                <a:cs typeface="Arial"/>
              </a:rPr>
              <a:t>To:</a:t>
            </a:r>
            <a:r>
              <a:rPr sz="950" b="1" spc="5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050505"/>
                </a:solidFill>
                <a:latin typeface="Arial"/>
                <a:cs typeface="Arial"/>
              </a:rPr>
              <a:t>Rob</a:t>
            </a:r>
            <a:r>
              <a:rPr sz="1000" spc="1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Moyer</a:t>
            </a:r>
            <a:r>
              <a:rPr sz="1000" spc="10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&lt;</a:t>
            </a:r>
            <a:r>
              <a:rPr sz="1000" spc="-10" dirty="0">
                <a:solidFill>
                  <a:srgbClr val="4F4F4F"/>
                </a:solidFill>
                <a:latin typeface="Arial"/>
                <a:cs typeface="Arial"/>
                <a:hlinkClick r:id="rId3"/>
              </a:rPr>
              <a:t>rob.moyer@gmail.com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&gt;</a:t>
            </a:r>
            <a:endParaRPr sz="100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370"/>
              </a:spcBef>
            </a:pPr>
            <a:r>
              <a:rPr sz="700" dirty="0">
                <a:solidFill>
                  <a:srgbClr val="383838"/>
                </a:solidFill>
                <a:latin typeface="Arial"/>
                <a:cs typeface="Arial"/>
              </a:rPr>
              <a:t>[Quoted</a:t>
            </a:r>
            <a:r>
              <a:rPr sz="700" spc="85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383838"/>
                </a:solidFill>
                <a:latin typeface="Arial"/>
                <a:cs typeface="Arial"/>
              </a:rPr>
              <a:t>text</a:t>
            </a:r>
            <a:r>
              <a:rPr sz="700" spc="114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383838"/>
                </a:solidFill>
                <a:latin typeface="Arial"/>
                <a:cs typeface="Arial"/>
              </a:rPr>
              <a:t>hidden]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endParaRPr sz="70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5"/>
              </a:spcBef>
            </a:pPr>
            <a:r>
              <a:rPr sz="700" dirty="0">
                <a:solidFill>
                  <a:srgbClr val="383838"/>
                </a:solidFill>
                <a:latin typeface="Arial"/>
                <a:cs typeface="Arial"/>
              </a:rPr>
              <a:t>[Quoted</a:t>
            </a:r>
            <a:r>
              <a:rPr sz="700" spc="10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383838"/>
                </a:solidFill>
                <a:latin typeface="Arial"/>
                <a:cs typeface="Arial"/>
              </a:rPr>
              <a:t>text</a:t>
            </a:r>
            <a:r>
              <a:rPr sz="700" spc="105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383838"/>
                </a:solidFill>
                <a:latin typeface="Arial"/>
                <a:cs typeface="Arial"/>
              </a:rPr>
              <a:t>hidden)</a:t>
            </a:r>
            <a:endParaRPr sz="7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3633" y="6951122"/>
            <a:ext cx="2734945" cy="32131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indent="635">
              <a:lnSpc>
                <a:spcPts val="1130"/>
              </a:lnSpc>
              <a:spcBef>
                <a:spcPts val="195"/>
              </a:spcBef>
            </a:pPr>
            <a:r>
              <a:rPr sz="950" b="1" dirty="0">
                <a:solidFill>
                  <a:srgbClr val="050505"/>
                </a:solidFill>
                <a:latin typeface="Arial"/>
                <a:cs typeface="Arial"/>
              </a:rPr>
              <a:t>christine</a:t>
            </a:r>
            <a:r>
              <a:rPr sz="950" b="1" spc="5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b="1" dirty="0">
                <a:solidFill>
                  <a:srgbClr val="050505"/>
                </a:solidFill>
                <a:latin typeface="Arial"/>
                <a:cs typeface="Arial"/>
              </a:rPr>
              <a:t>moyer</a:t>
            </a:r>
            <a:r>
              <a:rPr sz="950" b="1" spc="8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  <a:hlinkClick r:id="rId2"/>
              </a:rPr>
              <a:t>&lt;christinemoyer@hotmail.com&gt;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050505"/>
                </a:solidFill>
                <a:latin typeface="Arial"/>
                <a:cs typeface="Arial"/>
              </a:rPr>
              <a:t>To:</a:t>
            </a:r>
            <a:r>
              <a:rPr sz="1000" spc="-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Rob</a:t>
            </a:r>
            <a:r>
              <a:rPr sz="1000" spc="-7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Moyer</a:t>
            </a:r>
            <a:r>
              <a:rPr sz="1000" spc="-2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  <a:hlinkClick r:id="rId3"/>
              </a:rPr>
              <a:t>&lt;rob.moyer@gmail.com&gt;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59501" y="6951122"/>
            <a:ext cx="171196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solidFill>
                  <a:srgbClr val="050505"/>
                </a:solidFill>
                <a:latin typeface="Arial"/>
                <a:cs typeface="Arial"/>
              </a:rPr>
              <a:t>Wed,</a:t>
            </a:r>
            <a:r>
              <a:rPr sz="1000" spc="-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Dec</a:t>
            </a:r>
            <a:r>
              <a:rPr sz="1000" spc="-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27,</a:t>
            </a:r>
            <a:r>
              <a:rPr sz="1000" spc="-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2023</a:t>
            </a:r>
            <a:r>
              <a:rPr sz="1000" spc="-1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at</a:t>
            </a:r>
            <a:r>
              <a:rPr sz="1000" spc="-6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9</a:t>
            </a:r>
            <a:r>
              <a:rPr sz="1000" spc="-10" dirty="0">
                <a:solidFill>
                  <a:srgbClr val="4F4F4F"/>
                </a:solidFill>
                <a:latin typeface="Arial"/>
                <a:cs typeface="Arial"/>
              </a:rPr>
              <a:t>: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08</a:t>
            </a:r>
            <a:r>
              <a:rPr sz="1000" spc="-8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050505"/>
                </a:solidFill>
                <a:latin typeface="Arial"/>
                <a:cs typeface="Arial"/>
              </a:rPr>
              <a:t>AM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78976" y="7469159"/>
          <a:ext cx="4212589" cy="1668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5425">
                <a:tc>
                  <a:txBody>
                    <a:bodyPr/>
                    <a:lstStyle/>
                    <a:p>
                      <a:pPr marL="31750">
                        <a:lnSpc>
                          <a:spcPts val="500"/>
                        </a:lnSpc>
                      </a:pPr>
                      <a:r>
                        <a:rPr sz="450" spc="-10" dirty="0">
                          <a:solidFill>
                            <a:srgbClr val="828282"/>
                          </a:solidFill>
                          <a:latin typeface="Arial"/>
                          <a:cs typeface="Arial"/>
                        </a:rPr>
                        <a:t>07/27/2023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0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WIRE</a:t>
                      </a:r>
                      <a:r>
                        <a:rPr sz="400" spc="114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TYPE:INTL</a:t>
                      </a:r>
                      <a:r>
                        <a:rPr sz="400" spc="21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dirty="0">
                          <a:solidFill>
                            <a:srgbClr val="646464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400" spc="190" dirty="0">
                          <a:solidFill>
                            <a:srgbClr val="64646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DAT</a:t>
                      </a:r>
                      <a:r>
                        <a:rPr sz="400" spc="459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dirty="0">
                          <a:solidFill>
                            <a:srgbClr val="939393"/>
                          </a:solidFill>
                          <a:latin typeface="Arial"/>
                          <a:cs typeface="Arial"/>
                        </a:rPr>
                        <a:t>:230727</a:t>
                      </a:r>
                      <a:r>
                        <a:rPr sz="400" spc="175" dirty="0">
                          <a:solidFill>
                            <a:srgbClr val="93939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400" dirty="0">
                          <a:solidFill>
                            <a:srgbClr val="383838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400" dirty="0">
                          <a:solidFill>
                            <a:srgbClr val="646464"/>
                          </a:solidFill>
                          <a:latin typeface="Arial"/>
                          <a:cs typeface="Arial"/>
                        </a:rPr>
                        <a:t>ME:04</a:t>
                      </a:r>
                      <a:r>
                        <a:rPr sz="400" dirty="0">
                          <a:solidFill>
                            <a:srgbClr val="828282"/>
                          </a:solidFill>
                          <a:latin typeface="Arial"/>
                          <a:cs typeface="Arial"/>
                        </a:rPr>
                        <a:t>25</a:t>
                      </a:r>
                      <a:r>
                        <a:rPr sz="400" spc="150" dirty="0">
                          <a:solidFill>
                            <a:srgbClr val="82828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ETTRN:XXXXXXXXXX1464l</a:t>
                      </a:r>
                      <a:r>
                        <a:rPr sz="400" spc="-1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spc="-20" dirty="0">
                          <a:solidFill>
                            <a:srgbClr val="646464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400" spc="-20" dirty="0">
                          <a:solidFill>
                            <a:srgbClr val="828282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sz="400">
                        <a:latin typeface="Arial"/>
                        <a:cs typeface="Arial"/>
                      </a:endParaRPr>
                    </a:p>
                    <a:p>
                      <a:pPr marL="146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450" spc="-10" dirty="0">
                          <a:solidFill>
                            <a:srgbClr val="939393"/>
                          </a:solidFill>
                          <a:latin typeface="Arial"/>
                          <a:cs typeface="Arial"/>
                        </a:rPr>
                        <a:t>View/Edit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ts val="500"/>
                        </a:lnSpc>
                      </a:pPr>
                      <a:r>
                        <a:rPr sz="450" spc="-10" dirty="0">
                          <a:solidFill>
                            <a:srgbClr val="828282"/>
                          </a:solidFill>
                          <a:latin typeface="Arial"/>
                          <a:cs typeface="Arial"/>
                        </a:rPr>
                        <a:t>Cre</a:t>
                      </a:r>
                      <a:r>
                        <a:rPr sz="450" spc="-10" dirty="0">
                          <a:solidFill>
                            <a:srgbClr val="4F4F4F"/>
                          </a:solidFill>
                          <a:latin typeface="Arial"/>
                          <a:cs typeface="Arial"/>
                        </a:rPr>
                        <a:t>di</a:t>
                      </a:r>
                      <a:r>
                        <a:rPr sz="450" spc="-10" dirty="0">
                          <a:solidFill>
                            <a:srgbClr val="828282"/>
                          </a:solidFill>
                          <a:latin typeface="Arial"/>
                          <a:cs typeface="Arial"/>
                        </a:rPr>
                        <a:t>!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00"/>
                        </a:lnSpc>
                      </a:pPr>
                      <a:r>
                        <a:rPr sz="450" spc="-1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$3.750.00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520"/>
                        </a:lnSpc>
                      </a:pPr>
                      <a:r>
                        <a:rPr sz="450" spc="-1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07/14/2023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L="146685">
                        <a:lnSpc>
                          <a:spcPts val="470"/>
                        </a:lnSpc>
                      </a:pPr>
                      <a:r>
                        <a:rPr sz="400" spc="1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WIRETYPE:INTL</a:t>
                      </a:r>
                      <a:r>
                        <a:rPr sz="400" spc="245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400" spc="175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DATE:230714</a:t>
                      </a:r>
                      <a:r>
                        <a:rPr sz="400" spc="21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0" dirty="0">
                          <a:solidFill>
                            <a:srgbClr val="828282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400" spc="10" dirty="0">
                          <a:solidFill>
                            <a:srgbClr val="383838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400" spc="10" dirty="0">
                          <a:solidFill>
                            <a:srgbClr val="646464"/>
                          </a:solidFill>
                          <a:latin typeface="Arial"/>
                          <a:cs typeface="Arial"/>
                        </a:rPr>
                        <a:t>ME:0422</a:t>
                      </a:r>
                      <a:r>
                        <a:rPr sz="400" spc="200" dirty="0">
                          <a:solidFill>
                            <a:srgbClr val="64646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spc="-10" dirty="0">
                          <a:solidFill>
                            <a:srgbClr val="646464"/>
                          </a:solidFill>
                          <a:latin typeface="Arial"/>
                          <a:cs typeface="Arial"/>
                        </a:rPr>
                        <a:t>ET</a:t>
                      </a:r>
                      <a:r>
                        <a:rPr sz="400" spc="-10" dirty="0">
                          <a:solidFill>
                            <a:srgbClr val="828282"/>
                          </a:solidFill>
                          <a:latin typeface="Arial"/>
                          <a:cs typeface="Arial"/>
                        </a:rPr>
                        <a:t>TR</a:t>
                      </a:r>
                      <a:r>
                        <a:rPr sz="400" spc="-10" dirty="0">
                          <a:solidFill>
                            <a:srgbClr val="646464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400" spc="-10" dirty="0">
                          <a:solidFill>
                            <a:srgbClr val="939393"/>
                          </a:solidFill>
                          <a:latin typeface="Arial"/>
                          <a:cs typeface="Arial"/>
                        </a:rPr>
                        <a:t>:</a:t>
                      </a:r>
                      <a:r>
                        <a:rPr sz="400" spc="-1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XXXXXXXXXX01</a:t>
                      </a:r>
                      <a:r>
                        <a:rPr sz="400" spc="-10" dirty="0">
                          <a:solidFill>
                            <a:srgbClr val="939393"/>
                          </a:solidFill>
                          <a:latin typeface="Arial"/>
                          <a:cs typeface="Arial"/>
                        </a:rPr>
                        <a:t>767</a:t>
                      </a:r>
                      <a:r>
                        <a:rPr sz="400" spc="-1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400" spc="-10" dirty="0">
                          <a:solidFill>
                            <a:srgbClr val="646464"/>
                          </a:solidFill>
                          <a:latin typeface="Arial"/>
                          <a:cs typeface="Arial"/>
                        </a:rPr>
                        <a:t>..</a:t>
                      </a:r>
                      <a:r>
                        <a:rPr sz="400" spc="-10" dirty="0">
                          <a:solidFill>
                            <a:srgbClr val="939393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175895">
                        <a:lnSpc>
                          <a:spcPts val="520"/>
                        </a:lnSpc>
                      </a:pPr>
                      <a:r>
                        <a:rPr sz="450" spc="-10" dirty="0">
                          <a:solidFill>
                            <a:srgbClr val="828282"/>
                          </a:solidFill>
                          <a:latin typeface="Arial"/>
                          <a:cs typeface="Arial"/>
                        </a:rPr>
                        <a:t>Credi!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R="26670" algn="r">
                        <a:lnSpc>
                          <a:spcPct val="100000"/>
                        </a:lnSpc>
                      </a:pPr>
                      <a:r>
                        <a:rPr sz="450" spc="-10" dirty="0">
                          <a:solidFill>
                            <a:srgbClr val="828282"/>
                          </a:solidFill>
                          <a:latin typeface="Arial"/>
                          <a:cs typeface="Arial"/>
                        </a:rPr>
                        <a:t>$10,000.00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450" spc="-10" dirty="0">
                          <a:solidFill>
                            <a:srgbClr val="939393"/>
                          </a:solidFill>
                          <a:latin typeface="Arial"/>
                          <a:cs typeface="Arial"/>
                        </a:rPr>
                        <a:t>View/Edit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530"/>
                        </a:lnSpc>
                      </a:pPr>
                      <a:r>
                        <a:rPr sz="450" spc="-10" dirty="0">
                          <a:solidFill>
                            <a:srgbClr val="828282"/>
                          </a:solidFill>
                          <a:latin typeface="Arial"/>
                          <a:cs typeface="Arial"/>
                        </a:rPr>
                        <a:t>07/13/2023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L="1466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00" spc="2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WIRETYPE:INT</a:t>
                      </a:r>
                      <a:r>
                        <a:rPr sz="400" spc="20" dirty="0">
                          <a:solidFill>
                            <a:srgbClr val="383838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400" spc="90" dirty="0">
                          <a:solidFill>
                            <a:srgbClr val="38383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spc="20" dirty="0">
                          <a:solidFill>
                            <a:srgbClr val="646464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400" spc="130" dirty="0">
                          <a:solidFill>
                            <a:srgbClr val="64646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OATE:230713</a:t>
                      </a:r>
                      <a:r>
                        <a:rPr sz="400" spc="18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spc="2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400" spc="20" dirty="0">
                          <a:solidFill>
                            <a:srgbClr val="383838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400" spc="20" dirty="0">
                          <a:solidFill>
                            <a:srgbClr val="646464"/>
                          </a:solidFill>
                          <a:latin typeface="Arial"/>
                          <a:cs typeface="Arial"/>
                        </a:rPr>
                        <a:t>ME:0428</a:t>
                      </a:r>
                      <a:r>
                        <a:rPr sz="400" spc="190" dirty="0">
                          <a:solidFill>
                            <a:srgbClr val="64646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spc="-10" dirty="0">
                          <a:solidFill>
                            <a:srgbClr val="646464"/>
                          </a:solidFill>
                          <a:latin typeface="Arial"/>
                          <a:cs typeface="Arial"/>
                        </a:rPr>
                        <a:t>ETTRN</a:t>
                      </a:r>
                      <a:r>
                        <a:rPr sz="400" spc="-10" dirty="0">
                          <a:solidFill>
                            <a:srgbClr val="939393"/>
                          </a:solidFill>
                          <a:latin typeface="Arial"/>
                          <a:cs typeface="Arial"/>
                        </a:rPr>
                        <a:t>:</a:t>
                      </a:r>
                      <a:r>
                        <a:rPr sz="400" spc="-10" dirty="0">
                          <a:solidFill>
                            <a:srgbClr val="646464"/>
                          </a:solidFill>
                          <a:latin typeface="Arial"/>
                          <a:cs typeface="Arial"/>
                        </a:rPr>
                        <a:t>XXXXXXXXXX102245..</a:t>
                      </a:r>
                      <a:r>
                        <a:rPr sz="400" spc="-10" dirty="0">
                          <a:solidFill>
                            <a:srgbClr val="939393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175895">
                        <a:lnSpc>
                          <a:spcPts val="530"/>
                        </a:lnSpc>
                      </a:pPr>
                      <a:r>
                        <a:rPr sz="450" spc="-1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Credit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R="26670" algn="r">
                        <a:lnSpc>
                          <a:spcPct val="100000"/>
                        </a:lnSpc>
                      </a:pPr>
                      <a:r>
                        <a:rPr sz="450" spc="-10" dirty="0">
                          <a:solidFill>
                            <a:srgbClr val="828282"/>
                          </a:solidFill>
                          <a:latin typeface="Arial"/>
                          <a:cs typeface="Arial"/>
                        </a:rPr>
                        <a:t>$10,000.00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solidFill>
                            <a:srgbClr val="939393"/>
                          </a:solidFill>
                          <a:latin typeface="Arial"/>
                          <a:cs typeface="Arial"/>
                        </a:rPr>
                        <a:t>View/Edit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520"/>
                        </a:lnSpc>
                      </a:pPr>
                      <a:r>
                        <a:rPr sz="450" spc="-10" dirty="0">
                          <a:solidFill>
                            <a:srgbClr val="828282"/>
                          </a:solidFill>
                          <a:latin typeface="Arial"/>
                          <a:cs typeface="Arial"/>
                        </a:rPr>
                        <a:t>03/09/2023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L="146685">
                        <a:lnSpc>
                          <a:spcPts val="470"/>
                        </a:lnSpc>
                      </a:pPr>
                      <a:r>
                        <a:rPr sz="400" spc="1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WIRE</a:t>
                      </a:r>
                      <a:r>
                        <a:rPr sz="400" spc="95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TYPE.INTL</a:t>
                      </a:r>
                      <a:r>
                        <a:rPr sz="400" spc="125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400" spc="15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0" dirty="0">
                          <a:solidFill>
                            <a:srgbClr val="646464"/>
                          </a:solidFill>
                          <a:latin typeface="Arial"/>
                          <a:cs typeface="Arial"/>
                        </a:rPr>
                        <a:t>DATE.230309</a:t>
                      </a:r>
                      <a:r>
                        <a:rPr sz="400" spc="125" dirty="0">
                          <a:solidFill>
                            <a:srgbClr val="64646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TIME:0435</a:t>
                      </a:r>
                      <a:r>
                        <a:rPr sz="400" spc="12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spc="-10" dirty="0">
                          <a:solidFill>
                            <a:srgbClr val="646464"/>
                          </a:solidFill>
                          <a:latin typeface="Arial"/>
                          <a:cs typeface="Arial"/>
                        </a:rPr>
                        <a:t>ETTRN.XXXXXXXXXX094308..</a:t>
                      </a:r>
                      <a:r>
                        <a:rPr sz="400" spc="-10" dirty="0">
                          <a:solidFill>
                            <a:srgbClr val="939393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175895">
                        <a:lnSpc>
                          <a:spcPts val="520"/>
                        </a:lnSpc>
                      </a:pPr>
                      <a:r>
                        <a:rPr sz="450" spc="-1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Credi!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R="25400" algn="r">
                        <a:lnSpc>
                          <a:spcPct val="100000"/>
                        </a:lnSpc>
                      </a:pPr>
                      <a:r>
                        <a:rPr sz="450" spc="-1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$9,000.00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450" spc="-10" dirty="0">
                          <a:solidFill>
                            <a:srgbClr val="939393"/>
                          </a:solidFill>
                          <a:latin typeface="Arial"/>
                          <a:cs typeface="Arial"/>
                        </a:rPr>
                        <a:t>View/Edit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520"/>
                        </a:lnSpc>
                      </a:pPr>
                      <a:r>
                        <a:rPr sz="450" spc="-10" dirty="0">
                          <a:solidFill>
                            <a:srgbClr val="828282"/>
                          </a:solidFill>
                          <a:latin typeface="Arial"/>
                          <a:cs typeface="Arial"/>
                        </a:rPr>
                        <a:t>03/08/2023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L="146685">
                        <a:lnSpc>
                          <a:spcPts val="470"/>
                        </a:lnSpc>
                      </a:pPr>
                      <a:r>
                        <a:rPr sz="400" spc="1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WIRE</a:t>
                      </a:r>
                      <a:r>
                        <a:rPr sz="400" spc="5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0" dirty="0">
                          <a:solidFill>
                            <a:srgbClr val="646464"/>
                          </a:solidFill>
                          <a:latin typeface="Arial"/>
                          <a:cs typeface="Arial"/>
                        </a:rPr>
                        <a:t>TYPE.INTL</a:t>
                      </a:r>
                      <a:r>
                        <a:rPr sz="400" spc="40" dirty="0">
                          <a:solidFill>
                            <a:srgbClr val="64646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spc="20" dirty="0">
                          <a:solidFill>
                            <a:srgbClr val="646464"/>
                          </a:solidFill>
                          <a:latin typeface="Arial"/>
                          <a:cs typeface="Arial"/>
                        </a:rPr>
                        <a:t>IN </a:t>
                      </a:r>
                      <a:r>
                        <a:rPr sz="400" spc="2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DATE.230308 </a:t>
                      </a:r>
                      <a:r>
                        <a:rPr sz="400" spc="20" dirty="0">
                          <a:solidFill>
                            <a:srgbClr val="646464"/>
                          </a:solidFill>
                          <a:latin typeface="Arial"/>
                          <a:cs typeface="Arial"/>
                        </a:rPr>
                        <a:t>TIME</a:t>
                      </a:r>
                      <a:r>
                        <a:rPr sz="400" spc="20" dirty="0">
                          <a:solidFill>
                            <a:srgbClr val="939393"/>
                          </a:solidFill>
                          <a:latin typeface="Arial"/>
                          <a:cs typeface="Arial"/>
                        </a:rPr>
                        <a:t>:</a:t>
                      </a:r>
                      <a:r>
                        <a:rPr sz="400" spc="20" dirty="0">
                          <a:solidFill>
                            <a:srgbClr val="646464"/>
                          </a:solidFill>
                          <a:latin typeface="Arial"/>
                          <a:cs typeface="Arial"/>
                        </a:rPr>
                        <a:t>0429</a:t>
                      </a:r>
                      <a:r>
                        <a:rPr sz="400" spc="15" dirty="0">
                          <a:solidFill>
                            <a:srgbClr val="64646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ET</a:t>
                      </a:r>
                      <a:r>
                        <a:rPr sz="400" spc="-25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spc="20" dirty="0">
                          <a:solidFill>
                            <a:srgbClr val="646464"/>
                          </a:solidFill>
                          <a:latin typeface="Arial"/>
                          <a:cs typeface="Arial"/>
                        </a:rPr>
                        <a:t>TRN</a:t>
                      </a:r>
                      <a:r>
                        <a:rPr sz="400" spc="20" dirty="0">
                          <a:solidFill>
                            <a:srgbClr val="B8B8B8"/>
                          </a:solidFill>
                          <a:latin typeface="Arial"/>
                          <a:cs typeface="Arial"/>
                        </a:rPr>
                        <a:t>:</a:t>
                      </a:r>
                      <a:r>
                        <a:rPr sz="400" spc="2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XXXXXXXXXXl </a:t>
                      </a:r>
                      <a:r>
                        <a:rPr sz="400" spc="-10" dirty="0">
                          <a:solidFill>
                            <a:srgbClr val="646464"/>
                          </a:solidFill>
                          <a:latin typeface="Arial"/>
                          <a:cs typeface="Arial"/>
                        </a:rPr>
                        <a:t>59</a:t>
                      </a:r>
                      <a:r>
                        <a:rPr sz="400" spc="-10" dirty="0">
                          <a:solidFill>
                            <a:srgbClr val="828282"/>
                          </a:solidFill>
                          <a:latin typeface="Arial"/>
                          <a:cs typeface="Arial"/>
                        </a:rPr>
                        <a:t>167</a:t>
                      </a:r>
                      <a:r>
                        <a:rPr sz="400" spc="-10" dirty="0">
                          <a:solidFill>
                            <a:srgbClr val="A8A8A8"/>
                          </a:solidFill>
                          <a:latin typeface="Arial"/>
                          <a:cs typeface="Arial"/>
                        </a:rPr>
                        <a:t>,~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ts val="520"/>
                        </a:lnSpc>
                      </a:pPr>
                      <a:r>
                        <a:rPr sz="450" spc="-1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$9.000</a:t>
                      </a:r>
                      <a:r>
                        <a:rPr sz="450" spc="-10" dirty="0">
                          <a:solidFill>
                            <a:srgbClr val="A8A8A8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450" spc="-1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00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825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450" spc="-10" dirty="0">
                          <a:solidFill>
                            <a:srgbClr val="939393"/>
                          </a:solidFill>
                          <a:latin typeface="Arial"/>
                          <a:cs typeface="Arial"/>
                        </a:rPr>
                        <a:t>View/Edit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50" spc="-10" dirty="0">
                          <a:solidFill>
                            <a:srgbClr val="828282"/>
                          </a:solidFill>
                          <a:latin typeface="Arial"/>
                          <a:cs typeface="Arial"/>
                        </a:rPr>
                        <a:t>02/2812023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L="146685">
                        <a:lnSpc>
                          <a:spcPct val="100000"/>
                        </a:lnSpc>
                      </a:pPr>
                      <a:r>
                        <a:rPr sz="400" spc="1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WIRE</a:t>
                      </a:r>
                      <a:r>
                        <a:rPr sz="400" spc="55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0" dirty="0">
                          <a:solidFill>
                            <a:srgbClr val="4F4F4F"/>
                          </a:solidFill>
                          <a:latin typeface="Arial"/>
                          <a:cs typeface="Arial"/>
                        </a:rPr>
                        <a:t>TYPE</a:t>
                      </a:r>
                      <a:r>
                        <a:rPr sz="400" spc="15" dirty="0">
                          <a:solidFill>
                            <a:srgbClr val="4F4F4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INTL</a:t>
                      </a:r>
                      <a:r>
                        <a:rPr sz="400" spc="5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0" dirty="0">
                          <a:solidFill>
                            <a:srgbClr val="646464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400" spc="45" dirty="0">
                          <a:solidFill>
                            <a:srgbClr val="64646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OATE.230228</a:t>
                      </a:r>
                      <a:r>
                        <a:rPr sz="400" spc="105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0" dirty="0">
                          <a:solidFill>
                            <a:srgbClr val="4F4F4F"/>
                          </a:solidFill>
                          <a:latin typeface="Arial"/>
                          <a:cs typeface="Arial"/>
                        </a:rPr>
                        <a:t>TI</a:t>
                      </a:r>
                      <a:r>
                        <a:rPr sz="400" spc="1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ME</a:t>
                      </a:r>
                      <a:r>
                        <a:rPr sz="400" spc="10" dirty="0">
                          <a:solidFill>
                            <a:srgbClr val="939393"/>
                          </a:solidFill>
                          <a:latin typeface="Arial"/>
                          <a:cs typeface="Arial"/>
                        </a:rPr>
                        <a:t>:</a:t>
                      </a:r>
                      <a:r>
                        <a:rPr sz="400" spc="10" dirty="0">
                          <a:solidFill>
                            <a:srgbClr val="646464"/>
                          </a:solidFill>
                          <a:latin typeface="Arial"/>
                          <a:cs typeface="Arial"/>
                        </a:rPr>
                        <a:t>04</a:t>
                      </a:r>
                      <a:r>
                        <a:rPr sz="400" spc="10" dirty="0">
                          <a:solidFill>
                            <a:srgbClr val="828282"/>
                          </a:solidFill>
                          <a:latin typeface="Arial"/>
                          <a:cs typeface="Arial"/>
                        </a:rPr>
                        <a:t>37</a:t>
                      </a:r>
                      <a:r>
                        <a:rPr sz="400" spc="70" dirty="0">
                          <a:solidFill>
                            <a:srgbClr val="82828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0" dirty="0">
                          <a:solidFill>
                            <a:srgbClr val="646464"/>
                          </a:solidFill>
                          <a:latin typeface="Arial"/>
                          <a:cs typeface="Arial"/>
                        </a:rPr>
                        <a:t>ET</a:t>
                      </a:r>
                      <a:r>
                        <a:rPr sz="400" spc="55" dirty="0">
                          <a:solidFill>
                            <a:srgbClr val="64646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0" dirty="0">
                          <a:solidFill>
                            <a:srgbClr val="646464"/>
                          </a:solidFill>
                          <a:latin typeface="Arial"/>
                          <a:cs typeface="Arial"/>
                        </a:rPr>
                        <a:t>TRN</a:t>
                      </a:r>
                      <a:r>
                        <a:rPr sz="400" spc="75" dirty="0">
                          <a:solidFill>
                            <a:srgbClr val="64646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spc="-10" dirty="0">
                          <a:solidFill>
                            <a:srgbClr val="646464"/>
                          </a:solidFill>
                          <a:latin typeface="Arial"/>
                          <a:cs typeface="Arial"/>
                        </a:rPr>
                        <a:t>XXXXXXXXXX091</a:t>
                      </a:r>
                      <a:r>
                        <a:rPr sz="400" spc="-10" dirty="0">
                          <a:solidFill>
                            <a:srgbClr val="828282"/>
                          </a:solidFill>
                          <a:latin typeface="Arial"/>
                          <a:cs typeface="Arial"/>
                        </a:rPr>
                        <a:t>37</a:t>
                      </a:r>
                      <a:r>
                        <a:rPr sz="400" spc="-10" dirty="0">
                          <a:solidFill>
                            <a:srgbClr val="646464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400" spc="-10" dirty="0">
                          <a:solidFill>
                            <a:srgbClr val="A8A8A8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400">
                        <a:latin typeface="Arial"/>
                        <a:cs typeface="Arial"/>
                      </a:endParaRPr>
                    </a:p>
                    <a:p>
                      <a:pPr marL="146685">
                        <a:lnSpc>
                          <a:spcPts val="445"/>
                        </a:lnSpc>
                        <a:spcBef>
                          <a:spcPts val="120"/>
                        </a:spcBef>
                      </a:pPr>
                      <a:r>
                        <a:rPr sz="450" spc="-10" dirty="0">
                          <a:solidFill>
                            <a:srgbClr val="939393"/>
                          </a:solidFill>
                          <a:latin typeface="Arial"/>
                          <a:cs typeface="Arial"/>
                        </a:rPr>
                        <a:t>V1ew/Ed1t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175895">
                        <a:lnSpc>
                          <a:spcPct val="100000"/>
                        </a:lnSpc>
                      </a:pPr>
                      <a:r>
                        <a:rPr sz="450" spc="-10" dirty="0">
                          <a:solidFill>
                            <a:srgbClr val="828282"/>
                          </a:solidFill>
                          <a:latin typeface="Arial"/>
                          <a:cs typeface="Arial"/>
                        </a:rPr>
                        <a:t>Credit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50" spc="-1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$7.620</a:t>
                      </a:r>
                      <a:r>
                        <a:rPr sz="450" spc="-10" dirty="0">
                          <a:solidFill>
                            <a:srgbClr val="B8B8B8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450" spc="-10" dirty="0">
                          <a:solidFill>
                            <a:srgbClr val="828282"/>
                          </a:solidFill>
                          <a:latin typeface="Arial"/>
                          <a:cs typeface="Arial"/>
                        </a:rPr>
                        <a:t>00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F9739FC9-970C-71BF-FF92-8ACCB38334BA}"/>
              </a:ext>
            </a:extLst>
          </p:cNvPr>
          <p:cNvSpPr/>
          <p:nvPr/>
        </p:nvSpPr>
        <p:spPr>
          <a:xfrm>
            <a:off x="164655" y="819687"/>
            <a:ext cx="7505827" cy="375281"/>
          </a:xfrm>
          <a:custGeom>
            <a:avLst/>
            <a:gdLst>
              <a:gd name="connsiteX0" fmla="*/ 0 w 7505827"/>
              <a:gd name="connsiteY0" fmla="*/ 0 h 375281"/>
              <a:gd name="connsiteX1" fmla="*/ 607290 w 7505827"/>
              <a:gd name="connsiteY1" fmla="*/ 0 h 375281"/>
              <a:gd name="connsiteX2" fmla="*/ 1364696 w 7505827"/>
              <a:gd name="connsiteY2" fmla="*/ 0 h 375281"/>
              <a:gd name="connsiteX3" fmla="*/ 2197160 w 7505827"/>
              <a:gd name="connsiteY3" fmla="*/ 0 h 375281"/>
              <a:gd name="connsiteX4" fmla="*/ 2954566 w 7505827"/>
              <a:gd name="connsiteY4" fmla="*/ 0 h 375281"/>
              <a:gd name="connsiteX5" fmla="*/ 3486798 w 7505827"/>
              <a:gd name="connsiteY5" fmla="*/ 0 h 375281"/>
              <a:gd name="connsiteX6" fmla="*/ 3943971 w 7505827"/>
              <a:gd name="connsiteY6" fmla="*/ 0 h 375281"/>
              <a:gd name="connsiteX7" fmla="*/ 4776435 w 7505827"/>
              <a:gd name="connsiteY7" fmla="*/ 0 h 375281"/>
              <a:gd name="connsiteX8" fmla="*/ 5308667 w 7505827"/>
              <a:gd name="connsiteY8" fmla="*/ 0 h 375281"/>
              <a:gd name="connsiteX9" fmla="*/ 5915956 w 7505827"/>
              <a:gd name="connsiteY9" fmla="*/ 0 h 375281"/>
              <a:gd name="connsiteX10" fmla="*/ 6448188 w 7505827"/>
              <a:gd name="connsiteY10" fmla="*/ 0 h 375281"/>
              <a:gd name="connsiteX11" fmla="*/ 7505827 w 7505827"/>
              <a:gd name="connsiteY11" fmla="*/ 0 h 375281"/>
              <a:gd name="connsiteX12" fmla="*/ 7505827 w 7505827"/>
              <a:gd name="connsiteY12" fmla="*/ 375281 h 375281"/>
              <a:gd name="connsiteX13" fmla="*/ 6748421 w 7505827"/>
              <a:gd name="connsiteY13" fmla="*/ 375281 h 375281"/>
              <a:gd name="connsiteX14" fmla="*/ 6141131 w 7505827"/>
              <a:gd name="connsiteY14" fmla="*/ 375281 h 375281"/>
              <a:gd name="connsiteX15" fmla="*/ 5458783 w 7505827"/>
              <a:gd name="connsiteY15" fmla="*/ 375281 h 375281"/>
              <a:gd name="connsiteX16" fmla="*/ 4851494 w 7505827"/>
              <a:gd name="connsiteY16" fmla="*/ 375281 h 375281"/>
              <a:gd name="connsiteX17" fmla="*/ 4169146 w 7505827"/>
              <a:gd name="connsiteY17" fmla="*/ 375281 h 375281"/>
              <a:gd name="connsiteX18" fmla="*/ 3561856 w 7505827"/>
              <a:gd name="connsiteY18" fmla="*/ 375281 h 375281"/>
              <a:gd name="connsiteX19" fmla="*/ 2954566 w 7505827"/>
              <a:gd name="connsiteY19" fmla="*/ 375281 h 375281"/>
              <a:gd name="connsiteX20" fmla="*/ 2497393 w 7505827"/>
              <a:gd name="connsiteY20" fmla="*/ 375281 h 375281"/>
              <a:gd name="connsiteX21" fmla="*/ 1664929 w 7505827"/>
              <a:gd name="connsiteY21" fmla="*/ 375281 h 375281"/>
              <a:gd name="connsiteX22" fmla="*/ 1057639 w 7505827"/>
              <a:gd name="connsiteY22" fmla="*/ 375281 h 375281"/>
              <a:gd name="connsiteX23" fmla="*/ 0 w 7505827"/>
              <a:gd name="connsiteY23" fmla="*/ 375281 h 375281"/>
              <a:gd name="connsiteX24" fmla="*/ 0 w 7505827"/>
              <a:gd name="connsiteY24" fmla="*/ 0 h 375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05827" h="375281" fill="none" extrusionOk="0">
                <a:moveTo>
                  <a:pt x="0" y="0"/>
                </a:moveTo>
                <a:cubicBezTo>
                  <a:pt x="291019" y="-11458"/>
                  <a:pt x="332738" y="-29236"/>
                  <a:pt x="607290" y="0"/>
                </a:cubicBezTo>
                <a:cubicBezTo>
                  <a:pt x="881842" y="29236"/>
                  <a:pt x="1092895" y="-24578"/>
                  <a:pt x="1364696" y="0"/>
                </a:cubicBezTo>
                <a:cubicBezTo>
                  <a:pt x="1636497" y="24578"/>
                  <a:pt x="1874216" y="6326"/>
                  <a:pt x="2197160" y="0"/>
                </a:cubicBezTo>
                <a:cubicBezTo>
                  <a:pt x="2520104" y="-6326"/>
                  <a:pt x="2725842" y="-25606"/>
                  <a:pt x="2954566" y="0"/>
                </a:cubicBezTo>
                <a:cubicBezTo>
                  <a:pt x="3183290" y="25606"/>
                  <a:pt x="3335166" y="7306"/>
                  <a:pt x="3486798" y="0"/>
                </a:cubicBezTo>
                <a:cubicBezTo>
                  <a:pt x="3638430" y="-7306"/>
                  <a:pt x="3823064" y="11157"/>
                  <a:pt x="3943971" y="0"/>
                </a:cubicBezTo>
                <a:cubicBezTo>
                  <a:pt x="4064878" y="-11157"/>
                  <a:pt x="4443202" y="33341"/>
                  <a:pt x="4776435" y="0"/>
                </a:cubicBezTo>
                <a:cubicBezTo>
                  <a:pt x="5109668" y="-33341"/>
                  <a:pt x="5067476" y="1086"/>
                  <a:pt x="5308667" y="0"/>
                </a:cubicBezTo>
                <a:cubicBezTo>
                  <a:pt x="5549858" y="-1086"/>
                  <a:pt x="5781890" y="-15355"/>
                  <a:pt x="5915956" y="0"/>
                </a:cubicBezTo>
                <a:cubicBezTo>
                  <a:pt x="6050022" y="15355"/>
                  <a:pt x="6278587" y="-21825"/>
                  <a:pt x="6448188" y="0"/>
                </a:cubicBezTo>
                <a:cubicBezTo>
                  <a:pt x="6617789" y="21825"/>
                  <a:pt x="7054574" y="-44830"/>
                  <a:pt x="7505827" y="0"/>
                </a:cubicBezTo>
                <a:cubicBezTo>
                  <a:pt x="7496006" y="94762"/>
                  <a:pt x="7507528" y="247680"/>
                  <a:pt x="7505827" y="375281"/>
                </a:cubicBezTo>
                <a:cubicBezTo>
                  <a:pt x="7331222" y="371674"/>
                  <a:pt x="6995772" y="371282"/>
                  <a:pt x="6748421" y="375281"/>
                </a:cubicBezTo>
                <a:cubicBezTo>
                  <a:pt x="6501070" y="379280"/>
                  <a:pt x="6390841" y="355773"/>
                  <a:pt x="6141131" y="375281"/>
                </a:cubicBezTo>
                <a:cubicBezTo>
                  <a:pt x="5891421" y="394790"/>
                  <a:pt x="5690692" y="386230"/>
                  <a:pt x="5458783" y="375281"/>
                </a:cubicBezTo>
                <a:cubicBezTo>
                  <a:pt x="5226874" y="364332"/>
                  <a:pt x="5007063" y="347471"/>
                  <a:pt x="4851494" y="375281"/>
                </a:cubicBezTo>
                <a:cubicBezTo>
                  <a:pt x="4695925" y="403091"/>
                  <a:pt x="4316500" y="406835"/>
                  <a:pt x="4169146" y="375281"/>
                </a:cubicBezTo>
                <a:cubicBezTo>
                  <a:pt x="4021792" y="343727"/>
                  <a:pt x="3805424" y="359146"/>
                  <a:pt x="3561856" y="375281"/>
                </a:cubicBezTo>
                <a:cubicBezTo>
                  <a:pt x="3318288" y="391417"/>
                  <a:pt x="3196413" y="396592"/>
                  <a:pt x="2954566" y="375281"/>
                </a:cubicBezTo>
                <a:cubicBezTo>
                  <a:pt x="2712719" y="353971"/>
                  <a:pt x="2709530" y="352455"/>
                  <a:pt x="2497393" y="375281"/>
                </a:cubicBezTo>
                <a:cubicBezTo>
                  <a:pt x="2285256" y="398107"/>
                  <a:pt x="1923033" y="381296"/>
                  <a:pt x="1664929" y="375281"/>
                </a:cubicBezTo>
                <a:cubicBezTo>
                  <a:pt x="1406825" y="369266"/>
                  <a:pt x="1344083" y="404904"/>
                  <a:pt x="1057639" y="375281"/>
                </a:cubicBezTo>
                <a:cubicBezTo>
                  <a:pt x="771195" y="345659"/>
                  <a:pt x="292114" y="345206"/>
                  <a:pt x="0" y="375281"/>
                </a:cubicBezTo>
                <a:cubicBezTo>
                  <a:pt x="13253" y="193571"/>
                  <a:pt x="26" y="82885"/>
                  <a:pt x="0" y="0"/>
                </a:cubicBezTo>
                <a:close/>
              </a:path>
              <a:path w="7505827" h="375281" stroke="0" extrusionOk="0">
                <a:moveTo>
                  <a:pt x="0" y="0"/>
                </a:moveTo>
                <a:cubicBezTo>
                  <a:pt x="289944" y="22986"/>
                  <a:pt x="339038" y="14406"/>
                  <a:pt x="607290" y="0"/>
                </a:cubicBezTo>
                <a:cubicBezTo>
                  <a:pt x="875542" y="-14406"/>
                  <a:pt x="987506" y="6799"/>
                  <a:pt x="1214579" y="0"/>
                </a:cubicBezTo>
                <a:cubicBezTo>
                  <a:pt x="1441652" y="-6799"/>
                  <a:pt x="1715167" y="26852"/>
                  <a:pt x="2047044" y="0"/>
                </a:cubicBezTo>
                <a:cubicBezTo>
                  <a:pt x="2378921" y="-26852"/>
                  <a:pt x="2472312" y="9605"/>
                  <a:pt x="2654333" y="0"/>
                </a:cubicBezTo>
                <a:cubicBezTo>
                  <a:pt x="2836354" y="-9605"/>
                  <a:pt x="3045611" y="12845"/>
                  <a:pt x="3261623" y="0"/>
                </a:cubicBezTo>
                <a:cubicBezTo>
                  <a:pt x="3477635" y="-12845"/>
                  <a:pt x="3764764" y="-36385"/>
                  <a:pt x="4019029" y="0"/>
                </a:cubicBezTo>
                <a:cubicBezTo>
                  <a:pt x="4273294" y="36385"/>
                  <a:pt x="4257569" y="-16047"/>
                  <a:pt x="4476202" y="0"/>
                </a:cubicBezTo>
                <a:cubicBezTo>
                  <a:pt x="4694835" y="16047"/>
                  <a:pt x="5082409" y="70"/>
                  <a:pt x="5308667" y="0"/>
                </a:cubicBezTo>
                <a:cubicBezTo>
                  <a:pt x="5534926" y="-70"/>
                  <a:pt x="5610908" y="-15309"/>
                  <a:pt x="5765840" y="0"/>
                </a:cubicBezTo>
                <a:cubicBezTo>
                  <a:pt x="5920772" y="15309"/>
                  <a:pt x="6183701" y="-7967"/>
                  <a:pt x="6448188" y="0"/>
                </a:cubicBezTo>
                <a:cubicBezTo>
                  <a:pt x="6712675" y="7967"/>
                  <a:pt x="7161368" y="17749"/>
                  <a:pt x="7505827" y="0"/>
                </a:cubicBezTo>
                <a:cubicBezTo>
                  <a:pt x="7504924" y="124472"/>
                  <a:pt x="7509542" y="282194"/>
                  <a:pt x="7505827" y="375281"/>
                </a:cubicBezTo>
                <a:cubicBezTo>
                  <a:pt x="7296787" y="378794"/>
                  <a:pt x="6960840" y="354812"/>
                  <a:pt x="6823479" y="375281"/>
                </a:cubicBezTo>
                <a:cubicBezTo>
                  <a:pt x="6686118" y="395750"/>
                  <a:pt x="6393180" y="372839"/>
                  <a:pt x="6216189" y="375281"/>
                </a:cubicBezTo>
                <a:cubicBezTo>
                  <a:pt x="6039198" y="377724"/>
                  <a:pt x="5757340" y="344274"/>
                  <a:pt x="5533842" y="375281"/>
                </a:cubicBezTo>
                <a:cubicBezTo>
                  <a:pt x="5310344" y="406288"/>
                  <a:pt x="5074710" y="400218"/>
                  <a:pt x="4851494" y="375281"/>
                </a:cubicBezTo>
                <a:cubicBezTo>
                  <a:pt x="4628278" y="350344"/>
                  <a:pt x="4495222" y="384383"/>
                  <a:pt x="4319262" y="375281"/>
                </a:cubicBezTo>
                <a:cubicBezTo>
                  <a:pt x="4143302" y="366179"/>
                  <a:pt x="3979510" y="373315"/>
                  <a:pt x="3862089" y="375281"/>
                </a:cubicBezTo>
                <a:cubicBezTo>
                  <a:pt x="3744668" y="377247"/>
                  <a:pt x="3372219" y="363615"/>
                  <a:pt x="3179741" y="375281"/>
                </a:cubicBezTo>
                <a:cubicBezTo>
                  <a:pt x="2987263" y="386947"/>
                  <a:pt x="2656983" y="399245"/>
                  <a:pt x="2497393" y="375281"/>
                </a:cubicBezTo>
                <a:cubicBezTo>
                  <a:pt x="2337803" y="351317"/>
                  <a:pt x="2044288" y="335215"/>
                  <a:pt x="1664929" y="375281"/>
                </a:cubicBezTo>
                <a:cubicBezTo>
                  <a:pt x="1285570" y="415347"/>
                  <a:pt x="1300082" y="371820"/>
                  <a:pt x="1057639" y="375281"/>
                </a:cubicBezTo>
                <a:cubicBezTo>
                  <a:pt x="815196" y="378743"/>
                  <a:pt x="326686" y="413652"/>
                  <a:pt x="0" y="375281"/>
                </a:cubicBezTo>
                <a:cubicBezTo>
                  <a:pt x="-16982" y="269138"/>
                  <a:pt x="12629" y="88019"/>
                  <a:pt x="0" y="0"/>
                </a:cubicBezTo>
                <a:close/>
              </a:path>
            </a:pathLst>
          </a:custGeom>
          <a:solidFill>
            <a:srgbClr val="FFFF00">
              <a:alpha val="10000"/>
            </a:srgbClr>
          </a:solidFill>
          <a:ln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326121500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9F339E-19FA-5BED-4863-1F520ED89D8A}"/>
              </a:ext>
            </a:extLst>
          </p:cNvPr>
          <p:cNvSpPr txBox="1"/>
          <p:nvPr/>
        </p:nvSpPr>
        <p:spPr>
          <a:xfrm>
            <a:off x="607657" y="260826"/>
            <a:ext cx="5655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Emails Between Christine and Robert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FEBE80-209A-B1C8-797C-EFB84E3C2EFD}"/>
              </a:ext>
            </a:extLst>
          </p:cNvPr>
          <p:cNvSpPr/>
          <p:nvPr/>
        </p:nvSpPr>
        <p:spPr>
          <a:xfrm>
            <a:off x="210519" y="2250477"/>
            <a:ext cx="7505827" cy="375281"/>
          </a:xfrm>
          <a:custGeom>
            <a:avLst/>
            <a:gdLst>
              <a:gd name="connsiteX0" fmla="*/ 0 w 7505827"/>
              <a:gd name="connsiteY0" fmla="*/ 0 h 375281"/>
              <a:gd name="connsiteX1" fmla="*/ 607290 w 7505827"/>
              <a:gd name="connsiteY1" fmla="*/ 0 h 375281"/>
              <a:gd name="connsiteX2" fmla="*/ 1364696 w 7505827"/>
              <a:gd name="connsiteY2" fmla="*/ 0 h 375281"/>
              <a:gd name="connsiteX3" fmla="*/ 2197160 w 7505827"/>
              <a:gd name="connsiteY3" fmla="*/ 0 h 375281"/>
              <a:gd name="connsiteX4" fmla="*/ 2954566 w 7505827"/>
              <a:gd name="connsiteY4" fmla="*/ 0 h 375281"/>
              <a:gd name="connsiteX5" fmla="*/ 3486798 w 7505827"/>
              <a:gd name="connsiteY5" fmla="*/ 0 h 375281"/>
              <a:gd name="connsiteX6" fmla="*/ 3943971 w 7505827"/>
              <a:gd name="connsiteY6" fmla="*/ 0 h 375281"/>
              <a:gd name="connsiteX7" fmla="*/ 4776435 w 7505827"/>
              <a:gd name="connsiteY7" fmla="*/ 0 h 375281"/>
              <a:gd name="connsiteX8" fmla="*/ 5308667 w 7505827"/>
              <a:gd name="connsiteY8" fmla="*/ 0 h 375281"/>
              <a:gd name="connsiteX9" fmla="*/ 5915956 w 7505827"/>
              <a:gd name="connsiteY9" fmla="*/ 0 h 375281"/>
              <a:gd name="connsiteX10" fmla="*/ 6448188 w 7505827"/>
              <a:gd name="connsiteY10" fmla="*/ 0 h 375281"/>
              <a:gd name="connsiteX11" fmla="*/ 7505827 w 7505827"/>
              <a:gd name="connsiteY11" fmla="*/ 0 h 375281"/>
              <a:gd name="connsiteX12" fmla="*/ 7505827 w 7505827"/>
              <a:gd name="connsiteY12" fmla="*/ 375281 h 375281"/>
              <a:gd name="connsiteX13" fmla="*/ 6748421 w 7505827"/>
              <a:gd name="connsiteY13" fmla="*/ 375281 h 375281"/>
              <a:gd name="connsiteX14" fmla="*/ 6141131 w 7505827"/>
              <a:gd name="connsiteY14" fmla="*/ 375281 h 375281"/>
              <a:gd name="connsiteX15" fmla="*/ 5458783 w 7505827"/>
              <a:gd name="connsiteY15" fmla="*/ 375281 h 375281"/>
              <a:gd name="connsiteX16" fmla="*/ 4851494 w 7505827"/>
              <a:gd name="connsiteY16" fmla="*/ 375281 h 375281"/>
              <a:gd name="connsiteX17" fmla="*/ 4169146 w 7505827"/>
              <a:gd name="connsiteY17" fmla="*/ 375281 h 375281"/>
              <a:gd name="connsiteX18" fmla="*/ 3561856 w 7505827"/>
              <a:gd name="connsiteY18" fmla="*/ 375281 h 375281"/>
              <a:gd name="connsiteX19" fmla="*/ 2954566 w 7505827"/>
              <a:gd name="connsiteY19" fmla="*/ 375281 h 375281"/>
              <a:gd name="connsiteX20" fmla="*/ 2497393 w 7505827"/>
              <a:gd name="connsiteY20" fmla="*/ 375281 h 375281"/>
              <a:gd name="connsiteX21" fmla="*/ 1664929 w 7505827"/>
              <a:gd name="connsiteY21" fmla="*/ 375281 h 375281"/>
              <a:gd name="connsiteX22" fmla="*/ 1057639 w 7505827"/>
              <a:gd name="connsiteY22" fmla="*/ 375281 h 375281"/>
              <a:gd name="connsiteX23" fmla="*/ 0 w 7505827"/>
              <a:gd name="connsiteY23" fmla="*/ 375281 h 375281"/>
              <a:gd name="connsiteX24" fmla="*/ 0 w 7505827"/>
              <a:gd name="connsiteY24" fmla="*/ 0 h 375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05827" h="375281" fill="none" extrusionOk="0">
                <a:moveTo>
                  <a:pt x="0" y="0"/>
                </a:moveTo>
                <a:cubicBezTo>
                  <a:pt x="291019" y="-11458"/>
                  <a:pt x="332738" y="-29236"/>
                  <a:pt x="607290" y="0"/>
                </a:cubicBezTo>
                <a:cubicBezTo>
                  <a:pt x="881842" y="29236"/>
                  <a:pt x="1092895" y="-24578"/>
                  <a:pt x="1364696" y="0"/>
                </a:cubicBezTo>
                <a:cubicBezTo>
                  <a:pt x="1636497" y="24578"/>
                  <a:pt x="1874216" y="6326"/>
                  <a:pt x="2197160" y="0"/>
                </a:cubicBezTo>
                <a:cubicBezTo>
                  <a:pt x="2520104" y="-6326"/>
                  <a:pt x="2725842" y="-25606"/>
                  <a:pt x="2954566" y="0"/>
                </a:cubicBezTo>
                <a:cubicBezTo>
                  <a:pt x="3183290" y="25606"/>
                  <a:pt x="3335166" y="7306"/>
                  <a:pt x="3486798" y="0"/>
                </a:cubicBezTo>
                <a:cubicBezTo>
                  <a:pt x="3638430" y="-7306"/>
                  <a:pt x="3823064" y="11157"/>
                  <a:pt x="3943971" y="0"/>
                </a:cubicBezTo>
                <a:cubicBezTo>
                  <a:pt x="4064878" y="-11157"/>
                  <a:pt x="4443202" y="33341"/>
                  <a:pt x="4776435" y="0"/>
                </a:cubicBezTo>
                <a:cubicBezTo>
                  <a:pt x="5109668" y="-33341"/>
                  <a:pt x="5067476" y="1086"/>
                  <a:pt x="5308667" y="0"/>
                </a:cubicBezTo>
                <a:cubicBezTo>
                  <a:pt x="5549858" y="-1086"/>
                  <a:pt x="5781890" y="-15355"/>
                  <a:pt x="5915956" y="0"/>
                </a:cubicBezTo>
                <a:cubicBezTo>
                  <a:pt x="6050022" y="15355"/>
                  <a:pt x="6278587" y="-21825"/>
                  <a:pt x="6448188" y="0"/>
                </a:cubicBezTo>
                <a:cubicBezTo>
                  <a:pt x="6617789" y="21825"/>
                  <a:pt x="7054574" y="-44830"/>
                  <a:pt x="7505827" y="0"/>
                </a:cubicBezTo>
                <a:cubicBezTo>
                  <a:pt x="7496006" y="94762"/>
                  <a:pt x="7507528" y="247680"/>
                  <a:pt x="7505827" y="375281"/>
                </a:cubicBezTo>
                <a:cubicBezTo>
                  <a:pt x="7331222" y="371674"/>
                  <a:pt x="6995772" y="371282"/>
                  <a:pt x="6748421" y="375281"/>
                </a:cubicBezTo>
                <a:cubicBezTo>
                  <a:pt x="6501070" y="379280"/>
                  <a:pt x="6390841" y="355773"/>
                  <a:pt x="6141131" y="375281"/>
                </a:cubicBezTo>
                <a:cubicBezTo>
                  <a:pt x="5891421" y="394790"/>
                  <a:pt x="5690692" y="386230"/>
                  <a:pt x="5458783" y="375281"/>
                </a:cubicBezTo>
                <a:cubicBezTo>
                  <a:pt x="5226874" y="364332"/>
                  <a:pt x="5007063" y="347471"/>
                  <a:pt x="4851494" y="375281"/>
                </a:cubicBezTo>
                <a:cubicBezTo>
                  <a:pt x="4695925" y="403091"/>
                  <a:pt x="4316500" y="406835"/>
                  <a:pt x="4169146" y="375281"/>
                </a:cubicBezTo>
                <a:cubicBezTo>
                  <a:pt x="4021792" y="343727"/>
                  <a:pt x="3805424" y="359146"/>
                  <a:pt x="3561856" y="375281"/>
                </a:cubicBezTo>
                <a:cubicBezTo>
                  <a:pt x="3318288" y="391417"/>
                  <a:pt x="3196413" y="396592"/>
                  <a:pt x="2954566" y="375281"/>
                </a:cubicBezTo>
                <a:cubicBezTo>
                  <a:pt x="2712719" y="353971"/>
                  <a:pt x="2709530" y="352455"/>
                  <a:pt x="2497393" y="375281"/>
                </a:cubicBezTo>
                <a:cubicBezTo>
                  <a:pt x="2285256" y="398107"/>
                  <a:pt x="1923033" y="381296"/>
                  <a:pt x="1664929" y="375281"/>
                </a:cubicBezTo>
                <a:cubicBezTo>
                  <a:pt x="1406825" y="369266"/>
                  <a:pt x="1344083" y="404904"/>
                  <a:pt x="1057639" y="375281"/>
                </a:cubicBezTo>
                <a:cubicBezTo>
                  <a:pt x="771195" y="345659"/>
                  <a:pt x="292114" y="345206"/>
                  <a:pt x="0" y="375281"/>
                </a:cubicBezTo>
                <a:cubicBezTo>
                  <a:pt x="13253" y="193571"/>
                  <a:pt x="26" y="82885"/>
                  <a:pt x="0" y="0"/>
                </a:cubicBezTo>
                <a:close/>
              </a:path>
              <a:path w="7505827" h="375281" stroke="0" extrusionOk="0">
                <a:moveTo>
                  <a:pt x="0" y="0"/>
                </a:moveTo>
                <a:cubicBezTo>
                  <a:pt x="289944" y="22986"/>
                  <a:pt x="339038" y="14406"/>
                  <a:pt x="607290" y="0"/>
                </a:cubicBezTo>
                <a:cubicBezTo>
                  <a:pt x="875542" y="-14406"/>
                  <a:pt x="987506" y="6799"/>
                  <a:pt x="1214579" y="0"/>
                </a:cubicBezTo>
                <a:cubicBezTo>
                  <a:pt x="1441652" y="-6799"/>
                  <a:pt x="1715167" y="26852"/>
                  <a:pt x="2047044" y="0"/>
                </a:cubicBezTo>
                <a:cubicBezTo>
                  <a:pt x="2378921" y="-26852"/>
                  <a:pt x="2472312" y="9605"/>
                  <a:pt x="2654333" y="0"/>
                </a:cubicBezTo>
                <a:cubicBezTo>
                  <a:pt x="2836354" y="-9605"/>
                  <a:pt x="3045611" y="12845"/>
                  <a:pt x="3261623" y="0"/>
                </a:cubicBezTo>
                <a:cubicBezTo>
                  <a:pt x="3477635" y="-12845"/>
                  <a:pt x="3764764" y="-36385"/>
                  <a:pt x="4019029" y="0"/>
                </a:cubicBezTo>
                <a:cubicBezTo>
                  <a:pt x="4273294" y="36385"/>
                  <a:pt x="4257569" y="-16047"/>
                  <a:pt x="4476202" y="0"/>
                </a:cubicBezTo>
                <a:cubicBezTo>
                  <a:pt x="4694835" y="16047"/>
                  <a:pt x="5082409" y="70"/>
                  <a:pt x="5308667" y="0"/>
                </a:cubicBezTo>
                <a:cubicBezTo>
                  <a:pt x="5534926" y="-70"/>
                  <a:pt x="5610908" y="-15309"/>
                  <a:pt x="5765840" y="0"/>
                </a:cubicBezTo>
                <a:cubicBezTo>
                  <a:pt x="5920772" y="15309"/>
                  <a:pt x="6183701" y="-7967"/>
                  <a:pt x="6448188" y="0"/>
                </a:cubicBezTo>
                <a:cubicBezTo>
                  <a:pt x="6712675" y="7967"/>
                  <a:pt x="7161368" y="17749"/>
                  <a:pt x="7505827" y="0"/>
                </a:cubicBezTo>
                <a:cubicBezTo>
                  <a:pt x="7504924" y="124472"/>
                  <a:pt x="7509542" y="282194"/>
                  <a:pt x="7505827" y="375281"/>
                </a:cubicBezTo>
                <a:cubicBezTo>
                  <a:pt x="7296787" y="378794"/>
                  <a:pt x="6960840" y="354812"/>
                  <a:pt x="6823479" y="375281"/>
                </a:cubicBezTo>
                <a:cubicBezTo>
                  <a:pt x="6686118" y="395750"/>
                  <a:pt x="6393180" y="372839"/>
                  <a:pt x="6216189" y="375281"/>
                </a:cubicBezTo>
                <a:cubicBezTo>
                  <a:pt x="6039198" y="377724"/>
                  <a:pt x="5757340" y="344274"/>
                  <a:pt x="5533842" y="375281"/>
                </a:cubicBezTo>
                <a:cubicBezTo>
                  <a:pt x="5310344" y="406288"/>
                  <a:pt x="5074710" y="400218"/>
                  <a:pt x="4851494" y="375281"/>
                </a:cubicBezTo>
                <a:cubicBezTo>
                  <a:pt x="4628278" y="350344"/>
                  <a:pt x="4495222" y="384383"/>
                  <a:pt x="4319262" y="375281"/>
                </a:cubicBezTo>
                <a:cubicBezTo>
                  <a:pt x="4143302" y="366179"/>
                  <a:pt x="3979510" y="373315"/>
                  <a:pt x="3862089" y="375281"/>
                </a:cubicBezTo>
                <a:cubicBezTo>
                  <a:pt x="3744668" y="377247"/>
                  <a:pt x="3372219" y="363615"/>
                  <a:pt x="3179741" y="375281"/>
                </a:cubicBezTo>
                <a:cubicBezTo>
                  <a:pt x="2987263" y="386947"/>
                  <a:pt x="2656983" y="399245"/>
                  <a:pt x="2497393" y="375281"/>
                </a:cubicBezTo>
                <a:cubicBezTo>
                  <a:pt x="2337803" y="351317"/>
                  <a:pt x="2044288" y="335215"/>
                  <a:pt x="1664929" y="375281"/>
                </a:cubicBezTo>
                <a:cubicBezTo>
                  <a:pt x="1285570" y="415347"/>
                  <a:pt x="1300082" y="371820"/>
                  <a:pt x="1057639" y="375281"/>
                </a:cubicBezTo>
                <a:cubicBezTo>
                  <a:pt x="815196" y="378743"/>
                  <a:pt x="326686" y="413652"/>
                  <a:pt x="0" y="375281"/>
                </a:cubicBezTo>
                <a:cubicBezTo>
                  <a:pt x="-16982" y="269138"/>
                  <a:pt x="12629" y="88019"/>
                  <a:pt x="0" y="0"/>
                </a:cubicBezTo>
                <a:close/>
              </a:path>
            </a:pathLst>
          </a:custGeom>
          <a:solidFill>
            <a:srgbClr val="FFFF00">
              <a:alpha val="10000"/>
            </a:srgbClr>
          </a:solidFill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26121500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9F1178-E045-86D5-BBE8-88878C38CBC0}"/>
              </a:ext>
            </a:extLst>
          </p:cNvPr>
          <p:cNvSpPr/>
          <p:nvPr/>
        </p:nvSpPr>
        <p:spPr>
          <a:xfrm>
            <a:off x="317055" y="4721120"/>
            <a:ext cx="7505827" cy="884896"/>
          </a:xfrm>
          <a:custGeom>
            <a:avLst/>
            <a:gdLst>
              <a:gd name="connsiteX0" fmla="*/ 0 w 7505827"/>
              <a:gd name="connsiteY0" fmla="*/ 0 h 884896"/>
              <a:gd name="connsiteX1" fmla="*/ 532231 w 7505827"/>
              <a:gd name="connsiteY1" fmla="*/ 0 h 884896"/>
              <a:gd name="connsiteX2" fmla="*/ 1289638 w 7505827"/>
              <a:gd name="connsiteY2" fmla="*/ 0 h 884896"/>
              <a:gd name="connsiteX3" fmla="*/ 1821869 w 7505827"/>
              <a:gd name="connsiteY3" fmla="*/ 0 h 884896"/>
              <a:gd name="connsiteX4" fmla="*/ 2279042 w 7505827"/>
              <a:gd name="connsiteY4" fmla="*/ 0 h 884896"/>
              <a:gd name="connsiteX5" fmla="*/ 3111506 w 7505827"/>
              <a:gd name="connsiteY5" fmla="*/ 0 h 884896"/>
              <a:gd name="connsiteX6" fmla="*/ 3643738 w 7505827"/>
              <a:gd name="connsiteY6" fmla="*/ 0 h 884896"/>
              <a:gd name="connsiteX7" fmla="*/ 4251027 w 7505827"/>
              <a:gd name="connsiteY7" fmla="*/ 0 h 884896"/>
              <a:gd name="connsiteX8" fmla="*/ 4783259 w 7505827"/>
              <a:gd name="connsiteY8" fmla="*/ 0 h 884896"/>
              <a:gd name="connsiteX9" fmla="*/ 5615723 w 7505827"/>
              <a:gd name="connsiteY9" fmla="*/ 0 h 884896"/>
              <a:gd name="connsiteX10" fmla="*/ 6223013 w 7505827"/>
              <a:gd name="connsiteY10" fmla="*/ 0 h 884896"/>
              <a:gd name="connsiteX11" fmla="*/ 6755244 w 7505827"/>
              <a:gd name="connsiteY11" fmla="*/ 0 h 884896"/>
              <a:gd name="connsiteX12" fmla="*/ 7505827 w 7505827"/>
              <a:gd name="connsiteY12" fmla="*/ 0 h 884896"/>
              <a:gd name="connsiteX13" fmla="*/ 7505827 w 7505827"/>
              <a:gd name="connsiteY13" fmla="*/ 433599 h 884896"/>
              <a:gd name="connsiteX14" fmla="*/ 7505827 w 7505827"/>
              <a:gd name="connsiteY14" fmla="*/ 884896 h 884896"/>
              <a:gd name="connsiteX15" fmla="*/ 6673363 w 7505827"/>
              <a:gd name="connsiteY15" fmla="*/ 884896 h 884896"/>
              <a:gd name="connsiteX16" fmla="*/ 6066073 w 7505827"/>
              <a:gd name="connsiteY16" fmla="*/ 884896 h 884896"/>
              <a:gd name="connsiteX17" fmla="*/ 5458783 w 7505827"/>
              <a:gd name="connsiteY17" fmla="*/ 884896 h 884896"/>
              <a:gd name="connsiteX18" fmla="*/ 5001610 w 7505827"/>
              <a:gd name="connsiteY18" fmla="*/ 884896 h 884896"/>
              <a:gd name="connsiteX19" fmla="*/ 4169146 w 7505827"/>
              <a:gd name="connsiteY19" fmla="*/ 884896 h 884896"/>
              <a:gd name="connsiteX20" fmla="*/ 3561856 w 7505827"/>
              <a:gd name="connsiteY20" fmla="*/ 884896 h 884896"/>
              <a:gd name="connsiteX21" fmla="*/ 2804450 w 7505827"/>
              <a:gd name="connsiteY21" fmla="*/ 884896 h 884896"/>
              <a:gd name="connsiteX22" fmla="*/ 1971985 w 7505827"/>
              <a:gd name="connsiteY22" fmla="*/ 884896 h 884896"/>
              <a:gd name="connsiteX23" fmla="*/ 1289638 w 7505827"/>
              <a:gd name="connsiteY23" fmla="*/ 884896 h 884896"/>
              <a:gd name="connsiteX24" fmla="*/ 832464 w 7505827"/>
              <a:gd name="connsiteY24" fmla="*/ 884896 h 884896"/>
              <a:gd name="connsiteX25" fmla="*/ 0 w 7505827"/>
              <a:gd name="connsiteY25" fmla="*/ 884896 h 884896"/>
              <a:gd name="connsiteX26" fmla="*/ 0 w 7505827"/>
              <a:gd name="connsiteY26" fmla="*/ 468995 h 884896"/>
              <a:gd name="connsiteX27" fmla="*/ 0 w 7505827"/>
              <a:gd name="connsiteY27" fmla="*/ 0 h 884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505827" h="884896" fill="none" extrusionOk="0">
                <a:moveTo>
                  <a:pt x="0" y="0"/>
                </a:moveTo>
                <a:cubicBezTo>
                  <a:pt x="124699" y="10669"/>
                  <a:pt x="306199" y="1427"/>
                  <a:pt x="532231" y="0"/>
                </a:cubicBezTo>
                <a:cubicBezTo>
                  <a:pt x="758263" y="-1427"/>
                  <a:pt x="1058086" y="-26902"/>
                  <a:pt x="1289638" y="0"/>
                </a:cubicBezTo>
                <a:cubicBezTo>
                  <a:pt x="1521190" y="26902"/>
                  <a:pt x="1672533" y="15234"/>
                  <a:pt x="1821869" y="0"/>
                </a:cubicBezTo>
                <a:cubicBezTo>
                  <a:pt x="1971205" y="-15234"/>
                  <a:pt x="2158135" y="11157"/>
                  <a:pt x="2279042" y="0"/>
                </a:cubicBezTo>
                <a:cubicBezTo>
                  <a:pt x="2399949" y="-11157"/>
                  <a:pt x="2778273" y="33341"/>
                  <a:pt x="3111506" y="0"/>
                </a:cubicBezTo>
                <a:cubicBezTo>
                  <a:pt x="3444739" y="-33341"/>
                  <a:pt x="3402547" y="1086"/>
                  <a:pt x="3643738" y="0"/>
                </a:cubicBezTo>
                <a:cubicBezTo>
                  <a:pt x="3884929" y="-1086"/>
                  <a:pt x="4116961" y="-15355"/>
                  <a:pt x="4251027" y="0"/>
                </a:cubicBezTo>
                <a:cubicBezTo>
                  <a:pt x="4385093" y="15355"/>
                  <a:pt x="4613658" y="-21825"/>
                  <a:pt x="4783259" y="0"/>
                </a:cubicBezTo>
                <a:cubicBezTo>
                  <a:pt x="4952860" y="21825"/>
                  <a:pt x="5293564" y="28924"/>
                  <a:pt x="5615723" y="0"/>
                </a:cubicBezTo>
                <a:cubicBezTo>
                  <a:pt x="5937882" y="-28924"/>
                  <a:pt x="5923902" y="-1654"/>
                  <a:pt x="6223013" y="0"/>
                </a:cubicBezTo>
                <a:cubicBezTo>
                  <a:pt x="6522124" y="1654"/>
                  <a:pt x="6602791" y="-22372"/>
                  <a:pt x="6755244" y="0"/>
                </a:cubicBezTo>
                <a:cubicBezTo>
                  <a:pt x="6907697" y="22372"/>
                  <a:pt x="7195295" y="-29349"/>
                  <a:pt x="7505827" y="0"/>
                </a:cubicBezTo>
                <a:cubicBezTo>
                  <a:pt x="7517300" y="166228"/>
                  <a:pt x="7521080" y="268072"/>
                  <a:pt x="7505827" y="433599"/>
                </a:cubicBezTo>
                <a:cubicBezTo>
                  <a:pt x="7490574" y="599126"/>
                  <a:pt x="7494848" y="671645"/>
                  <a:pt x="7505827" y="884896"/>
                </a:cubicBezTo>
                <a:cubicBezTo>
                  <a:pt x="7267586" y="849959"/>
                  <a:pt x="7010062" y="866311"/>
                  <a:pt x="6673363" y="884896"/>
                </a:cubicBezTo>
                <a:cubicBezTo>
                  <a:pt x="6336664" y="903481"/>
                  <a:pt x="6309641" y="868761"/>
                  <a:pt x="6066073" y="884896"/>
                </a:cubicBezTo>
                <a:cubicBezTo>
                  <a:pt x="5822505" y="901032"/>
                  <a:pt x="5700630" y="906207"/>
                  <a:pt x="5458783" y="884896"/>
                </a:cubicBezTo>
                <a:cubicBezTo>
                  <a:pt x="5216936" y="863586"/>
                  <a:pt x="5213747" y="862070"/>
                  <a:pt x="5001610" y="884896"/>
                </a:cubicBezTo>
                <a:cubicBezTo>
                  <a:pt x="4789473" y="907722"/>
                  <a:pt x="4427250" y="890911"/>
                  <a:pt x="4169146" y="884896"/>
                </a:cubicBezTo>
                <a:cubicBezTo>
                  <a:pt x="3911042" y="878881"/>
                  <a:pt x="3848300" y="914519"/>
                  <a:pt x="3561856" y="884896"/>
                </a:cubicBezTo>
                <a:cubicBezTo>
                  <a:pt x="3275412" y="855274"/>
                  <a:pt x="3151784" y="895080"/>
                  <a:pt x="2804450" y="884896"/>
                </a:cubicBezTo>
                <a:cubicBezTo>
                  <a:pt x="2457116" y="874712"/>
                  <a:pt x="2358613" y="905328"/>
                  <a:pt x="1971985" y="884896"/>
                </a:cubicBezTo>
                <a:cubicBezTo>
                  <a:pt x="1585357" y="864464"/>
                  <a:pt x="1521072" y="852237"/>
                  <a:pt x="1289638" y="884896"/>
                </a:cubicBezTo>
                <a:cubicBezTo>
                  <a:pt x="1058204" y="917555"/>
                  <a:pt x="941256" y="897758"/>
                  <a:pt x="832464" y="884896"/>
                </a:cubicBezTo>
                <a:cubicBezTo>
                  <a:pt x="723672" y="872034"/>
                  <a:pt x="278404" y="908699"/>
                  <a:pt x="0" y="884896"/>
                </a:cubicBezTo>
                <a:cubicBezTo>
                  <a:pt x="3933" y="707644"/>
                  <a:pt x="-4483" y="675344"/>
                  <a:pt x="0" y="468995"/>
                </a:cubicBezTo>
                <a:cubicBezTo>
                  <a:pt x="4483" y="262646"/>
                  <a:pt x="-15299" y="97795"/>
                  <a:pt x="0" y="0"/>
                </a:cubicBezTo>
                <a:close/>
              </a:path>
              <a:path w="7505827" h="884896" stroke="0" extrusionOk="0">
                <a:moveTo>
                  <a:pt x="0" y="0"/>
                </a:moveTo>
                <a:cubicBezTo>
                  <a:pt x="289944" y="22986"/>
                  <a:pt x="339038" y="14406"/>
                  <a:pt x="607290" y="0"/>
                </a:cubicBezTo>
                <a:cubicBezTo>
                  <a:pt x="875542" y="-14406"/>
                  <a:pt x="987506" y="6799"/>
                  <a:pt x="1214579" y="0"/>
                </a:cubicBezTo>
                <a:cubicBezTo>
                  <a:pt x="1441652" y="-6799"/>
                  <a:pt x="1715167" y="26852"/>
                  <a:pt x="2047044" y="0"/>
                </a:cubicBezTo>
                <a:cubicBezTo>
                  <a:pt x="2378921" y="-26852"/>
                  <a:pt x="2472312" y="9605"/>
                  <a:pt x="2654333" y="0"/>
                </a:cubicBezTo>
                <a:cubicBezTo>
                  <a:pt x="2836354" y="-9605"/>
                  <a:pt x="3045611" y="12845"/>
                  <a:pt x="3261623" y="0"/>
                </a:cubicBezTo>
                <a:cubicBezTo>
                  <a:pt x="3477635" y="-12845"/>
                  <a:pt x="3764764" y="-36385"/>
                  <a:pt x="4019029" y="0"/>
                </a:cubicBezTo>
                <a:cubicBezTo>
                  <a:pt x="4273294" y="36385"/>
                  <a:pt x="4257569" y="-16047"/>
                  <a:pt x="4476202" y="0"/>
                </a:cubicBezTo>
                <a:cubicBezTo>
                  <a:pt x="4694835" y="16047"/>
                  <a:pt x="5082409" y="70"/>
                  <a:pt x="5308667" y="0"/>
                </a:cubicBezTo>
                <a:cubicBezTo>
                  <a:pt x="5534926" y="-70"/>
                  <a:pt x="5610908" y="-15309"/>
                  <a:pt x="5765840" y="0"/>
                </a:cubicBezTo>
                <a:cubicBezTo>
                  <a:pt x="5920772" y="15309"/>
                  <a:pt x="6183701" y="-7967"/>
                  <a:pt x="6448188" y="0"/>
                </a:cubicBezTo>
                <a:cubicBezTo>
                  <a:pt x="6712675" y="7967"/>
                  <a:pt x="7161368" y="17749"/>
                  <a:pt x="7505827" y="0"/>
                </a:cubicBezTo>
                <a:cubicBezTo>
                  <a:pt x="7486038" y="95831"/>
                  <a:pt x="7496057" y="243706"/>
                  <a:pt x="7505827" y="424750"/>
                </a:cubicBezTo>
                <a:cubicBezTo>
                  <a:pt x="7515598" y="605794"/>
                  <a:pt x="7493472" y="754482"/>
                  <a:pt x="7505827" y="884896"/>
                </a:cubicBezTo>
                <a:cubicBezTo>
                  <a:pt x="7331489" y="888317"/>
                  <a:pt x="7133458" y="878234"/>
                  <a:pt x="6973596" y="884896"/>
                </a:cubicBezTo>
                <a:cubicBezTo>
                  <a:pt x="6813734" y="891558"/>
                  <a:pt x="6516767" y="857258"/>
                  <a:pt x="6291248" y="884896"/>
                </a:cubicBezTo>
                <a:cubicBezTo>
                  <a:pt x="6065729" y="912534"/>
                  <a:pt x="5832116" y="909833"/>
                  <a:pt x="5608900" y="884896"/>
                </a:cubicBezTo>
                <a:cubicBezTo>
                  <a:pt x="5385684" y="859959"/>
                  <a:pt x="5252628" y="893998"/>
                  <a:pt x="5076668" y="884896"/>
                </a:cubicBezTo>
                <a:cubicBezTo>
                  <a:pt x="4900708" y="875794"/>
                  <a:pt x="4736916" y="882930"/>
                  <a:pt x="4619495" y="884896"/>
                </a:cubicBezTo>
                <a:cubicBezTo>
                  <a:pt x="4502074" y="886862"/>
                  <a:pt x="4129625" y="873230"/>
                  <a:pt x="3937147" y="884896"/>
                </a:cubicBezTo>
                <a:cubicBezTo>
                  <a:pt x="3744669" y="896562"/>
                  <a:pt x="3413533" y="903164"/>
                  <a:pt x="3254800" y="884896"/>
                </a:cubicBezTo>
                <a:cubicBezTo>
                  <a:pt x="3096067" y="866628"/>
                  <a:pt x="2804510" y="847621"/>
                  <a:pt x="2422335" y="884896"/>
                </a:cubicBezTo>
                <a:cubicBezTo>
                  <a:pt x="2040160" y="922171"/>
                  <a:pt x="2057488" y="881435"/>
                  <a:pt x="1815045" y="884896"/>
                </a:cubicBezTo>
                <a:cubicBezTo>
                  <a:pt x="1572602" y="888358"/>
                  <a:pt x="1469129" y="889096"/>
                  <a:pt x="1207756" y="884896"/>
                </a:cubicBezTo>
                <a:cubicBezTo>
                  <a:pt x="946383" y="880696"/>
                  <a:pt x="540665" y="858480"/>
                  <a:pt x="0" y="884896"/>
                </a:cubicBezTo>
                <a:cubicBezTo>
                  <a:pt x="-15289" y="724804"/>
                  <a:pt x="-18000" y="587969"/>
                  <a:pt x="0" y="433599"/>
                </a:cubicBezTo>
                <a:cubicBezTo>
                  <a:pt x="18000" y="279229"/>
                  <a:pt x="9147" y="168405"/>
                  <a:pt x="0" y="0"/>
                </a:cubicBezTo>
                <a:close/>
              </a:path>
            </a:pathLst>
          </a:custGeom>
          <a:solidFill>
            <a:srgbClr val="FFFF00">
              <a:alpha val="10000"/>
            </a:srgbClr>
          </a:solidFill>
          <a:ln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326121500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054" y="1320586"/>
            <a:ext cx="6931025" cy="0"/>
          </a:xfrm>
          <a:custGeom>
            <a:avLst/>
            <a:gdLst/>
            <a:ahLst/>
            <a:cxnLst/>
            <a:rect l="l" t="t" r="r" b="b"/>
            <a:pathLst>
              <a:path w="6931025">
                <a:moveTo>
                  <a:pt x="0" y="0"/>
                </a:moveTo>
                <a:lnTo>
                  <a:pt x="6930485" y="0"/>
                </a:lnTo>
              </a:path>
            </a:pathLst>
          </a:custGeom>
          <a:ln w="6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9070" y="2083048"/>
            <a:ext cx="6589395" cy="0"/>
          </a:xfrm>
          <a:custGeom>
            <a:avLst/>
            <a:gdLst/>
            <a:ahLst/>
            <a:cxnLst/>
            <a:rect l="l" t="t" r="r" b="b"/>
            <a:pathLst>
              <a:path w="6589395">
                <a:moveTo>
                  <a:pt x="0" y="0"/>
                </a:moveTo>
                <a:lnTo>
                  <a:pt x="6588841" y="0"/>
                </a:lnTo>
              </a:path>
            </a:pathLst>
          </a:custGeom>
          <a:ln w="6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7054" y="3153544"/>
            <a:ext cx="6931025" cy="0"/>
          </a:xfrm>
          <a:custGeom>
            <a:avLst/>
            <a:gdLst/>
            <a:ahLst/>
            <a:cxnLst/>
            <a:rect l="l" t="t" r="r" b="b"/>
            <a:pathLst>
              <a:path w="6931025">
                <a:moveTo>
                  <a:pt x="0" y="0"/>
                </a:moveTo>
                <a:lnTo>
                  <a:pt x="6930485" y="0"/>
                </a:lnTo>
              </a:path>
            </a:pathLst>
          </a:custGeom>
          <a:ln w="6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7054" y="4995652"/>
            <a:ext cx="6931025" cy="0"/>
          </a:xfrm>
          <a:custGeom>
            <a:avLst/>
            <a:gdLst/>
            <a:ahLst/>
            <a:cxnLst/>
            <a:rect l="l" t="t" r="r" b="b"/>
            <a:pathLst>
              <a:path w="6931025">
                <a:moveTo>
                  <a:pt x="0" y="0"/>
                </a:moveTo>
                <a:lnTo>
                  <a:pt x="6930485" y="0"/>
                </a:lnTo>
              </a:path>
            </a:pathLst>
          </a:custGeom>
          <a:ln w="6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9070" y="6435180"/>
            <a:ext cx="6576695" cy="0"/>
          </a:xfrm>
          <a:custGeom>
            <a:avLst/>
            <a:gdLst/>
            <a:ahLst/>
            <a:cxnLst/>
            <a:rect l="l" t="t" r="r" b="b"/>
            <a:pathLst>
              <a:path w="6576695">
                <a:moveTo>
                  <a:pt x="0" y="0"/>
                </a:moveTo>
                <a:lnTo>
                  <a:pt x="6576640" y="0"/>
                </a:lnTo>
              </a:path>
            </a:pathLst>
          </a:custGeom>
          <a:ln w="9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7054" y="7502626"/>
            <a:ext cx="6931025" cy="0"/>
          </a:xfrm>
          <a:custGeom>
            <a:avLst/>
            <a:gdLst/>
            <a:ahLst/>
            <a:cxnLst/>
            <a:rect l="l" t="t" r="r" b="b"/>
            <a:pathLst>
              <a:path w="6931025">
                <a:moveTo>
                  <a:pt x="0" y="0"/>
                </a:moveTo>
                <a:lnTo>
                  <a:pt x="6930485" y="0"/>
                </a:lnTo>
              </a:path>
            </a:pathLst>
          </a:custGeom>
          <a:ln w="9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8245" y="328633"/>
            <a:ext cx="2697480" cy="81026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305"/>
              </a:spcBef>
            </a:pPr>
            <a:r>
              <a:rPr sz="950" b="1" dirty="0">
                <a:solidFill>
                  <a:srgbClr val="050505"/>
                </a:solidFill>
                <a:latin typeface="Arial"/>
                <a:cs typeface="Arial"/>
              </a:rPr>
              <a:t>From:</a:t>
            </a:r>
            <a:r>
              <a:rPr sz="950" b="1" spc="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Rob</a:t>
            </a:r>
            <a:r>
              <a:rPr sz="950" spc="6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Moyer</a:t>
            </a:r>
            <a:r>
              <a:rPr sz="950" spc="7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60" dirty="0">
                <a:solidFill>
                  <a:srgbClr val="050505"/>
                </a:solidFill>
                <a:latin typeface="Arial"/>
                <a:cs typeface="Arial"/>
              </a:rPr>
              <a:t>&lt;</a:t>
            </a:r>
            <a:r>
              <a:rPr sz="950" spc="60" dirty="0">
                <a:solidFill>
                  <a:srgbClr val="4F4F4F"/>
                </a:solidFill>
                <a:latin typeface="Arial"/>
                <a:cs typeface="Arial"/>
                <a:hlinkClick r:id="rId2"/>
              </a:rPr>
              <a:t>rob.moyer@gmail.com</a:t>
            </a:r>
            <a:r>
              <a:rPr sz="950" spc="60" dirty="0">
                <a:solidFill>
                  <a:srgbClr val="050505"/>
                </a:solidFill>
                <a:latin typeface="Arial"/>
                <a:cs typeface="Arial"/>
              </a:rPr>
              <a:t>&gt;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950" b="1" dirty="0">
                <a:solidFill>
                  <a:srgbClr val="050505"/>
                </a:solidFill>
                <a:latin typeface="Arial"/>
                <a:cs typeface="Arial"/>
              </a:rPr>
              <a:t>Sent:</a:t>
            </a:r>
            <a:r>
              <a:rPr sz="950" b="1" spc="1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Wednesday,</a:t>
            </a:r>
            <a:r>
              <a:rPr sz="950" spc="12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December</a:t>
            </a:r>
            <a:r>
              <a:rPr sz="950" spc="18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27,</a:t>
            </a:r>
            <a:r>
              <a:rPr sz="950" spc="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2023</a:t>
            </a:r>
            <a:r>
              <a:rPr sz="950" spc="6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7:57</a:t>
            </a:r>
            <a:r>
              <a:rPr sz="950" spc="8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-25" dirty="0">
                <a:solidFill>
                  <a:srgbClr val="050505"/>
                </a:solidFill>
                <a:latin typeface="Arial"/>
                <a:cs typeface="Arial"/>
              </a:rPr>
              <a:t>AM</a:t>
            </a:r>
            <a:endParaRPr sz="95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355"/>
              </a:spcBef>
            </a:pPr>
            <a:r>
              <a:rPr sz="750" dirty="0">
                <a:solidFill>
                  <a:srgbClr val="383838"/>
                </a:solidFill>
                <a:latin typeface="Arial"/>
                <a:cs typeface="Arial"/>
              </a:rPr>
              <a:t>[Quoted</a:t>
            </a:r>
            <a:r>
              <a:rPr sz="750" spc="-3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383838"/>
                </a:solidFill>
                <a:latin typeface="Arial"/>
                <a:cs typeface="Arial"/>
              </a:rPr>
              <a:t>text</a:t>
            </a:r>
            <a:r>
              <a:rPr sz="750" spc="-3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383838"/>
                </a:solidFill>
                <a:latin typeface="Arial"/>
                <a:cs typeface="Arial"/>
              </a:rPr>
              <a:t>hidden]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75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</a:pPr>
            <a:r>
              <a:rPr sz="750" dirty="0">
                <a:solidFill>
                  <a:srgbClr val="383838"/>
                </a:solidFill>
                <a:latin typeface="Arial"/>
                <a:cs typeface="Arial"/>
              </a:rPr>
              <a:t>[Quoted</a:t>
            </a:r>
            <a:r>
              <a:rPr sz="750" spc="-4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383838"/>
                </a:solidFill>
                <a:latin typeface="Arial"/>
                <a:cs typeface="Arial"/>
              </a:rPr>
              <a:t>text</a:t>
            </a:r>
            <a:r>
              <a:rPr sz="750" spc="-2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383838"/>
                </a:solidFill>
                <a:latin typeface="Arial"/>
                <a:cs typeface="Arial"/>
              </a:rPr>
              <a:t>hidden)</a:t>
            </a:r>
            <a:endParaRPr sz="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3779" y="1373204"/>
            <a:ext cx="2733040" cy="3168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635">
              <a:lnSpc>
                <a:spcPct val="101099"/>
              </a:lnSpc>
              <a:spcBef>
                <a:spcPts val="85"/>
              </a:spcBef>
            </a:pPr>
            <a:r>
              <a:rPr sz="950" b="1" dirty="0">
                <a:solidFill>
                  <a:srgbClr val="050505"/>
                </a:solidFill>
                <a:latin typeface="Arial"/>
                <a:cs typeface="Arial"/>
              </a:rPr>
              <a:t>christine</a:t>
            </a:r>
            <a:r>
              <a:rPr sz="950" b="1" spc="5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b="1" dirty="0">
                <a:solidFill>
                  <a:srgbClr val="050505"/>
                </a:solidFill>
                <a:latin typeface="Arial"/>
                <a:cs typeface="Arial"/>
              </a:rPr>
              <a:t>moyer</a:t>
            </a:r>
            <a:r>
              <a:rPr sz="950" b="1" spc="9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050505"/>
                </a:solidFill>
                <a:latin typeface="Arial"/>
                <a:cs typeface="Arial"/>
                <a:hlinkClick r:id="rId3"/>
              </a:rPr>
              <a:t>&lt;christinemoyer@hotmail.com&gt;</a:t>
            </a:r>
            <a:r>
              <a:rPr sz="950" spc="-10" dirty="0">
                <a:solidFill>
                  <a:srgbClr val="050505"/>
                </a:solidFill>
                <a:latin typeface="Arial"/>
                <a:cs typeface="Arial"/>
              </a:rPr>
              <a:t> To:</a:t>
            </a:r>
            <a:r>
              <a:rPr sz="950" spc="1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Rob</a:t>
            </a:r>
            <a:r>
              <a:rPr sz="950" spc="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Moyer</a:t>
            </a:r>
            <a:r>
              <a:rPr sz="950" spc="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050505"/>
                </a:solidFill>
                <a:latin typeface="Arial"/>
                <a:cs typeface="Arial"/>
                <a:hlinkClick r:id="rId2"/>
              </a:rPr>
              <a:t>&lt;rob.moyer@gmail.com&gt;</a:t>
            </a:r>
            <a:endParaRPr sz="9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8245" y="1842882"/>
            <a:ext cx="3263900" cy="1129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It</a:t>
            </a:r>
            <a:r>
              <a:rPr sz="950" spc="22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50" dirty="0">
                <a:solidFill>
                  <a:srgbClr val="050505"/>
                </a:solidFill>
                <a:latin typeface="Arial"/>
                <a:cs typeface="Arial"/>
              </a:rPr>
              <a:t>was</a:t>
            </a:r>
            <a:r>
              <a:rPr sz="950" spc="7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all</a:t>
            </a:r>
            <a:r>
              <a:rPr sz="950" spc="11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50" dirty="0">
                <a:solidFill>
                  <a:srgbClr val="050505"/>
                </a:solidFill>
                <a:latin typeface="Arial"/>
                <a:cs typeface="Arial"/>
              </a:rPr>
              <a:t>transferred.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sz="95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</a:pPr>
            <a:r>
              <a:rPr sz="950" b="1" dirty="0">
                <a:solidFill>
                  <a:srgbClr val="383838"/>
                </a:solidFill>
                <a:latin typeface="Arial"/>
                <a:cs typeface="Arial"/>
              </a:rPr>
              <a:t>From:</a:t>
            </a:r>
            <a:r>
              <a:rPr sz="950" b="1" spc="95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383838"/>
                </a:solidFill>
                <a:latin typeface="Arial"/>
                <a:cs typeface="Arial"/>
              </a:rPr>
              <a:t>christine</a:t>
            </a:r>
            <a:r>
              <a:rPr sz="950" spc="17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383838"/>
                </a:solidFill>
                <a:latin typeface="Arial"/>
                <a:cs typeface="Arial"/>
              </a:rPr>
              <a:t>moyer</a:t>
            </a:r>
            <a:r>
              <a:rPr sz="950" spc="15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950" spc="55" dirty="0">
                <a:solidFill>
                  <a:srgbClr val="383838"/>
                </a:solidFill>
                <a:latin typeface="Arial"/>
                <a:cs typeface="Arial"/>
                <a:hlinkClick r:id="rId3"/>
              </a:rPr>
              <a:t>&lt;christinemoyer@hotmail.com&gt;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950" b="1" dirty="0">
                <a:solidFill>
                  <a:srgbClr val="383838"/>
                </a:solidFill>
                <a:latin typeface="Arial"/>
                <a:cs typeface="Arial"/>
              </a:rPr>
              <a:t>Sent:</a:t>
            </a:r>
            <a:r>
              <a:rPr sz="950" b="1" spc="15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383838"/>
                </a:solidFill>
                <a:latin typeface="Arial"/>
                <a:cs typeface="Arial"/>
              </a:rPr>
              <a:t>Wednesday,</a:t>
            </a:r>
            <a:r>
              <a:rPr sz="950" spc="12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383838"/>
                </a:solidFill>
                <a:latin typeface="Arial"/>
                <a:cs typeface="Arial"/>
              </a:rPr>
              <a:t>December</a:t>
            </a:r>
            <a:r>
              <a:rPr sz="950" spc="19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383838"/>
                </a:solidFill>
                <a:latin typeface="Arial"/>
                <a:cs typeface="Arial"/>
              </a:rPr>
              <a:t>27,</a:t>
            </a:r>
            <a:r>
              <a:rPr sz="950" spc="4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383838"/>
                </a:solidFill>
                <a:latin typeface="Arial"/>
                <a:cs typeface="Arial"/>
              </a:rPr>
              <a:t>2023</a:t>
            </a:r>
            <a:r>
              <a:rPr sz="950" spc="7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383838"/>
                </a:solidFill>
                <a:latin typeface="Arial"/>
                <a:cs typeface="Arial"/>
              </a:rPr>
              <a:t>8:08</a:t>
            </a:r>
            <a:r>
              <a:rPr sz="950" spc="45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950" spc="35" dirty="0">
                <a:solidFill>
                  <a:srgbClr val="383838"/>
                </a:solidFill>
                <a:latin typeface="Arial"/>
                <a:cs typeface="Arial"/>
              </a:rPr>
              <a:t>AM</a:t>
            </a:r>
            <a:endParaRPr sz="95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355"/>
              </a:spcBef>
            </a:pPr>
            <a:r>
              <a:rPr sz="750" dirty="0">
                <a:solidFill>
                  <a:srgbClr val="383838"/>
                </a:solidFill>
                <a:latin typeface="Arial"/>
                <a:cs typeface="Arial"/>
              </a:rPr>
              <a:t>[Quoted</a:t>
            </a:r>
            <a:r>
              <a:rPr sz="750" spc="-4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383838"/>
                </a:solidFill>
                <a:latin typeface="Arial"/>
                <a:cs typeface="Arial"/>
              </a:rPr>
              <a:t>text</a:t>
            </a:r>
            <a:r>
              <a:rPr sz="750" spc="-2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383838"/>
                </a:solidFill>
                <a:latin typeface="Arial"/>
                <a:cs typeface="Arial"/>
              </a:rPr>
              <a:t>hidden]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75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5"/>
              </a:spcBef>
            </a:pPr>
            <a:r>
              <a:rPr sz="750" dirty="0">
                <a:solidFill>
                  <a:srgbClr val="383838"/>
                </a:solidFill>
                <a:latin typeface="Arial"/>
                <a:cs typeface="Arial"/>
              </a:rPr>
              <a:t>[Quoted</a:t>
            </a:r>
            <a:r>
              <a:rPr sz="750" spc="-4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383838"/>
                </a:solidFill>
                <a:latin typeface="Arial"/>
                <a:cs typeface="Arial"/>
              </a:rPr>
              <a:t>text</a:t>
            </a:r>
            <a:r>
              <a:rPr sz="750" spc="-2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383838"/>
                </a:solidFill>
                <a:latin typeface="Arial"/>
                <a:cs typeface="Arial"/>
              </a:rPr>
              <a:t>hidden)</a:t>
            </a:r>
            <a:endParaRPr sz="7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59577" y="1373204"/>
            <a:ext cx="171259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Wed,</a:t>
            </a:r>
            <a:r>
              <a:rPr sz="950" spc="5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Dec</a:t>
            </a:r>
            <a:r>
              <a:rPr sz="950" spc="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27,</a:t>
            </a:r>
            <a:r>
              <a:rPr sz="950" spc="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2023</a:t>
            </a:r>
            <a:r>
              <a:rPr sz="950" spc="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at 9</a:t>
            </a:r>
            <a:r>
              <a:rPr sz="950" dirty="0">
                <a:solidFill>
                  <a:srgbClr val="383838"/>
                </a:solidFill>
                <a:latin typeface="Arial"/>
                <a:cs typeface="Arial"/>
              </a:rPr>
              <a:t>: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09</a:t>
            </a:r>
            <a:r>
              <a:rPr sz="950" spc="2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-25" dirty="0">
                <a:solidFill>
                  <a:srgbClr val="050505"/>
                </a:solidFill>
                <a:latin typeface="Arial"/>
                <a:cs typeface="Arial"/>
              </a:rPr>
              <a:t>AM</a:t>
            </a:r>
            <a:endParaRPr sz="9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3779" y="3209213"/>
            <a:ext cx="2848610" cy="31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35"/>
              </a:lnSpc>
              <a:spcBef>
                <a:spcPts val="100"/>
              </a:spcBef>
            </a:pPr>
            <a:r>
              <a:rPr sz="950" b="1" dirty="0">
                <a:solidFill>
                  <a:srgbClr val="050505"/>
                </a:solidFill>
                <a:latin typeface="Arial"/>
                <a:cs typeface="Arial"/>
              </a:rPr>
              <a:t>Rob</a:t>
            </a:r>
            <a:r>
              <a:rPr sz="950" b="1" spc="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b="1" dirty="0">
                <a:solidFill>
                  <a:srgbClr val="050505"/>
                </a:solidFill>
                <a:latin typeface="Arial"/>
                <a:cs typeface="Arial"/>
              </a:rPr>
              <a:t>Moyer</a:t>
            </a:r>
            <a:r>
              <a:rPr sz="950" b="1" spc="8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050505"/>
                </a:solidFill>
                <a:latin typeface="Arial"/>
                <a:cs typeface="Arial"/>
                <a:hlinkClick r:id="rId2"/>
              </a:rPr>
              <a:t>&lt;rob.moyer@gmail.com&gt;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ts val="1135"/>
              </a:lnSpc>
            </a:pPr>
            <a:r>
              <a:rPr sz="950" spc="-10" dirty="0">
                <a:solidFill>
                  <a:srgbClr val="050505"/>
                </a:solidFill>
                <a:latin typeface="Arial"/>
                <a:cs typeface="Arial"/>
              </a:rPr>
              <a:t>To:</a:t>
            </a:r>
            <a:r>
              <a:rPr sz="950" spc="-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christine</a:t>
            </a:r>
            <a:r>
              <a:rPr sz="950" spc="6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moyer</a:t>
            </a:r>
            <a:r>
              <a:rPr sz="950" spc="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050505"/>
                </a:solidFill>
                <a:latin typeface="Arial"/>
                <a:cs typeface="Arial"/>
                <a:hlinkClick r:id="rId3"/>
              </a:rPr>
              <a:t>&lt;christinemoyer@hotmail.com&gt;</a:t>
            </a:r>
            <a:endParaRPr sz="9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6707" y="3648390"/>
            <a:ext cx="6675755" cy="1169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Got</a:t>
            </a:r>
            <a:r>
              <a:rPr sz="950" spc="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-25" dirty="0">
                <a:solidFill>
                  <a:srgbClr val="050505"/>
                </a:solidFill>
                <a:latin typeface="Arial"/>
                <a:cs typeface="Arial"/>
              </a:rPr>
              <a:t>it.</a:t>
            </a:r>
            <a:endParaRPr sz="950">
              <a:latin typeface="Arial"/>
              <a:cs typeface="Arial"/>
            </a:endParaRPr>
          </a:p>
          <a:p>
            <a:pPr marL="13335" marR="160020">
              <a:lnSpc>
                <a:spcPct val="101099"/>
              </a:lnSpc>
              <a:spcBef>
                <a:spcPts val="1080"/>
              </a:spcBef>
            </a:pP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Was</a:t>
            </a:r>
            <a:r>
              <a:rPr sz="950" spc="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this</a:t>
            </a:r>
            <a:r>
              <a:rPr sz="950" spc="1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sz="950" spc="2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full</a:t>
            </a:r>
            <a:r>
              <a:rPr sz="950" spc="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expected</a:t>
            </a:r>
            <a:r>
              <a:rPr sz="950" spc="8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total</a:t>
            </a:r>
            <a:r>
              <a:rPr sz="950" spc="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equivalent</a:t>
            </a:r>
            <a:r>
              <a:rPr sz="950" spc="8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to</a:t>
            </a:r>
            <a:r>
              <a:rPr sz="950" spc="1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your</a:t>
            </a:r>
            <a:r>
              <a:rPr sz="950" spc="7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siblings</a:t>
            </a:r>
            <a:r>
              <a:rPr sz="950" spc="6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or</a:t>
            </a:r>
            <a:r>
              <a:rPr sz="950" spc="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just</a:t>
            </a:r>
            <a:r>
              <a:rPr sz="950" spc="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sz="950" spc="1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part</a:t>
            </a:r>
            <a:r>
              <a:rPr sz="950" spc="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before</a:t>
            </a:r>
            <a:r>
              <a:rPr sz="950" spc="6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you</a:t>
            </a:r>
            <a:r>
              <a:rPr sz="950" spc="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went</a:t>
            </a:r>
            <a:r>
              <a:rPr sz="950" spc="6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to Hong</a:t>
            </a:r>
            <a:r>
              <a:rPr sz="950" spc="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Kong</a:t>
            </a:r>
            <a:r>
              <a:rPr sz="950" spc="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and</a:t>
            </a:r>
            <a:r>
              <a:rPr sz="950" spc="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050505"/>
                </a:solidFill>
                <a:latin typeface="Arial"/>
                <a:cs typeface="Arial"/>
              </a:rPr>
              <a:t>discussed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me</a:t>
            </a:r>
            <a:r>
              <a:rPr sz="950" spc="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with</a:t>
            </a:r>
            <a:r>
              <a:rPr sz="950" spc="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your</a:t>
            </a:r>
            <a:r>
              <a:rPr sz="950" spc="5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050505"/>
                </a:solidFill>
                <a:latin typeface="Arial"/>
                <a:cs typeface="Arial"/>
              </a:rPr>
              <a:t>Mother?</a:t>
            </a:r>
            <a:endParaRPr sz="950">
              <a:latin typeface="Arial"/>
              <a:cs typeface="Arial"/>
            </a:endParaRPr>
          </a:p>
          <a:p>
            <a:pPr marL="12700" marR="5080" indent="2540">
              <a:lnSpc>
                <a:spcPct val="101099"/>
              </a:lnSpc>
              <a:spcBef>
                <a:spcPts val="1080"/>
              </a:spcBef>
            </a:pP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Not</a:t>
            </a:r>
            <a:r>
              <a:rPr sz="950" spc="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trying</a:t>
            </a:r>
            <a:r>
              <a:rPr sz="950" spc="6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to</a:t>
            </a:r>
            <a:r>
              <a:rPr sz="950" spc="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be difficult</a:t>
            </a:r>
            <a:r>
              <a:rPr sz="950" spc="10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at</a:t>
            </a:r>
            <a:r>
              <a:rPr sz="950" spc="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all,</a:t>
            </a:r>
            <a:r>
              <a:rPr sz="950" spc="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but</a:t>
            </a:r>
            <a:r>
              <a:rPr sz="950" spc="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I</a:t>
            </a:r>
            <a:r>
              <a:rPr sz="950" spc="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just</a:t>
            </a:r>
            <a:r>
              <a:rPr sz="950" spc="6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want</a:t>
            </a:r>
            <a:r>
              <a:rPr sz="950" spc="5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to</a:t>
            </a:r>
            <a:r>
              <a:rPr sz="950" spc="-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be</a:t>
            </a:r>
            <a:r>
              <a:rPr sz="950" spc="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sure</a:t>
            </a:r>
            <a:r>
              <a:rPr sz="950" spc="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I</a:t>
            </a:r>
            <a:r>
              <a:rPr sz="950" spc="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am</a:t>
            </a:r>
            <a:r>
              <a:rPr sz="950" spc="1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asking</a:t>
            </a:r>
            <a:r>
              <a:rPr sz="950" spc="2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sz="950" spc="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right</a:t>
            </a:r>
            <a:r>
              <a:rPr sz="950" spc="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question</a:t>
            </a:r>
            <a:r>
              <a:rPr sz="950" spc="6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because</a:t>
            </a:r>
            <a:r>
              <a:rPr sz="950" spc="6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they</a:t>
            </a:r>
            <a:r>
              <a:rPr sz="950" spc="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all</a:t>
            </a:r>
            <a:r>
              <a:rPr sz="950" spc="-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stopped</a:t>
            </a:r>
            <a:r>
              <a:rPr sz="950" spc="6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after</a:t>
            </a:r>
            <a:r>
              <a:rPr sz="950" spc="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-20" dirty="0">
                <a:solidFill>
                  <a:srgbClr val="050505"/>
                </a:solidFill>
                <a:latin typeface="Arial"/>
                <a:cs typeface="Arial"/>
              </a:rPr>
              <a:t>Hong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Kong.</a:t>
            </a:r>
            <a:r>
              <a:rPr sz="950" spc="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Thanks</a:t>
            </a:r>
            <a:r>
              <a:rPr sz="950" spc="10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050505"/>
                </a:solidFill>
                <a:latin typeface="Arial"/>
                <a:cs typeface="Arial"/>
              </a:rPr>
              <a:t>again.</a:t>
            </a:r>
            <a:endParaRPr sz="950">
              <a:latin typeface="Arial"/>
              <a:cs typeface="Arial"/>
            </a:endParaRPr>
          </a:p>
          <a:p>
            <a:pPr marL="14604">
              <a:lnSpc>
                <a:spcPct val="100000"/>
              </a:lnSpc>
              <a:spcBef>
                <a:spcPts val="190"/>
              </a:spcBef>
            </a:pPr>
            <a:r>
              <a:rPr sz="750" dirty="0">
                <a:solidFill>
                  <a:srgbClr val="383838"/>
                </a:solidFill>
                <a:latin typeface="Arial"/>
                <a:cs typeface="Arial"/>
              </a:rPr>
              <a:t>[Quoted</a:t>
            </a:r>
            <a:r>
              <a:rPr sz="750" spc="-4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383838"/>
                </a:solidFill>
                <a:latin typeface="Arial"/>
                <a:cs typeface="Arial"/>
              </a:rPr>
              <a:t>text</a:t>
            </a:r>
            <a:r>
              <a:rPr sz="750" spc="-2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383838"/>
                </a:solidFill>
                <a:latin typeface="Arial"/>
                <a:cs typeface="Arial"/>
              </a:rPr>
              <a:t>hidden]</a:t>
            </a:r>
            <a:endParaRPr sz="7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59577" y="3209213"/>
            <a:ext cx="171132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Wed,</a:t>
            </a:r>
            <a:r>
              <a:rPr sz="950" spc="5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Dec</a:t>
            </a:r>
            <a:r>
              <a:rPr sz="950" spc="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27,</a:t>
            </a:r>
            <a:r>
              <a:rPr sz="950" spc="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2023</a:t>
            </a:r>
            <a:r>
              <a:rPr sz="950" spc="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at</a:t>
            </a:r>
            <a:r>
              <a:rPr sz="950" spc="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9</a:t>
            </a:r>
            <a:r>
              <a:rPr sz="950" dirty="0">
                <a:solidFill>
                  <a:srgbClr val="383838"/>
                </a:solidFill>
                <a:latin typeface="Arial"/>
                <a:cs typeface="Arial"/>
              </a:rPr>
              <a:t>: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16</a:t>
            </a:r>
            <a:r>
              <a:rPr sz="950" spc="-1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-25" dirty="0">
                <a:solidFill>
                  <a:srgbClr val="050505"/>
                </a:solidFill>
                <a:latin typeface="Arial"/>
                <a:cs typeface="Arial"/>
              </a:rPr>
              <a:t>AM</a:t>
            </a:r>
            <a:endParaRPr sz="9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3779" y="5048270"/>
            <a:ext cx="2733040" cy="31369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 indent="635">
              <a:lnSpc>
                <a:spcPts val="1130"/>
              </a:lnSpc>
              <a:spcBef>
                <a:spcPts val="145"/>
              </a:spcBef>
            </a:pPr>
            <a:r>
              <a:rPr sz="950" b="1" dirty="0">
                <a:solidFill>
                  <a:srgbClr val="050505"/>
                </a:solidFill>
                <a:latin typeface="Arial"/>
                <a:cs typeface="Arial"/>
              </a:rPr>
              <a:t>christine</a:t>
            </a:r>
            <a:r>
              <a:rPr sz="950" b="1" spc="5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b="1" dirty="0">
                <a:solidFill>
                  <a:srgbClr val="050505"/>
                </a:solidFill>
                <a:latin typeface="Arial"/>
                <a:cs typeface="Arial"/>
              </a:rPr>
              <a:t>moyer</a:t>
            </a:r>
            <a:r>
              <a:rPr sz="950" b="1" spc="9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050505"/>
                </a:solidFill>
                <a:latin typeface="Arial"/>
                <a:cs typeface="Arial"/>
                <a:hlinkClick r:id="rId3"/>
              </a:rPr>
              <a:t>&lt;christinemoyer@hotmail.com&gt;</a:t>
            </a:r>
            <a:r>
              <a:rPr sz="950" spc="-10" dirty="0">
                <a:solidFill>
                  <a:srgbClr val="050505"/>
                </a:solidFill>
                <a:latin typeface="Arial"/>
                <a:cs typeface="Arial"/>
              </a:rPr>
              <a:t> To:</a:t>
            </a:r>
            <a:r>
              <a:rPr sz="950" spc="1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Rob</a:t>
            </a:r>
            <a:r>
              <a:rPr sz="950" spc="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Moyer</a:t>
            </a:r>
            <a:r>
              <a:rPr sz="950" spc="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050505"/>
                </a:solidFill>
                <a:latin typeface="Arial"/>
                <a:cs typeface="Arial"/>
                <a:hlinkClick r:id="rId2"/>
              </a:rPr>
              <a:t>&lt;rob.moyer@gmail.com&gt;</a:t>
            </a:r>
            <a:endParaRPr sz="9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6643" y="5490498"/>
            <a:ext cx="6652895" cy="1833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This</a:t>
            </a:r>
            <a:r>
              <a:rPr sz="950" spc="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1D1D1D"/>
                </a:solidFill>
                <a:latin typeface="Arial"/>
                <a:cs typeface="Arial"/>
              </a:rPr>
              <a:t>is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sz="950" spc="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full</a:t>
            </a:r>
            <a:r>
              <a:rPr sz="950" spc="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amount</a:t>
            </a:r>
            <a:r>
              <a:rPr sz="950" spc="7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that</a:t>
            </a:r>
            <a:r>
              <a:rPr sz="950" spc="7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went</a:t>
            </a:r>
            <a:r>
              <a:rPr sz="950" spc="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to all</a:t>
            </a:r>
            <a:r>
              <a:rPr sz="950" spc="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050505"/>
                </a:solidFill>
                <a:latin typeface="Arial"/>
                <a:cs typeface="Arial"/>
              </a:rPr>
              <a:t>siblings.</a:t>
            </a:r>
            <a:endParaRPr sz="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 dirty="0">
              <a:latin typeface="Arial"/>
              <a:cs typeface="Arial"/>
            </a:endParaRPr>
          </a:p>
          <a:p>
            <a:pPr marL="13335" marR="5080" indent="-1270">
              <a:lnSpc>
                <a:spcPts val="1130"/>
              </a:lnSpc>
            </a:pP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Btw</a:t>
            </a:r>
            <a:r>
              <a:rPr sz="950" spc="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my</a:t>
            </a:r>
            <a:r>
              <a:rPr sz="950" spc="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running</a:t>
            </a:r>
            <a:r>
              <a:rPr sz="950" spc="6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total</a:t>
            </a:r>
            <a:r>
              <a:rPr sz="950" spc="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for</a:t>
            </a:r>
            <a:r>
              <a:rPr sz="950" spc="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Bend</a:t>
            </a:r>
            <a:r>
              <a:rPr sz="950" spc="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trips</a:t>
            </a:r>
            <a:r>
              <a:rPr sz="950" spc="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before</a:t>
            </a:r>
            <a:r>
              <a:rPr sz="950" spc="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I</a:t>
            </a:r>
            <a:r>
              <a:rPr sz="950" spc="6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stopped</a:t>
            </a:r>
            <a:r>
              <a:rPr sz="950" spc="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tracking</a:t>
            </a:r>
            <a:r>
              <a:rPr sz="950" spc="6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was</a:t>
            </a:r>
            <a:r>
              <a:rPr sz="950" spc="3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more</a:t>
            </a:r>
            <a:r>
              <a:rPr sz="950" spc="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than</a:t>
            </a:r>
            <a:r>
              <a:rPr sz="950" spc="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sz="950" spc="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3k.</a:t>
            </a:r>
            <a:r>
              <a:rPr sz="950" spc="2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One</a:t>
            </a:r>
            <a:r>
              <a:rPr sz="950" spc="1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plane</a:t>
            </a:r>
            <a:r>
              <a:rPr sz="950" spc="5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ticket</a:t>
            </a:r>
            <a:r>
              <a:rPr sz="950" spc="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alone</a:t>
            </a:r>
            <a:r>
              <a:rPr sz="950" spc="7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was</a:t>
            </a:r>
            <a:r>
              <a:rPr sz="950" spc="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750,</a:t>
            </a:r>
            <a:r>
              <a:rPr sz="950" spc="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-25" dirty="0">
                <a:solidFill>
                  <a:srgbClr val="050505"/>
                </a:solidFill>
                <a:latin typeface="Arial"/>
                <a:cs typeface="Arial"/>
              </a:rPr>
              <a:t>add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 in</a:t>
            </a:r>
            <a:r>
              <a:rPr sz="950" spc="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hotel</a:t>
            </a:r>
            <a:r>
              <a:rPr sz="950" spc="5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for</a:t>
            </a:r>
            <a:r>
              <a:rPr sz="950" spc="2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multiple</a:t>
            </a:r>
            <a:r>
              <a:rPr sz="950" spc="10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stays</a:t>
            </a:r>
            <a:r>
              <a:rPr sz="950" spc="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plus</a:t>
            </a:r>
            <a:r>
              <a:rPr sz="950" spc="7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other</a:t>
            </a:r>
            <a:r>
              <a:rPr sz="950" spc="5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airline</a:t>
            </a:r>
            <a:r>
              <a:rPr sz="950" spc="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tickets,</a:t>
            </a:r>
            <a:r>
              <a:rPr sz="950" spc="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but</a:t>
            </a:r>
            <a:r>
              <a:rPr sz="950" spc="1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if</a:t>
            </a:r>
            <a:r>
              <a:rPr sz="950" spc="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that's</a:t>
            </a:r>
            <a:r>
              <a:rPr sz="950" spc="6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your</a:t>
            </a:r>
            <a:r>
              <a:rPr sz="950" spc="7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number</a:t>
            </a:r>
            <a:r>
              <a:rPr sz="950" dirty="0">
                <a:solidFill>
                  <a:srgbClr val="4F4F4F"/>
                </a:solidFill>
                <a:latin typeface="Arial"/>
                <a:cs typeface="Arial"/>
              </a:rPr>
              <a:t>.</a:t>
            </a:r>
            <a:r>
              <a:rPr sz="950" spc="-3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I</a:t>
            </a:r>
            <a:r>
              <a:rPr sz="950" spc="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can</a:t>
            </a:r>
            <a:r>
              <a:rPr sz="950" spc="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go</a:t>
            </a:r>
            <a:r>
              <a:rPr sz="950" spc="1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back</a:t>
            </a:r>
            <a:r>
              <a:rPr sz="950" spc="6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and</a:t>
            </a:r>
            <a:r>
              <a:rPr sz="950" spc="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add</a:t>
            </a:r>
            <a:r>
              <a:rPr sz="950" spc="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up</a:t>
            </a:r>
            <a:r>
              <a:rPr sz="950" spc="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if</a:t>
            </a:r>
            <a:r>
              <a:rPr sz="950" spc="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you</a:t>
            </a:r>
            <a:r>
              <a:rPr sz="950" spc="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050505"/>
                </a:solidFill>
                <a:latin typeface="Arial"/>
                <a:cs typeface="Arial"/>
              </a:rPr>
              <a:t>want.</a:t>
            </a:r>
            <a:endParaRPr sz="950" dirty="0">
              <a:latin typeface="Arial"/>
              <a:cs typeface="Arial"/>
            </a:endParaRPr>
          </a:p>
          <a:p>
            <a:pPr marL="14604">
              <a:lnSpc>
                <a:spcPct val="100000"/>
              </a:lnSpc>
              <a:spcBef>
                <a:spcPts val="1080"/>
              </a:spcBef>
            </a:pP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Get</a:t>
            </a:r>
            <a:r>
              <a:rPr sz="950" spc="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4F4F4F"/>
                </a:solidFill>
                <a:latin typeface="Arial"/>
                <a:cs typeface="Arial"/>
              </a:rPr>
              <a:t>Outlook</a:t>
            </a:r>
            <a:r>
              <a:rPr sz="950" spc="85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4F4F4F"/>
                </a:solidFill>
                <a:latin typeface="Arial"/>
                <a:cs typeface="Arial"/>
              </a:rPr>
              <a:t>for</a:t>
            </a:r>
            <a:r>
              <a:rPr sz="950" spc="15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950" spc="-25" dirty="0">
                <a:solidFill>
                  <a:srgbClr val="4F4F4F"/>
                </a:solidFill>
                <a:latin typeface="Arial"/>
                <a:cs typeface="Arial"/>
              </a:rPr>
              <a:t>iOS</a:t>
            </a:r>
            <a:endParaRPr sz="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950" dirty="0">
              <a:latin typeface="Arial"/>
              <a:cs typeface="Arial"/>
            </a:endParaRPr>
          </a:p>
          <a:p>
            <a:pPr marL="15240">
              <a:lnSpc>
                <a:spcPct val="100000"/>
              </a:lnSpc>
            </a:pPr>
            <a:r>
              <a:rPr sz="950" b="1" dirty="0">
                <a:solidFill>
                  <a:srgbClr val="050505"/>
                </a:solidFill>
                <a:latin typeface="Arial"/>
                <a:cs typeface="Arial"/>
              </a:rPr>
              <a:t>From:</a:t>
            </a:r>
            <a:r>
              <a:rPr sz="950" b="1" spc="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Rob</a:t>
            </a:r>
            <a:r>
              <a:rPr sz="950" spc="6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Moyer</a:t>
            </a:r>
            <a:r>
              <a:rPr sz="950" spc="7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60" dirty="0">
                <a:solidFill>
                  <a:srgbClr val="050505"/>
                </a:solidFill>
                <a:latin typeface="Arial"/>
                <a:cs typeface="Arial"/>
              </a:rPr>
              <a:t>&lt;</a:t>
            </a:r>
            <a:r>
              <a:rPr sz="950" spc="60" dirty="0">
                <a:solidFill>
                  <a:srgbClr val="4F4F4F"/>
                </a:solidFill>
                <a:latin typeface="Arial"/>
                <a:cs typeface="Arial"/>
                <a:hlinkClick r:id="rId2"/>
              </a:rPr>
              <a:t>rob.moyer@gmail.com</a:t>
            </a:r>
            <a:r>
              <a:rPr sz="950" spc="60" dirty="0">
                <a:solidFill>
                  <a:srgbClr val="050505"/>
                </a:solidFill>
                <a:latin typeface="Arial"/>
                <a:cs typeface="Arial"/>
              </a:rPr>
              <a:t>&gt;</a:t>
            </a:r>
            <a:endParaRPr sz="950" dirty="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z="950" b="1" dirty="0">
                <a:solidFill>
                  <a:srgbClr val="050505"/>
                </a:solidFill>
                <a:latin typeface="Arial"/>
                <a:cs typeface="Arial"/>
              </a:rPr>
              <a:t>Sent:</a:t>
            </a:r>
            <a:r>
              <a:rPr sz="950" b="1" spc="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Wednesday,</a:t>
            </a:r>
            <a:r>
              <a:rPr sz="950" spc="1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December</a:t>
            </a:r>
            <a:r>
              <a:rPr sz="950" spc="20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27,</a:t>
            </a:r>
            <a:r>
              <a:rPr sz="950" spc="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2023</a:t>
            </a:r>
            <a:r>
              <a:rPr sz="950" spc="8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050505"/>
                </a:solidFill>
                <a:latin typeface="Times New Roman"/>
                <a:cs typeface="Times New Roman"/>
              </a:rPr>
              <a:t>9</a:t>
            </a:r>
            <a:r>
              <a:rPr sz="1050" dirty="0">
                <a:solidFill>
                  <a:srgbClr val="383838"/>
                </a:solidFill>
                <a:latin typeface="Times New Roman"/>
                <a:cs typeface="Times New Roman"/>
              </a:rPr>
              <a:t>:</a:t>
            </a:r>
            <a:r>
              <a:rPr sz="1050" dirty="0">
                <a:solidFill>
                  <a:srgbClr val="050505"/>
                </a:solidFill>
                <a:latin typeface="Times New Roman"/>
                <a:cs typeface="Times New Roman"/>
              </a:rPr>
              <a:t>16</a:t>
            </a:r>
            <a:r>
              <a:rPr sz="1050" dirty="0">
                <a:solidFill>
                  <a:srgbClr val="1D1D1D"/>
                </a:solidFill>
                <a:latin typeface="Times New Roman"/>
                <a:cs typeface="Times New Roman"/>
              </a:rPr>
              <a:t>:</a:t>
            </a:r>
            <a:r>
              <a:rPr sz="1050" dirty="0">
                <a:solidFill>
                  <a:srgbClr val="050505"/>
                </a:solidFill>
                <a:latin typeface="Times New Roman"/>
                <a:cs typeface="Times New Roman"/>
              </a:rPr>
              <a:t>10</a:t>
            </a:r>
            <a:r>
              <a:rPr sz="1050" spc="60" dirty="0">
                <a:solidFill>
                  <a:srgbClr val="050505"/>
                </a:solidFill>
                <a:latin typeface="Times New Roman"/>
                <a:cs typeface="Times New Roman"/>
              </a:rPr>
              <a:t> </a:t>
            </a:r>
            <a:r>
              <a:rPr sz="950" spc="35" dirty="0">
                <a:solidFill>
                  <a:srgbClr val="050505"/>
                </a:solidFill>
                <a:latin typeface="Arial"/>
                <a:cs typeface="Arial"/>
              </a:rPr>
              <a:t>AM</a:t>
            </a:r>
            <a:endParaRPr sz="950" dirty="0">
              <a:latin typeface="Arial"/>
              <a:cs typeface="Arial"/>
            </a:endParaRPr>
          </a:p>
          <a:p>
            <a:pPr marL="14604">
              <a:lnSpc>
                <a:spcPct val="100000"/>
              </a:lnSpc>
              <a:spcBef>
                <a:spcPts val="315"/>
              </a:spcBef>
            </a:pPr>
            <a:r>
              <a:rPr sz="750" dirty="0">
                <a:solidFill>
                  <a:srgbClr val="383838"/>
                </a:solidFill>
                <a:latin typeface="Arial"/>
                <a:cs typeface="Arial"/>
              </a:rPr>
              <a:t>[Quoted</a:t>
            </a:r>
            <a:r>
              <a:rPr sz="750" spc="-4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383838"/>
                </a:solidFill>
                <a:latin typeface="Arial"/>
                <a:cs typeface="Arial"/>
              </a:rPr>
              <a:t>text</a:t>
            </a:r>
            <a:r>
              <a:rPr sz="750" spc="-2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383838"/>
                </a:solidFill>
                <a:latin typeface="Arial"/>
                <a:cs typeface="Arial"/>
              </a:rPr>
              <a:t>hidden]</a:t>
            </a:r>
            <a:endParaRPr sz="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sz="750" dirty="0">
              <a:latin typeface="Arial"/>
              <a:cs typeface="Arial"/>
            </a:endParaRPr>
          </a:p>
          <a:p>
            <a:pPr marL="14604">
              <a:lnSpc>
                <a:spcPct val="100000"/>
              </a:lnSpc>
              <a:spcBef>
                <a:spcPts val="5"/>
              </a:spcBef>
            </a:pPr>
            <a:r>
              <a:rPr sz="750" dirty="0">
                <a:solidFill>
                  <a:srgbClr val="383838"/>
                </a:solidFill>
                <a:latin typeface="Arial"/>
                <a:cs typeface="Arial"/>
              </a:rPr>
              <a:t>[Quoted</a:t>
            </a:r>
            <a:r>
              <a:rPr sz="750" spc="-4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383838"/>
                </a:solidFill>
                <a:latin typeface="Arial"/>
                <a:cs typeface="Arial"/>
              </a:rPr>
              <a:t>text</a:t>
            </a:r>
            <a:r>
              <a:rPr sz="750" spc="-2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383838"/>
                </a:solidFill>
                <a:latin typeface="Arial"/>
                <a:cs typeface="Arial"/>
              </a:rPr>
              <a:t>hidden)</a:t>
            </a:r>
            <a:endParaRPr sz="75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59577" y="5048270"/>
            <a:ext cx="171132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Wed,</a:t>
            </a:r>
            <a:r>
              <a:rPr sz="950" spc="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Dec</a:t>
            </a:r>
            <a:r>
              <a:rPr sz="950" spc="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27,</a:t>
            </a:r>
            <a:r>
              <a:rPr sz="950" spc="2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2023</a:t>
            </a:r>
            <a:r>
              <a:rPr sz="950" spc="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at</a:t>
            </a:r>
            <a:r>
              <a:rPr sz="950" spc="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9</a:t>
            </a:r>
            <a:r>
              <a:rPr sz="950" dirty="0">
                <a:solidFill>
                  <a:srgbClr val="383838"/>
                </a:solidFill>
                <a:latin typeface="Arial"/>
                <a:cs typeface="Arial"/>
              </a:rPr>
              <a:t>: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20</a:t>
            </a:r>
            <a:r>
              <a:rPr sz="950" spc="-1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-25" dirty="0">
                <a:solidFill>
                  <a:srgbClr val="050505"/>
                </a:solidFill>
                <a:latin typeface="Arial"/>
                <a:cs typeface="Arial"/>
              </a:rPr>
              <a:t>AM</a:t>
            </a:r>
            <a:endParaRPr sz="9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3779" y="7558295"/>
            <a:ext cx="2261870" cy="31369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ts val="1130"/>
              </a:lnSpc>
              <a:spcBef>
                <a:spcPts val="145"/>
              </a:spcBef>
            </a:pPr>
            <a:r>
              <a:rPr sz="950" b="1" dirty="0">
                <a:solidFill>
                  <a:srgbClr val="050505"/>
                </a:solidFill>
                <a:latin typeface="Arial"/>
                <a:cs typeface="Arial"/>
              </a:rPr>
              <a:t>Rob</a:t>
            </a:r>
            <a:r>
              <a:rPr sz="950" b="1" spc="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b="1" dirty="0">
                <a:solidFill>
                  <a:srgbClr val="050505"/>
                </a:solidFill>
                <a:latin typeface="Arial"/>
                <a:cs typeface="Arial"/>
              </a:rPr>
              <a:t>Moyer</a:t>
            </a:r>
            <a:r>
              <a:rPr sz="950" b="1" spc="8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050505"/>
                </a:solidFill>
                <a:latin typeface="Arial"/>
                <a:cs typeface="Arial"/>
                <a:hlinkClick r:id="rId2"/>
              </a:rPr>
              <a:t>&lt;rob.moyer@gmail.com&gt;</a:t>
            </a:r>
            <a:r>
              <a:rPr sz="950" spc="500" dirty="0">
                <a:solidFill>
                  <a:srgbClr val="050505"/>
                </a:solidFill>
                <a:latin typeface="Arial"/>
                <a:cs typeface="Arial"/>
              </a:rPr>
              <a:t>  </a:t>
            </a:r>
            <a:r>
              <a:rPr sz="950" spc="-10" dirty="0">
                <a:solidFill>
                  <a:srgbClr val="050505"/>
                </a:solidFill>
                <a:latin typeface="Arial"/>
                <a:cs typeface="Arial"/>
              </a:rPr>
              <a:t>To:</a:t>
            </a:r>
            <a:r>
              <a:rPr sz="950" spc="1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Rob</a:t>
            </a:r>
            <a:r>
              <a:rPr sz="950" spc="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Moyer</a:t>
            </a:r>
            <a:r>
              <a:rPr sz="950" spc="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050505"/>
                </a:solidFill>
                <a:latin typeface="Arial"/>
                <a:cs typeface="Arial"/>
                <a:hlinkClick r:id="rId2"/>
              </a:rPr>
              <a:t>&lt;rob.moyer@gmail.com&gt;</a:t>
            </a:r>
            <a:endParaRPr sz="9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9033" y="7967212"/>
            <a:ext cx="880744" cy="33909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950" spc="-10" dirty="0">
                <a:solidFill>
                  <a:srgbClr val="050505"/>
                </a:solidFill>
                <a:latin typeface="Arial"/>
                <a:cs typeface="Arial"/>
              </a:rPr>
              <a:t>Refund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750" dirty="0">
                <a:solidFill>
                  <a:srgbClr val="383838"/>
                </a:solidFill>
                <a:latin typeface="Arial"/>
                <a:cs typeface="Arial"/>
              </a:rPr>
              <a:t>[Quoted</a:t>
            </a:r>
            <a:r>
              <a:rPr sz="750" spc="-3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383838"/>
                </a:solidFill>
                <a:latin typeface="Arial"/>
                <a:cs typeface="Arial"/>
              </a:rPr>
              <a:t>text</a:t>
            </a:r>
            <a:r>
              <a:rPr sz="750" spc="-3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383838"/>
                </a:solidFill>
                <a:latin typeface="Arial"/>
                <a:cs typeface="Arial"/>
              </a:rPr>
              <a:t>hidden]</a:t>
            </a:r>
            <a:endParaRPr sz="7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37833" y="7558295"/>
            <a:ext cx="163512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Sat,</a:t>
            </a:r>
            <a:r>
              <a:rPr sz="950" spc="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Jun</a:t>
            </a:r>
            <a:r>
              <a:rPr sz="950" spc="2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22,</a:t>
            </a:r>
            <a:r>
              <a:rPr sz="950" spc="5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2024</a:t>
            </a:r>
            <a:r>
              <a:rPr sz="950" spc="2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at</a:t>
            </a:r>
            <a:r>
              <a:rPr sz="950" spc="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8</a:t>
            </a:r>
            <a:r>
              <a:rPr sz="950" dirty="0">
                <a:solidFill>
                  <a:srgbClr val="383838"/>
                </a:solidFill>
                <a:latin typeface="Arial"/>
                <a:cs typeface="Arial"/>
              </a:rPr>
              <a:t>: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18</a:t>
            </a:r>
            <a:r>
              <a:rPr sz="950" spc="1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-25" dirty="0">
                <a:solidFill>
                  <a:srgbClr val="050505"/>
                </a:solidFill>
                <a:latin typeface="Arial"/>
                <a:cs typeface="Arial"/>
              </a:rPr>
              <a:t>PM</a:t>
            </a:r>
            <a:endParaRPr sz="950">
              <a:latin typeface="Arial"/>
              <a:cs typeface="Arial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B211D8E-100A-9509-8406-A6B437E611DD}"/>
              </a:ext>
            </a:extLst>
          </p:cNvPr>
          <p:cNvSpPr/>
          <p:nvPr/>
        </p:nvSpPr>
        <p:spPr>
          <a:xfrm>
            <a:off x="210519" y="1788838"/>
            <a:ext cx="7505827" cy="375281"/>
          </a:xfrm>
          <a:custGeom>
            <a:avLst/>
            <a:gdLst>
              <a:gd name="connsiteX0" fmla="*/ 0 w 7505827"/>
              <a:gd name="connsiteY0" fmla="*/ 0 h 375281"/>
              <a:gd name="connsiteX1" fmla="*/ 607290 w 7505827"/>
              <a:gd name="connsiteY1" fmla="*/ 0 h 375281"/>
              <a:gd name="connsiteX2" fmla="*/ 1364696 w 7505827"/>
              <a:gd name="connsiteY2" fmla="*/ 0 h 375281"/>
              <a:gd name="connsiteX3" fmla="*/ 2197160 w 7505827"/>
              <a:gd name="connsiteY3" fmla="*/ 0 h 375281"/>
              <a:gd name="connsiteX4" fmla="*/ 2954566 w 7505827"/>
              <a:gd name="connsiteY4" fmla="*/ 0 h 375281"/>
              <a:gd name="connsiteX5" fmla="*/ 3486798 w 7505827"/>
              <a:gd name="connsiteY5" fmla="*/ 0 h 375281"/>
              <a:gd name="connsiteX6" fmla="*/ 3943971 w 7505827"/>
              <a:gd name="connsiteY6" fmla="*/ 0 h 375281"/>
              <a:gd name="connsiteX7" fmla="*/ 4776435 w 7505827"/>
              <a:gd name="connsiteY7" fmla="*/ 0 h 375281"/>
              <a:gd name="connsiteX8" fmla="*/ 5308667 w 7505827"/>
              <a:gd name="connsiteY8" fmla="*/ 0 h 375281"/>
              <a:gd name="connsiteX9" fmla="*/ 5915956 w 7505827"/>
              <a:gd name="connsiteY9" fmla="*/ 0 h 375281"/>
              <a:gd name="connsiteX10" fmla="*/ 6448188 w 7505827"/>
              <a:gd name="connsiteY10" fmla="*/ 0 h 375281"/>
              <a:gd name="connsiteX11" fmla="*/ 7505827 w 7505827"/>
              <a:gd name="connsiteY11" fmla="*/ 0 h 375281"/>
              <a:gd name="connsiteX12" fmla="*/ 7505827 w 7505827"/>
              <a:gd name="connsiteY12" fmla="*/ 375281 h 375281"/>
              <a:gd name="connsiteX13" fmla="*/ 6748421 w 7505827"/>
              <a:gd name="connsiteY13" fmla="*/ 375281 h 375281"/>
              <a:gd name="connsiteX14" fmla="*/ 6141131 w 7505827"/>
              <a:gd name="connsiteY14" fmla="*/ 375281 h 375281"/>
              <a:gd name="connsiteX15" fmla="*/ 5458783 w 7505827"/>
              <a:gd name="connsiteY15" fmla="*/ 375281 h 375281"/>
              <a:gd name="connsiteX16" fmla="*/ 4851494 w 7505827"/>
              <a:gd name="connsiteY16" fmla="*/ 375281 h 375281"/>
              <a:gd name="connsiteX17" fmla="*/ 4169146 w 7505827"/>
              <a:gd name="connsiteY17" fmla="*/ 375281 h 375281"/>
              <a:gd name="connsiteX18" fmla="*/ 3561856 w 7505827"/>
              <a:gd name="connsiteY18" fmla="*/ 375281 h 375281"/>
              <a:gd name="connsiteX19" fmla="*/ 2954566 w 7505827"/>
              <a:gd name="connsiteY19" fmla="*/ 375281 h 375281"/>
              <a:gd name="connsiteX20" fmla="*/ 2497393 w 7505827"/>
              <a:gd name="connsiteY20" fmla="*/ 375281 h 375281"/>
              <a:gd name="connsiteX21" fmla="*/ 1664929 w 7505827"/>
              <a:gd name="connsiteY21" fmla="*/ 375281 h 375281"/>
              <a:gd name="connsiteX22" fmla="*/ 1057639 w 7505827"/>
              <a:gd name="connsiteY22" fmla="*/ 375281 h 375281"/>
              <a:gd name="connsiteX23" fmla="*/ 0 w 7505827"/>
              <a:gd name="connsiteY23" fmla="*/ 375281 h 375281"/>
              <a:gd name="connsiteX24" fmla="*/ 0 w 7505827"/>
              <a:gd name="connsiteY24" fmla="*/ 0 h 375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05827" h="375281" fill="none" extrusionOk="0">
                <a:moveTo>
                  <a:pt x="0" y="0"/>
                </a:moveTo>
                <a:cubicBezTo>
                  <a:pt x="291019" y="-11458"/>
                  <a:pt x="332738" y="-29236"/>
                  <a:pt x="607290" y="0"/>
                </a:cubicBezTo>
                <a:cubicBezTo>
                  <a:pt x="881842" y="29236"/>
                  <a:pt x="1092895" y="-24578"/>
                  <a:pt x="1364696" y="0"/>
                </a:cubicBezTo>
                <a:cubicBezTo>
                  <a:pt x="1636497" y="24578"/>
                  <a:pt x="1874216" y="6326"/>
                  <a:pt x="2197160" y="0"/>
                </a:cubicBezTo>
                <a:cubicBezTo>
                  <a:pt x="2520104" y="-6326"/>
                  <a:pt x="2725842" y="-25606"/>
                  <a:pt x="2954566" y="0"/>
                </a:cubicBezTo>
                <a:cubicBezTo>
                  <a:pt x="3183290" y="25606"/>
                  <a:pt x="3335166" y="7306"/>
                  <a:pt x="3486798" y="0"/>
                </a:cubicBezTo>
                <a:cubicBezTo>
                  <a:pt x="3638430" y="-7306"/>
                  <a:pt x="3823064" y="11157"/>
                  <a:pt x="3943971" y="0"/>
                </a:cubicBezTo>
                <a:cubicBezTo>
                  <a:pt x="4064878" y="-11157"/>
                  <a:pt x="4443202" y="33341"/>
                  <a:pt x="4776435" y="0"/>
                </a:cubicBezTo>
                <a:cubicBezTo>
                  <a:pt x="5109668" y="-33341"/>
                  <a:pt x="5067476" y="1086"/>
                  <a:pt x="5308667" y="0"/>
                </a:cubicBezTo>
                <a:cubicBezTo>
                  <a:pt x="5549858" y="-1086"/>
                  <a:pt x="5781890" y="-15355"/>
                  <a:pt x="5915956" y="0"/>
                </a:cubicBezTo>
                <a:cubicBezTo>
                  <a:pt x="6050022" y="15355"/>
                  <a:pt x="6278587" y="-21825"/>
                  <a:pt x="6448188" y="0"/>
                </a:cubicBezTo>
                <a:cubicBezTo>
                  <a:pt x="6617789" y="21825"/>
                  <a:pt x="7054574" y="-44830"/>
                  <a:pt x="7505827" y="0"/>
                </a:cubicBezTo>
                <a:cubicBezTo>
                  <a:pt x="7496006" y="94762"/>
                  <a:pt x="7507528" y="247680"/>
                  <a:pt x="7505827" y="375281"/>
                </a:cubicBezTo>
                <a:cubicBezTo>
                  <a:pt x="7331222" y="371674"/>
                  <a:pt x="6995772" y="371282"/>
                  <a:pt x="6748421" y="375281"/>
                </a:cubicBezTo>
                <a:cubicBezTo>
                  <a:pt x="6501070" y="379280"/>
                  <a:pt x="6390841" y="355773"/>
                  <a:pt x="6141131" y="375281"/>
                </a:cubicBezTo>
                <a:cubicBezTo>
                  <a:pt x="5891421" y="394790"/>
                  <a:pt x="5690692" y="386230"/>
                  <a:pt x="5458783" y="375281"/>
                </a:cubicBezTo>
                <a:cubicBezTo>
                  <a:pt x="5226874" y="364332"/>
                  <a:pt x="5007063" y="347471"/>
                  <a:pt x="4851494" y="375281"/>
                </a:cubicBezTo>
                <a:cubicBezTo>
                  <a:pt x="4695925" y="403091"/>
                  <a:pt x="4316500" y="406835"/>
                  <a:pt x="4169146" y="375281"/>
                </a:cubicBezTo>
                <a:cubicBezTo>
                  <a:pt x="4021792" y="343727"/>
                  <a:pt x="3805424" y="359146"/>
                  <a:pt x="3561856" y="375281"/>
                </a:cubicBezTo>
                <a:cubicBezTo>
                  <a:pt x="3318288" y="391417"/>
                  <a:pt x="3196413" y="396592"/>
                  <a:pt x="2954566" y="375281"/>
                </a:cubicBezTo>
                <a:cubicBezTo>
                  <a:pt x="2712719" y="353971"/>
                  <a:pt x="2709530" y="352455"/>
                  <a:pt x="2497393" y="375281"/>
                </a:cubicBezTo>
                <a:cubicBezTo>
                  <a:pt x="2285256" y="398107"/>
                  <a:pt x="1923033" y="381296"/>
                  <a:pt x="1664929" y="375281"/>
                </a:cubicBezTo>
                <a:cubicBezTo>
                  <a:pt x="1406825" y="369266"/>
                  <a:pt x="1344083" y="404904"/>
                  <a:pt x="1057639" y="375281"/>
                </a:cubicBezTo>
                <a:cubicBezTo>
                  <a:pt x="771195" y="345659"/>
                  <a:pt x="292114" y="345206"/>
                  <a:pt x="0" y="375281"/>
                </a:cubicBezTo>
                <a:cubicBezTo>
                  <a:pt x="13253" y="193571"/>
                  <a:pt x="26" y="82885"/>
                  <a:pt x="0" y="0"/>
                </a:cubicBezTo>
                <a:close/>
              </a:path>
              <a:path w="7505827" h="375281" stroke="0" extrusionOk="0">
                <a:moveTo>
                  <a:pt x="0" y="0"/>
                </a:moveTo>
                <a:cubicBezTo>
                  <a:pt x="289944" y="22986"/>
                  <a:pt x="339038" y="14406"/>
                  <a:pt x="607290" y="0"/>
                </a:cubicBezTo>
                <a:cubicBezTo>
                  <a:pt x="875542" y="-14406"/>
                  <a:pt x="987506" y="6799"/>
                  <a:pt x="1214579" y="0"/>
                </a:cubicBezTo>
                <a:cubicBezTo>
                  <a:pt x="1441652" y="-6799"/>
                  <a:pt x="1715167" y="26852"/>
                  <a:pt x="2047044" y="0"/>
                </a:cubicBezTo>
                <a:cubicBezTo>
                  <a:pt x="2378921" y="-26852"/>
                  <a:pt x="2472312" y="9605"/>
                  <a:pt x="2654333" y="0"/>
                </a:cubicBezTo>
                <a:cubicBezTo>
                  <a:pt x="2836354" y="-9605"/>
                  <a:pt x="3045611" y="12845"/>
                  <a:pt x="3261623" y="0"/>
                </a:cubicBezTo>
                <a:cubicBezTo>
                  <a:pt x="3477635" y="-12845"/>
                  <a:pt x="3764764" y="-36385"/>
                  <a:pt x="4019029" y="0"/>
                </a:cubicBezTo>
                <a:cubicBezTo>
                  <a:pt x="4273294" y="36385"/>
                  <a:pt x="4257569" y="-16047"/>
                  <a:pt x="4476202" y="0"/>
                </a:cubicBezTo>
                <a:cubicBezTo>
                  <a:pt x="4694835" y="16047"/>
                  <a:pt x="5082409" y="70"/>
                  <a:pt x="5308667" y="0"/>
                </a:cubicBezTo>
                <a:cubicBezTo>
                  <a:pt x="5534926" y="-70"/>
                  <a:pt x="5610908" y="-15309"/>
                  <a:pt x="5765840" y="0"/>
                </a:cubicBezTo>
                <a:cubicBezTo>
                  <a:pt x="5920772" y="15309"/>
                  <a:pt x="6183701" y="-7967"/>
                  <a:pt x="6448188" y="0"/>
                </a:cubicBezTo>
                <a:cubicBezTo>
                  <a:pt x="6712675" y="7967"/>
                  <a:pt x="7161368" y="17749"/>
                  <a:pt x="7505827" y="0"/>
                </a:cubicBezTo>
                <a:cubicBezTo>
                  <a:pt x="7504924" y="124472"/>
                  <a:pt x="7509542" y="282194"/>
                  <a:pt x="7505827" y="375281"/>
                </a:cubicBezTo>
                <a:cubicBezTo>
                  <a:pt x="7296787" y="378794"/>
                  <a:pt x="6960840" y="354812"/>
                  <a:pt x="6823479" y="375281"/>
                </a:cubicBezTo>
                <a:cubicBezTo>
                  <a:pt x="6686118" y="395750"/>
                  <a:pt x="6393180" y="372839"/>
                  <a:pt x="6216189" y="375281"/>
                </a:cubicBezTo>
                <a:cubicBezTo>
                  <a:pt x="6039198" y="377724"/>
                  <a:pt x="5757340" y="344274"/>
                  <a:pt x="5533842" y="375281"/>
                </a:cubicBezTo>
                <a:cubicBezTo>
                  <a:pt x="5310344" y="406288"/>
                  <a:pt x="5074710" y="400218"/>
                  <a:pt x="4851494" y="375281"/>
                </a:cubicBezTo>
                <a:cubicBezTo>
                  <a:pt x="4628278" y="350344"/>
                  <a:pt x="4495222" y="384383"/>
                  <a:pt x="4319262" y="375281"/>
                </a:cubicBezTo>
                <a:cubicBezTo>
                  <a:pt x="4143302" y="366179"/>
                  <a:pt x="3979510" y="373315"/>
                  <a:pt x="3862089" y="375281"/>
                </a:cubicBezTo>
                <a:cubicBezTo>
                  <a:pt x="3744668" y="377247"/>
                  <a:pt x="3372219" y="363615"/>
                  <a:pt x="3179741" y="375281"/>
                </a:cubicBezTo>
                <a:cubicBezTo>
                  <a:pt x="2987263" y="386947"/>
                  <a:pt x="2656983" y="399245"/>
                  <a:pt x="2497393" y="375281"/>
                </a:cubicBezTo>
                <a:cubicBezTo>
                  <a:pt x="2337803" y="351317"/>
                  <a:pt x="2044288" y="335215"/>
                  <a:pt x="1664929" y="375281"/>
                </a:cubicBezTo>
                <a:cubicBezTo>
                  <a:pt x="1285570" y="415347"/>
                  <a:pt x="1300082" y="371820"/>
                  <a:pt x="1057639" y="375281"/>
                </a:cubicBezTo>
                <a:cubicBezTo>
                  <a:pt x="815196" y="378743"/>
                  <a:pt x="326686" y="413652"/>
                  <a:pt x="0" y="375281"/>
                </a:cubicBezTo>
                <a:cubicBezTo>
                  <a:pt x="-16982" y="269138"/>
                  <a:pt x="12629" y="88019"/>
                  <a:pt x="0" y="0"/>
                </a:cubicBezTo>
                <a:close/>
              </a:path>
            </a:pathLst>
          </a:custGeom>
          <a:solidFill>
            <a:srgbClr val="FFFF00">
              <a:alpha val="10000"/>
            </a:srgbClr>
          </a:solidFill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26121500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58536F-5980-B59A-70A1-C46ED327D1AF}"/>
              </a:ext>
            </a:extLst>
          </p:cNvPr>
          <p:cNvSpPr/>
          <p:nvPr/>
        </p:nvSpPr>
        <p:spPr>
          <a:xfrm>
            <a:off x="139652" y="5421782"/>
            <a:ext cx="7505827" cy="375281"/>
          </a:xfrm>
          <a:custGeom>
            <a:avLst/>
            <a:gdLst>
              <a:gd name="connsiteX0" fmla="*/ 0 w 7505827"/>
              <a:gd name="connsiteY0" fmla="*/ 0 h 375281"/>
              <a:gd name="connsiteX1" fmla="*/ 607290 w 7505827"/>
              <a:gd name="connsiteY1" fmla="*/ 0 h 375281"/>
              <a:gd name="connsiteX2" fmla="*/ 1364696 w 7505827"/>
              <a:gd name="connsiteY2" fmla="*/ 0 h 375281"/>
              <a:gd name="connsiteX3" fmla="*/ 2197160 w 7505827"/>
              <a:gd name="connsiteY3" fmla="*/ 0 h 375281"/>
              <a:gd name="connsiteX4" fmla="*/ 2954566 w 7505827"/>
              <a:gd name="connsiteY4" fmla="*/ 0 h 375281"/>
              <a:gd name="connsiteX5" fmla="*/ 3486798 w 7505827"/>
              <a:gd name="connsiteY5" fmla="*/ 0 h 375281"/>
              <a:gd name="connsiteX6" fmla="*/ 3943971 w 7505827"/>
              <a:gd name="connsiteY6" fmla="*/ 0 h 375281"/>
              <a:gd name="connsiteX7" fmla="*/ 4776435 w 7505827"/>
              <a:gd name="connsiteY7" fmla="*/ 0 h 375281"/>
              <a:gd name="connsiteX8" fmla="*/ 5308667 w 7505827"/>
              <a:gd name="connsiteY8" fmla="*/ 0 h 375281"/>
              <a:gd name="connsiteX9" fmla="*/ 5915956 w 7505827"/>
              <a:gd name="connsiteY9" fmla="*/ 0 h 375281"/>
              <a:gd name="connsiteX10" fmla="*/ 6448188 w 7505827"/>
              <a:gd name="connsiteY10" fmla="*/ 0 h 375281"/>
              <a:gd name="connsiteX11" fmla="*/ 7505827 w 7505827"/>
              <a:gd name="connsiteY11" fmla="*/ 0 h 375281"/>
              <a:gd name="connsiteX12" fmla="*/ 7505827 w 7505827"/>
              <a:gd name="connsiteY12" fmla="*/ 375281 h 375281"/>
              <a:gd name="connsiteX13" fmla="*/ 6748421 w 7505827"/>
              <a:gd name="connsiteY13" fmla="*/ 375281 h 375281"/>
              <a:gd name="connsiteX14" fmla="*/ 6141131 w 7505827"/>
              <a:gd name="connsiteY14" fmla="*/ 375281 h 375281"/>
              <a:gd name="connsiteX15" fmla="*/ 5458783 w 7505827"/>
              <a:gd name="connsiteY15" fmla="*/ 375281 h 375281"/>
              <a:gd name="connsiteX16" fmla="*/ 4851494 w 7505827"/>
              <a:gd name="connsiteY16" fmla="*/ 375281 h 375281"/>
              <a:gd name="connsiteX17" fmla="*/ 4169146 w 7505827"/>
              <a:gd name="connsiteY17" fmla="*/ 375281 h 375281"/>
              <a:gd name="connsiteX18" fmla="*/ 3561856 w 7505827"/>
              <a:gd name="connsiteY18" fmla="*/ 375281 h 375281"/>
              <a:gd name="connsiteX19" fmla="*/ 2954566 w 7505827"/>
              <a:gd name="connsiteY19" fmla="*/ 375281 h 375281"/>
              <a:gd name="connsiteX20" fmla="*/ 2497393 w 7505827"/>
              <a:gd name="connsiteY20" fmla="*/ 375281 h 375281"/>
              <a:gd name="connsiteX21" fmla="*/ 1664929 w 7505827"/>
              <a:gd name="connsiteY21" fmla="*/ 375281 h 375281"/>
              <a:gd name="connsiteX22" fmla="*/ 1057639 w 7505827"/>
              <a:gd name="connsiteY22" fmla="*/ 375281 h 375281"/>
              <a:gd name="connsiteX23" fmla="*/ 0 w 7505827"/>
              <a:gd name="connsiteY23" fmla="*/ 375281 h 375281"/>
              <a:gd name="connsiteX24" fmla="*/ 0 w 7505827"/>
              <a:gd name="connsiteY24" fmla="*/ 0 h 375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05827" h="375281" fill="none" extrusionOk="0">
                <a:moveTo>
                  <a:pt x="0" y="0"/>
                </a:moveTo>
                <a:cubicBezTo>
                  <a:pt x="291019" y="-11458"/>
                  <a:pt x="332738" y="-29236"/>
                  <a:pt x="607290" y="0"/>
                </a:cubicBezTo>
                <a:cubicBezTo>
                  <a:pt x="881842" y="29236"/>
                  <a:pt x="1092895" y="-24578"/>
                  <a:pt x="1364696" y="0"/>
                </a:cubicBezTo>
                <a:cubicBezTo>
                  <a:pt x="1636497" y="24578"/>
                  <a:pt x="1874216" y="6326"/>
                  <a:pt x="2197160" y="0"/>
                </a:cubicBezTo>
                <a:cubicBezTo>
                  <a:pt x="2520104" y="-6326"/>
                  <a:pt x="2725842" y="-25606"/>
                  <a:pt x="2954566" y="0"/>
                </a:cubicBezTo>
                <a:cubicBezTo>
                  <a:pt x="3183290" y="25606"/>
                  <a:pt x="3335166" y="7306"/>
                  <a:pt x="3486798" y="0"/>
                </a:cubicBezTo>
                <a:cubicBezTo>
                  <a:pt x="3638430" y="-7306"/>
                  <a:pt x="3823064" y="11157"/>
                  <a:pt x="3943971" y="0"/>
                </a:cubicBezTo>
                <a:cubicBezTo>
                  <a:pt x="4064878" y="-11157"/>
                  <a:pt x="4443202" y="33341"/>
                  <a:pt x="4776435" y="0"/>
                </a:cubicBezTo>
                <a:cubicBezTo>
                  <a:pt x="5109668" y="-33341"/>
                  <a:pt x="5067476" y="1086"/>
                  <a:pt x="5308667" y="0"/>
                </a:cubicBezTo>
                <a:cubicBezTo>
                  <a:pt x="5549858" y="-1086"/>
                  <a:pt x="5781890" y="-15355"/>
                  <a:pt x="5915956" y="0"/>
                </a:cubicBezTo>
                <a:cubicBezTo>
                  <a:pt x="6050022" y="15355"/>
                  <a:pt x="6278587" y="-21825"/>
                  <a:pt x="6448188" y="0"/>
                </a:cubicBezTo>
                <a:cubicBezTo>
                  <a:pt x="6617789" y="21825"/>
                  <a:pt x="7054574" y="-44830"/>
                  <a:pt x="7505827" y="0"/>
                </a:cubicBezTo>
                <a:cubicBezTo>
                  <a:pt x="7496006" y="94762"/>
                  <a:pt x="7507528" y="247680"/>
                  <a:pt x="7505827" y="375281"/>
                </a:cubicBezTo>
                <a:cubicBezTo>
                  <a:pt x="7331222" y="371674"/>
                  <a:pt x="6995772" y="371282"/>
                  <a:pt x="6748421" y="375281"/>
                </a:cubicBezTo>
                <a:cubicBezTo>
                  <a:pt x="6501070" y="379280"/>
                  <a:pt x="6390841" y="355773"/>
                  <a:pt x="6141131" y="375281"/>
                </a:cubicBezTo>
                <a:cubicBezTo>
                  <a:pt x="5891421" y="394790"/>
                  <a:pt x="5690692" y="386230"/>
                  <a:pt x="5458783" y="375281"/>
                </a:cubicBezTo>
                <a:cubicBezTo>
                  <a:pt x="5226874" y="364332"/>
                  <a:pt x="5007063" y="347471"/>
                  <a:pt x="4851494" y="375281"/>
                </a:cubicBezTo>
                <a:cubicBezTo>
                  <a:pt x="4695925" y="403091"/>
                  <a:pt x="4316500" y="406835"/>
                  <a:pt x="4169146" y="375281"/>
                </a:cubicBezTo>
                <a:cubicBezTo>
                  <a:pt x="4021792" y="343727"/>
                  <a:pt x="3805424" y="359146"/>
                  <a:pt x="3561856" y="375281"/>
                </a:cubicBezTo>
                <a:cubicBezTo>
                  <a:pt x="3318288" y="391417"/>
                  <a:pt x="3196413" y="396592"/>
                  <a:pt x="2954566" y="375281"/>
                </a:cubicBezTo>
                <a:cubicBezTo>
                  <a:pt x="2712719" y="353971"/>
                  <a:pt x="2709530" y="352455"/>
                  <a:pt x="2497393" y="375281"/>
                </a:cubicBezTo>
                <a:cubicBezTo>
                  <a:pt x="2285256" y="398107"/>
                  <a:pt x="1923033" y="381296"/>
                  <a:pt x="1664929" y="375281"/>
                </a:cubicBezTo>
                <a:cubicBezTo>
                  <a:pt x="1406825" y="369266"/>
                  <a:pt x="1344083" y="404904"/>
                  <a:pt x="1057639" y="375281"/>
                </a:cubicBezTo>
                <a:cubicBezTo>
                  <a:pt x="771195" y="345659"/>
                  <a:pt x="292114" y="345206"/>
                  <a:pt x="0" y="375281"/>
                </a:cubicBezTo>
                <a:cubicBezTo>
                  <a:pt x="13253" y="193571"/>
                  <a:pt x="26" y="82885"/>
                  <a:pt x="0" y="0"/>
                </a:cubicBezTo>
                <a:close/>
              </a:path>
              <a:path w="7505827" h="375281" stroke="0" extrusionOk="0">
                <a:moveTo>
                  <a:pt x="0" y="0"/>
                </a:moveTo>
                <a:cubicBezTo>
                  <a:pt x="289944" y="22986"/>
                  <a:pt x="339038" y="14406"/>
                  <a:pt x="607290" y="0"/>
                </a:cubicBezTo>
                <a:cubicBezTo>
                  <a:pt x="875542" y="-14406"/>
                  <a:pt x="987506" y="6799"/>
                  <a:pt x="1214579" y="0"/>
                </a:cubicBezTo>
                <a:cubicBezTo>
                  <a:pt x="1441652" y="-6799"/>
                  <a:pt x="1715167" y="26852"/>
                  <a:pt x="2047044" y="0"/>
                </a:cubicBezTo>
                <a:cubicBezTo>
                  <a:pt x="2378921" y="-26852"/>
                  <a:pt x="2472312" y="9605"/>
                  <a:pt x="2654333" y="0"/>
                </a:cubicBezTo>
                <a:cubicBezTo>
                  <a:pt x="2836354" y="-9605"/>
                  <a:pt x="3045611" y="12845"/>
                  <a:pt x="3261623" y="0"/>
                </a:cubicBezTo>
                <a:cubicBezTo>
                  <a:pt x="3477635" y="-12845"/>
                  <a:pt x="3764764" y="-36385"/>
                  <a:pt x="4019029" y="0"/>
                </a:cubicBezTo>
                <a:cubicBezTo>
                  <a:pt x="4273294" y="36385"/>
                  <a:pt x="4257569" y="-16047"/>
                  <a:pt x="4476202" y="0"/>
                </a:cubicBezTo>
                <a:cubicBezTo>
                  <a:pt x="4694835" y="16047"/>
                  <a:pt x="5082409" y="70"/>
                  <a:pt x="5308667" y="0"/>
                </a:cubicBezTo>
                <a:cubicBezTo>
                  <a:pt x="5534926" y="-70"/>
                  <a:pt x="5610908" y="-15309"/>
                  <a:pt x="5765840" y="0"/>
                </a:cubicBezTo>
                <a:cubicBezTo>
                  <a:pt x="5920772" y="15309"/>
                  <a:pt x="6183701" y="-7967"/>
                  <a:pt x="6448188" y="0"/>
                </a:cubicBezTo>
                <a:cubicBezTo>
                  <a:pt x="6712675" y="7967"/>
                  <a:pt x="7161368" y="17749"/>
                  <a:pt x="7505827" y="0"/>
                </a:cubicBezTo>
                <a:cubicBezTo>
                  <a:pt x="7504924" y="124472"/>
                  <a:pt x="7509542" y="282194"/>
                  <a:pt x="7505827" y="375281"/>
                </a:cubicBezTo>
                <a:cubicBezTo>
                  <a:pt x="7296787" y="378794"/>
                  <a:pt x="6960840" y="354812"/>
                  <a:pt x="6823479" y="375281"/>
                </a:cubicBezTo>
                <a:cubicBezTo>
                  <a:pt x="6686118" y="395750"/>
                  <a:pt x="6393180" y="372839"/>
                  <a:pt x="6216189" y="375281"/>
                </a:cubicBezTo>
                <a:cubicBezTo>
                  <a:pt x="6039198" y="377724"/>
                  <a:pt x="5757340" y="344274"/>
                  <a:pt x="5533842" y="375281"/>
                </a:cubicBezTo>
                <a:cubicBezTo>
                  <a:pt x="5310344" y="406288"/>
                  <a:pt x="5074710" y="400218"/>
                  <a:pt x="4851494" y="375281"/>
                </a:cubicBezTo>
                <a:cubicBezTo>
                  <a:pt x="4628278" y="350344"/>
                  <a:pt x="4495222" y="384383"/>
                  <a:pt x="4319262" y="375281"/>
                </a:cubicBezTo>
                <a:cubicBezTo>
                  <a:pt x="4143302" y="366179"/>
                  <a:pt x="3979510" y="373315"/>
                  <a:pt x="3862089" y="375281"/>
                </a:cubicBezTo>
                <a:cubicBezTo>
                  <a:pt x="3744668" y="377247"/>
                  <a:pt x="3372219" y="363615"/>
                  <a:pt x="3179741" y="375281"/>
                </a:cubicBezTo>
                <a:cubicBezTo>
                  <a:pt x="2987263" y="386947"/>
                  <a:pt x="2656983" y="399245"/>
                  <a:pt x="2497393" y="375281"/>
                </a:cubicBezTo>
                <a:cubicBezTo>
                  <a:pt x="2337803" y="351317"/>
                  <a:pt x="2044288" y="335215"/>
                  <a:pt x="1664929" y="375281"/>
                </a:cubicBezTo>
                <a:cubicBezTo>
                  <a:pt x="1285570" y="415347"/>
                  <a:pt x="1300082" y="371820"/>
                  <a:pt x="1057639" y="375281"/>
                </a:cubicBezTo>
                <a:cubicBezTo>
                  <a:pt x="815196" y="378743"/>
                  <a:pt x="326686" y="413652"/>
                  <a:pt x="0" y="375281"/>
                </a:cubicBezTo>
                <a:cubicBezTo>
                  <a:pt x="-16982" y="269138"/>
                  <a:pt x="12629" y="88019"/>
                  <a:pt x="0" y="0"/>
                </a:cubicBezTo>
                <a:close/>
              </a:path>
            </a:pathLst>
          </a:custGeom>
          <a:solidFill>
            <a:srgbClr val="FFFF00">
              <a:alpha val="10000"/>
            </a:srgbClr>
          </a:solidFill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26121500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746F8C-50AB-ACBC-B61E-D5AE04CD135C}"/>
              </a:ext>
            </a:extLst>
          </p:cNvPr>
          <p:cNvSpPr/>
          <p:nvPr/>
        </p:nvSpPr>
        <p:spPr>
          <a:xfrm>
            <a:off x="164655" y="3907630"/>
            <a:ext cx="7505827" cy="1070726"/>
          </a:xfrm>
          <a:custGeom>
            <a:avLst/>
            <a:gdLst>
              <a:gd name="connsiteX0" fmla="*/ 0 w 7505827"/>
              <a:gd name="connsiteY0" fmla="*/ 0 h 1070726"/>
              <a:gd name="connsiteX1" fmla="*/ 532231 w 7505827"/>
              <a:gd name="connsiteY1" fmla="*/ 0 h 1070726"/>
              <a:gd name="connsiteX2" fmla="*/ 1289638 w 7505827"/>
              <a:gd name="connsiteY2" fmla="*/ 0 h 1070726"/>
              <a:gd name="connsiteX3" fmla="*/ 1821869 w 7505827"/>
              <a:gd name="connsiteY3" fmla="*/ 0 h 1070726"/>
              <a:gd name="connsiteX4" fmla="*/ 2279042 w 7505827"/>
              <a:gd name="connsiteY4" fmla="*/ 0 h 1070726"/>
              <a:gd name="connsiteX5" fmla="*/ 3111506 w 7505827"/>
              <a:gd name="connsiteY5" fmla="*/ 0 h 1070726"/>
              <a:gd name="connsiteX6" fmla="*/ 3643738 w 7505827"/>
              <a:gd name="connsiteY6" fmla="*/ 0 h 1070726"/>
              <a:gd name="connsiteX7" fmla="*/ 4251027 w 7505827"/>
              <a:gd name="connsiteY7" fmla="*/ 0 h 1070726"/>
              <a:gd name="connsiteX8" fmla="*/ 4783259 w 7505827"/>
              <a:gd name="connsiteY8" fmla="*/ 0 h 1070726"/>
              <a:gd name="connsiteX9" fmla="*/ 5615723 w 7505827"/>
              <a:gd name="connsiteY9" fmla="*/ 0 h 1070726"/>
              <a:gd name="connsiteX10" fmla="*/ 6223013 w 7505827"/>
              <a:gd name="connsiteY10" fmla="*/ 0 h 1070726"/>
              <a:gd name="connsiteX11" fmla="*/ 6755244 w 7505827"/>
              <a:gd name="connsiteY11" fmla="*/ 0 h 1070726"/>
              <a:gd name="connsiteX12" fmla="*/ 7505827 w 7505827"/>
              <a:gd name="connsiteY12" fmla="*/ 0 h 1070726"/>
              <a:gd name="connsiteX13" fmla="*/ 7505827 w 7505827"/>
              <a:gd name="connsiteY13" fmla="*/ 524656 h 1070726"/>
              <a:gd name="connsiteX14" fmla="*/ 7505827 w 7505827"/>
              <a:gd name="connsiteY14" fmla="*/ 1070726 h 1070726"/>
              <a:gd name="connsiteX15" fmla="*/ 6673363 w 7505827"/>
              <a:gd name="connsiteY15" fmla="*/ 1070726 h 1070726"/>
              <a:gd name="connsiteX16" fmla="*/ 6066073 w 7505827"/>
              <a:gd name="connsiteY16" fmla="*/ 1070726 h 1070726"/>
              <a:gd name="connsiteX17" fmla="*/ 5458783 w 7505827"/>
              <a:gd name="connsiteY17" fmla="*/ 1070726 h 1070726"/>
              <a:gd name="connsiteX18" fmla="*/ 5001610 w 7505827"/>
              <a:gd name="connsiteY18" fmla="*/ 1070726 h 1070726"/>
              <a:gd name="connsiteX19" fmla="*/ 4169146 w 7505827"/>
              <a:gd name="connsiteY19" fmla="*/ 1070726 h 1070726"/>
              <a:gd name="connsiteX20" fmla="*/ 3561856 w 7505827"/>
              <a:gd name="connsiteY20" fmla="*/ 1070726 h 1070726"/>
              <a:gd name="connsiteX21" fmla="*/ 2804450 w 7505827"/>
              <a:gd name="connsiteY21" fmla="*/ 1070726 h 1070726"/>
              <a:gd name="connsiteX22" fmla="*/ 1971985 w 7505827"/>
              <a:gd name="connsiteY22" fmla="*/ 1070726 h 1070726"/>
              <a:gd name="connsiteX23" fmla="*/ 1289638 w 7505827"/>
              <a:gd name="connsiteY23" fmla="*/ 1070726 h 1070726"/>
              <a:gd name="connsiteX24" fmla="*/ 832464 w 7505827"/>
              <a:gd name="connsiteY24" fmla="*/ 1070726 h 1070726"/>
              <a:gd name="connsiteX25" fmla="*/ 0 w 7505827"/>
              <a:gd name="connsiteY25" fmla="*/ 1070726 h 1070726"/>
              <a:gd name="connsiteX26" fmla="*/ 0 w 7505827"/>
              <a:gd name="connsiteY26" fmla="*/ 567485 h 1070726"/>
              <a:gd name="connsiteX27" fmla="*/ 0 w 7505827"/>
              <a:gd name="connsiteY27" fmla="*/ 0 h 1070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505827" h="1070726" fill="none" extrusionOk="0">
                <a:moveTo>
                  <a:pt x="0" y="0"/>
                </a:moveTo>
                <a:cubicBezTo>
                  <a:pt x="124699" y="10669"/>
                  <a:pt x="306199" y="1427"/>
                  <a:pt x="532231" y="0"/>
                </a:cubicBezTo>
                <a:cubicBezTo>
                  <a:pt x="758263" y="-1427"/>
                  <a:pt x="1058086" y="-26902"/>
                  <a:pt x="1289638" y="0"/>
                </a:cubicBezTo>
                <a:cubicBezTo>
                  <a:pt x="1521190" y="26902"/>
                  <a:pt x="1672533" y="15234"/>
                  <a:pt x="1821869" y="0"/>
                </a:cubicBezTo>
                <a:cubicBezTo>
                  <a:pt x="1971205" y="-15234"/>
                  <a:pt x="2158135" y="11157"/>
                  <a:pt x="2279042" y="0"/>
                </a:cubicBezTo>
                <a:cubicBezTo>
                  <a:pt x="2399949" y="-11157"/>
                  <a:pt x="2778273" y="33341"/>
                  <a:pt x="3111506" y="0"/>
                </a:cubicBezTo>
                <a:cubicBezTo>
                  <a:pt x="3444739" y="-33341"/>
                  <a:pt x="3402547" y="1086"/>
                  <a:pt x="3643738" y="0"/>
                </a:cubicBezTo>
                <a:cubicBezTo>
                  <a:pt x="3884929" y="-1086"/>
                  <a:pt x="4116961" y="-15355"/>
                  <a:pt x="4251027" y="0"/>
                </a:cubicBezTo>
                <a:cubicBezTo>
                  <a:pt x="4385093" y="15355"/>
                  <a:pt x="4613658" y="-21825"/>
                  <a:pt x="4783259" y="0"/>
                </a:cubicBezTo>
                <a:cubicBezTo>
                  <a:pt x="4952860" y="21825"/>
                  <a:pt x="5293564" y="28924"/>
                  <a:pt x="5615723" y="0"/>
                </a:cubicBezTo>
                <a:cubicBezTo>
                  <a:pt x="5937882" y="-28924"/>
                  <a:pt x="5923902" y="-1654"/>
                  <a:pt x="6223013" y="0"/>
                </a:cubicBezTo>
                <a:cubicBezTo>
                  <a:pt x="6522124" y="1654"/>
                  <a:pt x="6602791" y="-22372"/>
                  <a:pt x="6755244" y="0"/>
                </a:cubicBezTo>
                <a:cubicBezTo>
                  <a:pt x="6907697" y="22372"/>
                  <a:pt x="7195295" y="-29349"/>
                  <a:pt x="7505827" y="0"/>
                </a:cubicBezTo>
                <a:cubicBezTo>
                  <a:pt x="7523514" y="155513"/>
                  <a:pt x="7516227" y="392124"/>
                  <a:pt x="7505827" y="524656"/>
                </a:cubicBezTo>
                <a:cubicBezTo>
                  <a:pt x="7495427" y="657188"/>
                  <a:pt x="7531545" y="807537"/>
                  <a:pt x="7505827" y="1070726"/>
                </a:cubicBezTo>
                <a:cubicBezTo>
                  <a:pt x="7267586" y="1035789"/>
                  <a:pt x="7010062" y="1052141"/>
                  <a:pt x="6673363" y="1070726"/>
                </a:cubicBezTo>
                <a:cubicBezTo>
                  <a:pt x="6336664" y="1089311"/>
                  <a:pt x="6309641" y="1054591"/>
                  <a:pt x="6066073" y="1070726"/>
                </a:cubicBezTo>
                <a:cubicBezTo>
                  <a:pt x="5822505" y="1086862"/>
                  <a:pt x="5700630" y="1092037"/>
                  <a:pt x="5458783" y="1070726"/>
                </a:cubicBezTo>
                <a:cubicBezTo>
                  <a:pt x="5216936" y="1049416"/>
                  <a:pt x="5213747" y="1047900"/>
                  <a:pt x="5001610" y="1070726"/>
                </a:cubicBezTo>
                <a:cubicBezTo>
                  <a:pt x="4789473" y="1093552"/>
                  <a:pt x="4427250" y="1076741"/>
                  <a:pt x="4169146" y="1070726"/>
                </a:cubicBezTo>
                <a:cubicBezTo>
                  <a:pt x="3911042" y="1064711"/>
                  <a:pt x="3848300" y="1100349"/>
                  <a:pt x="3561856" y="1070726"/>
                </a:cubicBezTo>
                <a:cubicBezTo>
                  <a:pt x="3275412" y="1041104"/>
                  <a:pt x="3151784" y="1080910"/>
                  <a:pt x="2804450" y="1070726"/>
                </a:cubicBezTo>
                <a:cubicBezTo>
                  <a:pt x="2457116" y="1060542"/>
                  <a:pt x="2358613" y="1091158"/>
                  <a:pt x="1971985" y="1070726"/>
                </a:cubicBezTo>
                <a:cubicBezTo>
                  <a:pt x="1585357" y="1050294"/>
                  <a:pt x="1521072" y="1038067"/>
                  <a:pt x="1289638" y="1070726"/>
                </a:cubicBezTo>
                <a:cubicBezTo>
                  <a:pt x="1058204" y="1103385"/>
                  <a:pt x="941256" y="1083588"/>
                  <a:pt x="832464" y="1070726"/>
                </a:cubicBezTo>
                <a:cubicBezTo>
                  <a:pt x="723672" y="1057864"/>
                  <a:pt x="278404" y="1094529"/>
                  <a:pt x="0" y="1070726"/>
                </a:cubicBezTo>
                <a:cubicBezTo>
                  <a:pt x="-14393" y="828008"/>
                  <a:pt x="17303" y="787609"/>
                  <a:pt x="0" y="567485"/>
                </a:cubicBezTo>
                <a:cubicBezTo>
                  <a:pt x="-17303" y="347361"/>
                  <a:pt x="-1346" y="213613"/>
                  <a:pt x="0" y="0"/>
                </a:cubicBezTo>
                <a:close/>
              </a:path>
              <a:path w="7505827" h="1070726" stroke="0" extrusionOk="0">
                <a:moveTo>
                  <a:pt x="0" y="0"/>
                </a:moveTo>
                <a:cubicBezTo>
                  <a:pt x="289944" y="22986"/>
                  <a:pt x="339038" y="14406"/>
                  <a:pt x="607290" y="0"/>
                </a:cubicBezTo>
                <a:cubicBezTo>
                  <a:pt x="875542" y="-14406"/>
                  <a:pt x="987506" y="6799"/>
                  <a:pt x="1214579" y="0"/>
                </a:cubicBezTo>
                <a:cubicBezTo>
                  <a:pt x="1441652" y="-6799"/>
                  <a:pt x="1715167" y="26852"/>
                  <a:pt x="2047044" y="0"/>
                </a:cubicBezTo>
                <a:cubicBezTo>
                  <a:pt x="2378921" y="-26852"/>
                  <a:pt x="2472312" y="9605"/>
                  <a:pt x="2654333" y="0"/>
                </a:cubicBezTo>
                <a:cubicBezTo>
                  <a:pt x="2836354" y="-9605"/>
                  <a:pt x="3045611" y="12845"/>
                  <a:pt x="3261623" y="0"/>
                </a:cubicBezTo>
                <a:cubicBezTo>
                  <a:pt x="3477635" y="-12845"/>
                  <a:pt x="3764764" y="-36385"/>
                  <a:pt x="4019029" y="0"/>
                </a:cubicBezTo>
                <a:cubicBezTo>
                  <a:pt x="4273294" y="36385"/>
                  <a:pt x="4257569" y="-16047"/>
                  <a:pt x="4476202" y="0"/>
                </a:cubicBezTo>
                <a:cubicBezTo>
                  <a:pt x="4694835" y="16047"/>
                  <a:pt x="5082409" y="70"/>
                  <a:pt x="5308667" y="0"/>
                </a:cubicBezTo>
                <a:cubicBezTo>
                  <a:pt x="5534926" y="-70"/>
                  <a:pt x="5610908" y="-15309"/>
                  <a:pt x="5765840" y="0"/>
                </a:cubicBezTo>
                <a:cubicBezTo>
                  <a:pt x="5920772" y="15309"/>
                  <a:pt x="6183701" y="-7967"/>
                  <a:pt x="6448188" y="0"/>
                </a:cubicBezTo>
                <a:cubicBezTo>
                  <a:pt x="6712675" y="7967"/>
                  <a:pt x="7161368" y="17749"/>
                  <a:pt x="7505827" y="0"/>
                </a:cubicBezTo>
                <a:cubicBezTo>
                  <a:pt x="7489992" y="156203"/>
                  <a:pt x="7506365" y="269888"/>
                  <a:pt x="7505827" y="513948"/>
                </a:cubicBezTo>
                <a:cubicBezTo>
                  <a:pt x="7505289" y="758008"/>
                  <a:pt x="7530381" y="937912"/>
                  <a:pt x="7505827" y="1070726"/>
                </a:cubicBezTo>
                <a:cubicBezTo>
                  <a:pt x="7331489" y="1074147"/>
                  <a:pt x="7133458" y="1064064"/>
                  <a:pt x="6973596" y="1070726"/>
                </a:cubicBezTo>
                <a:cubicBezTo>
                  <a:pt x="6813734" y="1077388"/>
                  <a:pt x="6516767" y="1043088"/>
                  <a:pt x="6291248" y="1070726"/>
                </a:cubicBezTo>
                <a:cubicBezTo>
                  <a:pt x="6065729" y="1098364"/>
                  <a:pt x="5832116" y="1095663"/>
                  <a:pt x="5608900" y="1070726"/>
                </a:cubicBezTo>
                <a:cubicBezTo>
                  <a:pt x="5385684" y="1045789"/>
                  <a:pt x="5252628" y="1079828"/>
                  <a:pt x="5076668" y="1070726"/>
                </a:cubicBezTo>
                <a:cubicBezTo>
                  <a:pt x="4900708" y="1061624"/>
                  <a:pt x="4736916" y="1068760"/>
                  <a:pt x="4619495" y="1070726"/>
                </a:cubicBezTo>
                <a:cubicBezTo>
                  <a:pt x="4502074" y="1072692"/>
                  <a:pt x="4129625" y="1059060"/>
                  <a:pt x="3937147" y="1070726"/>
                </a:cubicBezTo>
                <a:cubicBezTo>
                  <a:pt x="3744669" y="1082392"/>
                  <a:pt x="3413533" y="1088994"/>
                  <a:pt x="3254800" y="1070726"/>
                </a:cubicBezTo>
                <a:cubicBezTo>
                  <a:pt x="3096067" y="1052458"/>
                  <a:pt x="2804510" y="1033451"/>
                  <a:pt x="2422335" y="1070726"/>
                </a:cubicBezTo>
                <a:cubicBezTo>
                  <a:pt x="2040160" y="1108001"/>
                  <a:pt x="2057488" y="1067265"/>
                  <a:pt x="1815045" y="1070726"/>
                </a:cubicBezTo>
                <a:cubicBezTo>
                  <a:pt x="1572602" y="1074188"/>
                  <a:pt x="1469129" y="1074926"/>
                  <a:pt x="1207756" y="1070726"/>
                </a:cubicBezTo>
                <a:cubicBezTo>
                  <a:pt x="946383" y="1066526"/>
                  <a:pt x="540665" y="1044310"/>
                  <a:pt x="0" y="1070726"/>
                </a:cubicBezTo>
                <a:cubicBezTo>
                  <a:pt x="-26157" y="868532"/>
                  <a:pt x="24650" y="780538"/>
                  <a:pt x="0" y="524656"/>
                </a:cubicBezTo>
                <a:cubicBezTo>
                  <a:pt x="-24650" y="268774"/>
                  <a:pt x="-5966" y="243839"/>
                  <a:pt x="0" y="0"/>
                </a:cubicBezTo>
                <a:close/>
              </a:path>
            </a:pathLst>
          </a:custGeom>
          <a:solidFill>
            <a:srgbClr val="FFFF00">
              <a:alpha val="10000"/>
            </a:srgbClr>
          </a:solidFill>
          <a:ln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326121500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2240</Words>
  <Application>Microsoft Office PowerPoint</Application>
  <PresentationFormat>Custom</PresentationFormat>
  <Paragraphs>206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Robert Moyer</cp:lastModifiedBy>
  <cp:revision>3</cp:revision>
  <dcterms:created xsi:type="dcterms:W3CDTF">2024-10-31T01:29:12Z</dcterms:created>
  <dcterms:modified xsi:type="dcterms:W3CDTF">2024-10-31T03:29:39Z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2024-10-30T00:00:00Z</vt:filetime>
  </property>
  <property fmtid="{D5CDD505-2E9C-101B-9397-08002B2CF9AE}" pid="3" name="Creator">
    <vt:lpwstr>Adobe Acrobat Pro (64-bit) 24.3.20180</vt:lpwstr>
  </property>
  <property fmtid="{D5CDD505-2E9C-101B-9397-08002B2CF9AE}" pid="4" name="LastSaved">
    <vt:filetime>2024-10-31T00:00:00Z</vt:filetime>
  </property>
  <property fmtid="{D5CDD505-2E9C-101B-9397-08002B2CF9AE}" pid="5" name="Producer">
    <vt:lpwstr>Adobe Acrobat Pro (64-bit) 24 Paper Capture Plug-in</vt:lpwstr>
  </property>
</Properties>
</file>