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68" r:id="rId2"/>
    <p:sldId id="262" r:id="rId3"/>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2626"/>
    <a:srgbClr val="FEF2F2"/>
    <a:srgbClr val="4682B4"/>
    <a:srgbClr val="727D8C"/>
    <a:srgbClr val="FEE2E2"/>
    <a:srgbClr val="E8F5E8"/>
    <a:srgbClr val="4E4E4E"/>
    <a:srgbClr val="CCCCCC"/>
    <a:srgbClr val="FFFFFF"/>
    <a:srgbClr val="E972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A87A7-8D47-4176-9E94-AD1A7C6ED6F1}" v="1282" dt="2024-12-05T04:38:16.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27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Moyer" userId="198c03f6104d74f8" providerId="LiveId" clId="{83C827F7-EC45-4A5D-BCE9-26B4DC37D24E}"/>
    <pc:docChg chg="undo custSel addSld delSld modSld sldOrd">
      <pc:chgData name="Robert Moyer" userId="198c03f6104d74f8" providerId="LiveId" clId="{83C827F7-EC45-4A5D-BCE9-26B4DC37D24E}" dt="2024-12-05T09:00:26.570" v="3031" actId="207"/>
      <pc:docMkLst>
        <pc:docMk/>
      </pc:docMkLst>
      <pc:sldChg chg="del">
        <pc:chgData name="Robert Moyer" userId="198c03f6104d74f8" providerId="LiveId" clId="{83C827F7-EC45-4A5D-BCE9-26B4DC37D24E}" dt="2024-12-04T01:55:00.510" v="1190" actId="47"/>
        <pc:sldMkLst>
          <pc:docMk/>
          <pc:sldMk cId="3959738377" sldId="256"/>
        </pc:sldMkLst>
      </pc:sldChg>
      <pc:sldChg chg="del">
        <pc:chgData name="Robert Moyer" userId="198c03f6104d74f8" providerId="LiveId" clId="{83C827F7-EC45-4A5D-BCE9-26B4DC37D24E}" dt="2024-12-04T01:55:00.510" v="1190" actId="47"/>
        <pc:sldMkLst>
          <pc:docMk/>
          <pc:sldMk cId="1415855794" sldId="257"/>
        </pc:sldMkLst>
      </pc:sldChg>
      <pc:sldChg chg="del">
        <pc:chgData name="Robert Moyer" userId="198c03f6104d74f8" providerId="LiveId" clId="{83C827F7-EC45-4A5D-BCE9-26B4DC37D24E}" dt="2024-12-04T01:55:00.510" v="1190" actId="47"/>
        <pc:sldMkLst>
          <pc:docMk/>
          <pc:sldMk cId="1903056817" sldId="258"/>
        </pc:sldMkLst>
      </pc:sldChg>
      <pc:sldChg chg="del">
        <pc:chgData name="Robert Moyer" userId="198c03f6104d74f8" providerId="LiveId" clId="{83C827F7-EC45-4A5D-BCE9-26B4DC37D24E}" dt="2024-12-04T01:55:00.510" v="1190" actId="47"/>
        <pc:sldMkLst>
          <pc:docMk/>
          <pc:sldMk cId="2344734114" sldId="259"/>
        </pc:sldMkLst>
      </pc:sldChg>
      <pc:sldChg chg="del">
        <pc:chgData name="Robert Moyer" userId="198c03f6104d74f8" providerId="LiveId" clId="{83C827F7-EC45-4A5D-BCE9-26B4DC37D24E}" dt="2024-12-04T01:55:00.510" v="1190" actId="47"/>
        <pc:sldMkLst>
          <pc:docMk/>
          <pc:sldMk cId="907927294" sldId="260"/>
        </pc:sldMkLst>
      </pc:sldChg>
      <pc:sldChg chg="del">
        <pc:chgData name="Robert Moyer" userId="198c03f6104d74f8" providerId="LiveId" clId="{83C827F7-EC45-4A5D-BCE9-26B4DC37D24E}" dt="2024-12-04T01:55:00.510" v="1190" actId="47"/>
        <pc:sldMkLst>
          <pc:docMk/>
          <pc:sldMk cId="762761099" sldId="261"/>
        </pc:sldMkLst>
      </pc:sldChg>
      <pc:sldChg chg="addSp modSp mod">
        <pc:chgData name="Robert Moyer" userId="198c03f6104d74f8" providerId="LiveId" clId="{83C827F7-EC45-4A5D-BCE9-26B4DC37D24E}" dt="2024-12-04T01:51:18.882" v="1189" actId="1076"/>
        <pc:sldMkLst>
          <pc:docMk/>
          <pc:sldMk cId="1644774333" sldId="262"/>
        </pc:sldMkLst>
        <pc:spChg chg="add mod">
          <ac:chgData name="Robert Moyer" userId="198c03f6104d74f8" providerId="LiveId" clId="{83C827F7-EC45-4A5D-BCE9-26B4DC37D24E}" dt="2024-12-04T01:51:18.882" v="1189" actId="1076"/>
          <ac:spMkLst>
            <pc:docMk/>
            <pc:sldMk cId="1644774333" sldId="262"/>
            <ac:spMk id="4" creationId="{58BA3239-9F0D-0478-662E-DCF1196B4998}"/>
          </ac:spMkLst>
        </pc:spChg>
      </pc:sldChg>
      <pc:sldChg chg="addSp delSp modSp del mod">
        <pc:chgData name="Robert Moyer" userId="198c03f6104d74f8" providerId="LiveId" clId="{83C827F7-EC45-4A5D-BCE9-26B4DC37D24E}" dt="2024-12-04T01:55:00.510" v="1190" actId="47"/>
        <pc:sldMkLst>
          <pc:docMk/>
          <pc:sldMk cId="1405773605" sldId="263"/>
        </pc:sldMkLst>
      </pc:sldChg>
      <pc:sldChg chg="del">
        <pc:chgData name="Robert Moyer" userId="198c03f6104d74f8" providerId="LiveId" clId="{83C827F7-EC45-4A5D-BCE9-26B4DC37D24E}" dt="2024-12-04T01:55:00.510" v="1190" actId="47"/>
        <pc:sldMkLst>
          <pc:docMk/>
          <pc:sldMk cId="3244992123" sldId="264"/>
        </pc:sldMkLst>
      </pc:sldChg>
      <pc:sldChg chg="del">
        <pc:chgData name="Robert Moyer" userId="198c03f6104d74f8" providerId="LiveId" clId="{83C827F7-EC45-4A5D-BCE9-26B4DC37D24E}" dt="2024-12-04T01:55:00.510" v="1190" actId="47"/>
        <pc:sldMkLst>
          <pc:docMk/>
          <pc:sldMk cId="3705695142" sldId="265"/>
        </pc:sldMkLst>
      </pc:sldChg>
      <pc:sldChg chg="addSp modSp add del mod ord">
        <pc:chgData name="Robert Moyer" userId="198c03f6104d74f8" providerId="LiveId" clId="{83C827F7-EC45-4A5D-BCE9-26B4DC37D24E}" dt="2024-12-05T00:13:42.797" v="1675" actId="47"/>
        <pc:sldMkLst>
          <pc:docMk/>
          <pc:sldMk cId="2576030140" sldId="266"/>
        </pc:sldMkLst>
      </pc:sldChg>
      <pc:sldChg chg="addSp modSp add del mod ord">
        <pc:chgData name="Robert Moyer" userId="198c03f6104d74f8" providerId="LiveId" clId="{83C827F7-EC45-4A5D-BCE9-26B4DC37D24E}" dt="2024-12-05T00:59:34.674" v="2151" actId="47"/>
        <pc:sldMkLst>
          <pc:docMk/>
          <pc:sldMk cId="2000937186" sldId="267"/>
        </pc:sldMkLst>
      </pc:sldChg>
      <pc:sldChg chg="addSp delSp modSp new del mod">
        <pc:chgData name="Robert Moyer" userId="198c03f6104d74f8" providerId="LiveId" clId="{83C827F7-EC45-4A5D-BCE9-26B4DC37D24E}" dt="2024-12-05T00:09:00.033" v="1602" actId="47"/>
        <pc:sldMkLst>
          <pc:docMk/>
          <pc:sldMk cId="3704315698" sldId="267"/>
        </pc:sldMkLst>
      </pc:sldChg>
      <pc:sldChg chg="addSp delSp modSp add mod">
        <pc:chgData name="Robert Moyer" userId="198c03f6104d74f8" providerId="LiveId" clId="{83C827F7-EC45-4A5D-BCE9-26B4DC37D24E}" dt="2024-12-05T09:00:26.570" v="3031" actId="207"/>
        <pc:sldMkLst>
          <pc:docMk/>
          <pc:sldMk cId="922230905" sldId="268"/>
        </pc:sldMkLst>
        <pc:spChg chg="add mod">
          <ac:chgData name="Robert Moyer" userId="198c03f6104d74f8" providerId="LiveId" clId="{83C827F7-EC45-4A5D-BCE9-26B4DC37D24E}" dt="2024-12-05T09:00:26.570" v="3031" actId="207"/>
          <ac:spMkLst>
            <pc:docMk/>
            <pc:sldMk cId="922230905" sldId="268"/>
            <ac:spMk id="2" creationId="{C869695A-4952-7B91-BCA2-9A2BB12B228C}"/>
          </ac:spMkLst>
        </pc:spChg>
        <pc:spChg chg="mod">
          <ac:chgData name="Robert Moyer" userId="198c03f6104d74f8" providerId="LiveId" clId="{83C827F7-EC45-4A5D-BCE9-26B4DC37D24E}" dt="2024-12-05T04:57:07.191" v="2792" actId="164"/>
          <ac:spMkLst>
            <pc:docMk/>
            <pc:sldMk cId="922230905" sldId="268"/>
            <ac:spMk id="6" creationId="{14B4F5B2-1C7F-5302-C26A-7D94E057689E}"/>
          </ac:spMkLst>
        </pc:spChg>
        <pc:spChg chg="add mod ord">
          <ac:chgData name="Robert Moyer" userId="198c03f6104d74f8" providerId="LiveId" clId="{83C827F7-EC45-4A5D-BCE9-26B4DC37D24E}" dt="2024-12-05T08:52:49.528" v="2968" actId="1035"/>
          <ac:spMkLst>
            <pc:docMk/>
            <pc:sldMk cId="922230905" sldId="268"/>
            <ac:spMk id="9" creationId="{C5FF2F62-67BF-EE1D-FFDB-7D1E36AAE13F}"/>
          </ac:spMkLst>
        </pc:spChg>
        <pc:spChg chg="add mod">
          <ac:chgData name="Robert Moyer" userId="198c03f6104d74f8" providerId="LiveId" clId="{83C827F7-EC45-4A5D-BCE9-26B4DC37D24E}" dt="2024-12-05T08:52:02.561" v="2946" actId="164"/>
          <ac:spMkLst>
            <pc:docMk/>
            <pc:sldMk cId="922230905" sldId="268"/>
            <ac:spMk id="14" creationId="{6D337CF8-CFC2-9AA5-429F-682544786565}"/>
          </ac:spMkLst>
        </pc:spChg>
        <pc:spChg chg="mod topLvl">
          <ac:chgData name="Robert Moyer" userId="198c03f6104d74f8" providerId="LiveId" clId="{83C827F7-EC45-4A5D-BCE9-26B4DC37D24E}" dt="2024-12-05T08:57:19.268" v="3023" actId="552"/>
          <ac:spMkLst>
            <pc:docMk/>
            <pc:sldMk cId="922230905" sldId="268"/>
            <ac:spMk id="17" creationId="{4A21B4F8-DECB-A21C-E685-CDA4F61C8BE2}"/>
          </ac:spMkLst>
        </pc:spChg>
        <pc:spChg chg="mod topLvl">
          <ac:chgData name="Robert Moyer" userId="198c03f6104d74f8" providerId="LiveId" clId="{83C827F7-EC45-4A5D-BCE9-26B4DC37D24E}" dt="2024-12-05T08:57:19.268" v="3023" actId="552"/>
          <ac:spMkLst>
            <pc:docMk/>
            <pc:sldMk cId="922230905" sldId="268"/>
            <ac:spMk id="18" creationId="{3355E09A-3DB5-B1DD-4E34-38430CB9B952}"/>
          </ac:spMkLst>
        </pc:spChg>
        <pc:spChg chg="mod">
          <ac:chgData name="Robert Moyer" userId="198c03f6104d74f8" providerId="LiveId" clId="{83C827F7-EC45-4A5D-BCE9-26B4DC37D24E}" dt="2024-12-05T08:57:19.268" v="3023" actId="552"/>
          <ac:spMkLst>
            <pc:docMk/>
            <pc:sldMk cId="922230905" sldId="268"/>
            <ac:spMk id="19" creationId="{038086B7-8489-19E1-C7F0-2A9457DB8EB8}"/>
          </ac:spMkLst>
        </pc:spChg>
        <pc:spChg chg="mod">
          <ac:chgData name="Robert Moyer" userId="198c03f6104d74f8" providerId="LiveId" clId="{83C827F7-EC45-4A5D-BCE9-26B4DC37D24E}" dt="2024-12-05T08:57:19.268" v="3023" actId="552"/>
          <ac:spMkLst>
            <pc:docMk/>
            <pc:sldMk cId="922230905" sldId="268"/>
            <ac:spMk id="20" creationId="{F4DE9286-1BC7-5305-90D4-ED747E23C482}"/>
          </ac:spMkLst>
        </pc:spChg>
        <pc:spChg chg="mod">
          <ac:chgData name="Robert Moyer" userId="198c03f6104d74f8" providerId="LiveId" clId="{83C827F7-EC45-4A5D-BCE9-26B4DC37D24E}" dt="2024-12-05T08:57:19.268" v="3023" actId="552"/>
          <ac:spMkLst>
            <pc:docMk/>
            <pc:sldMk cId="922230905" sldId="268"/>
            <ac:spMk id="22" creationId="{E4FE9767-3BC3-93E2-4114-6CF78AFBDF3D}"/>
          </ac:spMkLst>
        </pc:spChg>
        <pc:spChg chg="add mod">
          <ac:chgData name="Robert Moyer" userId="198c03f6104d74f8" providerId="LiveId" clId="{83C827F7-EC45-4A5D-BCE9-26B4DC37D24E}" dt="2024-12-05T00:33:16.311" v="1763" actId="14100"/>
          <ac:spMkLst>
            <pc:docMk/>
            <pc:sldMk cId="922230905" sldId="268"/>
            <ac:spMk id="24" creationId="{C9159CF2-090C-AA53-8648-C56F959AEA14}"/>
          </ac:spMkLst>
        </pc:spChg>
        <pc:spChg chg="mod">
          <ac:chgData name="Robert Moyer" userId="198c03f6104d74f8" providerId="LiveId" clId="{83C827F7-EC45-4A5D-BCE9-26B4DC37D24E}" dt="2024-12-05T04:41:02.620" v="2593" actId="465"/>
          <ac:spMkLst>
            <pc:docMk/>
            <pc:sldMk cId="922230905" sldId="268"/>
            <ac:spMk id="27" creationId="{253A0EAA-1397-CCA3-9409-0ECCE64AEE13}"/>
          </ac:spMkLst>
        </pc:spChg>
        <pc:spChg chg="mod">
          <ac:chgData name="Robert Moyer" userId="198c03f6104d74f8" providerId="LiveId" clId="{83C827F7-EC45-4A5D-BCE9-26B4DC37D24E}" dt="2024-12-05T04:41:02.620" v="2593" actId="465"/>
          <ac:spMkLst>
            <pc:docMk/>
            <pc:sldMk cId="922230905" sldId="268"/>
            <ac:spMk id="28" creationId="{218CA1B1-45D9-A21E-E923-D96EF682B67E}"/>
          </ac:spMkLst>
        </pc:spChg>
        <pc:spChg chg="mod">
          <ac:chgData name="Robert Moyer" userId="198c03f6104d74f8" providerId="LiveId" clId="{83C827F7-EC45-4A5D-BCE9-26B4DC37D24E}" dt="2024-12-05T04:41:02.620" v="2593" actId="465"/>
          <ac:spMkLst>
            <pc:docMk/>
            <pc:sldMk cId="922230905" sldId="268"/>
            <ac:spMk id="29" creationId="{2877D0E5-6C90-2F90-6467-7E71F8561B95}"/>
          </ac:spMkLst>
        </pc:spChg>
        <pc:spChg chg="mod">
          <ac:chgData name="Robert Moyer" userId="198c03f6104d74f8" providerId="LiveId" clId="{83C827F7-EC45-4A5D-BCE9-26B4DC37D24E}" dt="2024-12-05T04:41:02.620" v="2593" actId="465"/>
          <ac:spMkLst>
            <pc:docMk/>
            <pc:sldMk cId="922230905" sldId="268"/>
            <ac:spMk id="34" creationId="{0E648C1B-EA35-48CA-B243-DF95B2697415}"/>
          </ac:spMkLst>
        </pc:spChg>
        <pc:spChg chg="mod">
          <ac:chgData name="Robert Moyer" userId="198c03f6104d74f8" providerId="LiveId" clId="{83C827F7-EC45-4A5D-BCE9-26B4DC37D24E}" dt="2024-12-05T04:41:02.620" v="2593" actId="465"/>
          <ac:spMkLst>
            <pc:docMk/>
            <pc:sldMk cId="922230905" sldId="268"/>
            <ac:spMk id="36" creationId="{CD9095EF-C9B4-7C06-07EE-D41585E82A2E}"/>
          </ac:spMkLst>
        </pc:spChg>
        <pc:spChg chg="mod">
          <ac:chgData name="Robert Moyer" userId="198c03f6104d74f8" providerId="LiveId" clId="{83C827F7-EC45-4A5D-BCE9-26B4DC37D24E}" dt="2024-12-05T04:41:02.620" v="2593" actId="465"/>
          <ac:spMkLst>
            <pc:docMk/>
            <pc:sldMk cId="922230905" sldId="268"/>
            <ac:spMk id="38" creationId="{369412B7-EE13-6DD4-BEE2-E62EAC3FA7EC}"/>
          </ac:spMkLst>
        </pc:spChg>
        <pc:spChg chg="mod">
          <ac:chgData name="Robert Moyer" userId="198c03f6104d74f8" providerId="LiveId" clId="{83C827F7-EC45-4A5D-BCE9-26B4DC37D24E}" dt="2024-12-05T04:41:02.620" v="2593" actId="465"/>
          <ac:spMkLst>
            <pc:docMk/>
            <pc:sldMk cId="922230905" sldId="268"/>
            <ac:spMk id="40" creationId="{7517D58B-2AA1-A568-E9E9-C412EF98720B}"/>
          </ac:spMkLst>
        </pc:spChg>
        <pc:spChg chg="mod">
          <ac:chgData name="Robert Moyer" userId="198c03f6104d74f8" providerId="LiveId" clId="{83C827F7-EC45-4A5D-BCE9-26B4DC37D24E}" dt="2024-12-05T04:41:02.620" v="2593" actId="465"/>
          <ac:spMkLst>
            <pc:docMk/>
            <pc:sldMk cId="922230905" sldId="268"/>
            <ac:spMk id="42" creationId="{44BEAD2B-CB2E-5A49-4D6B-DA50F59E343F}"/>
          </ac:spMkLst>
        </pc:spChg>
        <pc:spChg chg="mod">
          <ac:chgData name="Robert Moyer" userId="198c03f6104d74f8" providerId="LiveId" clId="{83C827F7-EC45-4A5D-BCE9-26B4DC37D24E}" dt="2024-12-05T04:41:02.620" v="2593" actId="465"/>
          <ac:spMkLst>
            <pc:docMk/>
            <pc:sldMk cId="922230905" sldId="268"/>
            <ac:spMk id="43" creationId="{98483425-3971-7C7F-4130-A28052C1F2D1}"/>
          </ac:spMkLst>
        </pc:spChg>
        <pc:spChg chg="mod">
          <ac:chgData name="Robert Moyer" userId="198c03f6104d74f8" providerId="LiveId" clId="{83C827F7-EC45-4A5D-BCE9-26B4DC37D24E}" dt="2024-12-05T04:41:02.620" v="2593" actId="465"/>
          <ac:spMkLst>
            <pc:docMk/>
            <pc:sldMk cId="922230905" sldId="268"/>
            <ac:spMk id="44" creationId="{66CD37B2-ADF9-54DB-B8A9-FC396D759B22}"/>
          </ac:spMkLst>
        </pc:spChg>
        <pc:spChg chg="mod">
          <ac:chgData name="Robert Moyer" userId="198c03f6104d74f8" providerId="LiveId" clId="{83C827F7-EC45-4A5D-BCE9-26B4DC37D24E}" dt="2024-12-05T04:41:02.620" v="2593" actId="465"/>
          <ac:spMkLst>
            <pc:docMk/>
            <pc:sldMk cId="922230905" sldId="268"/>
            <ac:spMk id="46" creationId="{21A648C7-D4A0-B400-240A-0C9700EBC3FC}"/>
          </ac:spMkLst>
        </pc:spChg>
        <pc:spChg chg="mod">
          <ac:chgData name="Robert Moyer" userId="198c03f6104d74f8" providerId="LiveId" clId="{83C827F7-EC45-4A5D-BCE9-26B4DC37D24E}" dt="2024-12-05T04:41:02.620" v="2593" actId="465"/>
          <ac:spMkLst>
            <pc:docMk/>
            <pc:sldMk cId="922230905" sldId="268"/>
            <ac:spMk id="48" creationId="{C716972E-5045-2D3E-2B20-FE39E40E7DE4}"/>
          </ac:spMkLst>
        </pc:spChg>
        <pc:spChg chg="add mod">
          <ac:chgData name="Robert Moyer" userId="198c03f6104d74f8" providerId="LiveId" clId="{83C827F7-EC45-4A5D-BCE9-26B4DC37D24E}" dt="2024-12-05T04:50:56.899" v="2687" actId="1035"/>
          <ac:spMkLst>
            <pc:docMk/>
            <pc:sldMk cId="922230905" sldId="268"/>
            <ac:spMk id="50" creationId="{DE534BE7-D444-2EDF-5238-3BFE39CC55CD}"/>
          </ac:spMkLst>
        </pc:spChg>
        <pc:spChg chg="add del mod topLvl">
          <ac:chgData name="Robert Moyer" userId="198c03f6104d74f8" providerId="LiveId" clId="{83C827F7-EC45-4A5D-BCE9-26B4DC37D24E}" dt="2024-12-05T04:50:42.866" v="2677" actId="1035"/>
          <ac:spMkLst>
            <pc:docMk/>
            <pc:sldMk cId="922230905" sldId="268"/>
            <ac:spMk id="53" creationId="{21843273-C9B4-27C1-6C01-AB31BFEED767}"/>
          </ac:spMkLst>
        </pc:spChg>
        <pc:spChg chg="add mod topLvl">
          <ac:chgData name="Robert Moyer" userId="198c03f6104d74f8" providerId="LiveId" clId="{83C827F7-EC45-4A5D-BCE9-26B4DC37D24E}" dt="2024-12-05T04:50:56.899" v="2687" actId="1035"/>
          <ac:spMkLst>
            <pc:docMk/>
            <pc:sldMk cId="922230905" sldId="268"/>
            <ac:spMk id="54" creationId="{518CA06E-1415-EA1E-1856-0F86730F2B6B}"/>
          </ac:spMkLst>
        </pc:spChg>
        <pc:spChg chg="add mod">
          <ac:chgData name="Robert Moyer" userId="198c03f6104d74f8" providerId="LiveId" clId="{83C827F7-EC45-4A5D-BCE9-26B4DC37D24E}" dt="2024-12-05T01:37:40.165" v="2505" actId="164"/>
          <ac:spMkLst>
            <pc:docMk/>
            <pc:sldMk cId="922230905" sldId="268"/>
            <ac:spMk id="64" creationId="{F0B834B1-19ED-34F5-C936-9DFBA5820328}"/>
          </ac:spMkLst>
        </pc:spChg>
        <pc:spChg chg="add mod">
          <ac:chgData name="Robert Moyer" userId="198c03f6104d74f8" providerId="LiveId" clId="{83C827F7-EC45-4A5D-BCE9-26B4DC37D24E}" dt="2024-12-05T01:37:40.165" v="2505" actId="164"/>
          <ac:spMkLst>
            <pc:docMk/>
            <pc:sldMk cId="922230905" sldId="268"/>
            <ac:spMk id="73" creationId="{D547DC0F-1921-D568-370E-9BB541C834C6}"/>
          </ac:spMkLst>
        </pc:spChg>
        <pc:grpChg chg="add mod">
          <ac:chgData name="Robert Moyer" userId="198c03f6104d74f8" providerId="LiveId" clId="{83C827F7-EC45-4A5D-BCE9-26B4DC37D24E}" dt="2024-12-05T04:57:07.191" v="2792" actId="164"/>
          <ac:grpSpMkLst>
            <pc:docMk/>
            <pc:sldMk cId="922230905" sldId="268"/>
            <ac:grpSpMk id="11" creationId="{B6C2D49C-DED6-945A-2822-AB50022598F6}"/>
          </ac:grpSpMkLst>
        </pc:grpChg>
        <pc:grpChg chg="mod">
          <ac:chgData name="Robert Moyer" userId="198c03f6104d74f8" providerId="LiveId" clId="{83C827F7-EC45-4A5D-BCE9-26B4DC37D24E}" dt="2024-12-05T04:41:02.620" v="2593" actId="465"/>
          <ac:grpSpMkLst>
            <pc:docMk/>
            <pc:sldMk cId="922230905" sldId="268"/>
            <ac:grpSpMk id="26" creationId="{7FD24A6F-8D4D-B2E5-2A05-17C3CB73A363}"/>
          </ac:grpSpMkLst>
        </pc:grpChg>
        <pc:grpChg chg="mod">
          <ac:chgData name="Robert Moyer" userId="198c03f6104d74f8" providerId="LiveId" clId="{83C827F7-EC45-4A5D-BCE9-26B4DC37D24E}" dt="2024-12-05T04:41:02.620" v="2593" actId="465"/>
          <ac:grpSpMkLst>
            <pc:docMk/>
            <pc:sldMk cId="922230905" sldId="268"/>
            <ac:grpSpMk id="30" creationId="{653CC781-0C5C-B740-7F60-11E5EB20EC61}"/>
          </ac:grpSpMkLst>
        </pc:grpChg>
        <pc:grpChg chg="mod">
          <ac:chgData name="Robert Moyer" userId="198c03f6104d74f8" providerId="LiveId" clId="{83C827F7-EC45-4A5D-BCE9-26B4DC37D24E}" dt="2024-12-05T04:41:02.620" v="2593" actId="465"/>
          <ac:grpSpMkLst>
            <pc:docMk/>
            <pc:sldMk cId="922230905" sldId="268"/>
            <ac:grpSpMk id="31" creationId="{9011AF2B-8A10-1F50-CF3A-C79DABF02774}"/>
          </ac:grpSpMkLst>
        </pc:grpChg>
        <pc:grpChg chg="mod">
          <ac:chgData name="Robert Moyer" userId="198c03f6104d74f8" providerId="LiveId" clId="{83C827F7-EC45-4A5D-BCE9-26B4DC37D24E}" dt="2024-12-05T04:41:02.620" v="2593" actId="465"/>
          <ac:grpSpMkLst>
            <pc:docMk/>
            <pc:sldMk cId="922230905" sldId="268"/>
            <ac:grpSpMk id="32" creationId="{3D953906-43C9-8FDA-BC31-D94D6931153B}"/>
          </ac:grpSpMkLst>
        </pc:grpChg>
        <pc:grpChg chg="mod">
          <ac:chgData name="Robert Moyer" userId="198c03f6104d74f8" providerId="LiveId" clId="{83C827F7-EC45-4A5D-BCE9-26B4DC37D24E}" dt="2024-12-05T04:41:02.620" v="2593" actId="465"/>
          <ac:grpSpMkLst>
            <pc:docMk/>
            <pc:sldMk cId="922230905" sldId="268"/>
            <ac:grpSpMk id="33" creationId="{B935A251-36ED-6F02-F8CB-C8EF2F07F639}"/>
          </ac:grpSpMkLst>
        </pc:grpChg>
        <pc:grpChg chg="mod">
          <ac:chgData name="Robert Moyer" userId="198c03f6104d74f8" providerId="LiveId" clId="{83C827F7-EC45-4A5D-BCE9-26B4DC37D24E}" dt="2024-12-05T04:41:02.620" v="2593" actId="465"/>
          <ac:grpSpMkLst>
            <pc:docMk/>
            <pc:sldMk cId="922230905" sldId="268"/>
            <ac:grpSpMk id="37" creationId="{9A566100-ACC8-4EA0-EE23-699BFDFF2C26}"/>
          </ac:grpSpMkLst>
        </pc:grpChg>
        <pc:grpChg chg="add mod">
          <ac:chgData name="Robert Moyer" userId="198c03f6104d74f8" providerId="LiveId" clId="{83C827F7-EC45-4A5D-BCE9-26B4DC37D24E}" dt="2024-12-05T04:57:07.191" v="2792" actId="164"/>
          <ac:grpSpMkLst>
            <pc:docMk/>
            <pc:sldMk cId="922230905" sldId="268"/>
            <ac:grpSpMk id="74" creationId="{0C73B099-56EF-9F3B-400D-4F84619B05E4}"/>
          </ac:grpSpMkLst>
        </pc:grpChg>
        <pc:picChg chg="mod">
          <ac:chgData name="Robert Moyer" userId="198c03f6104d74f8" providerId="LiveId" clId="{83C827F7-EC45-4A5D-BCE9-26B4DC37D24E}" dt="2024-12-05T08:56:30.569" v="3008" actId="552"/>
          <ac:picMkLst>
            <pc:docMk/>
            <pc:sldMk cId="922230905" sldId="268"/>
            <ac:picMk id="4" creationId="{ED588E27-EE2F-612F-1BE9-6AE56C4A8644}"/>
          </ac:picMkLst>
        </pc:picChg>
        <pc:picChg chg="mod topLvl">
          <ac:chgData name="Robert Moyer" userId="198c03f6104d74f8" providerId="LiveId" clId="{83C827F7-EC45-4A5D-BCE9-26B4DC37D24E}" dt="2024-12-05T04:41:58.126" v="2602" actId="165"/>
          <ac:picMkLst>
            <pc:docMk/>
            <pc:sldMk cId="922230905" sldId="268"/>
            <ac:picMk id="5" creationId="{5A5B3B3C-DFA6-0A0B-3458-FD83ADBA579C}"/>
          </ac:picMkLst>
        </pc:picChg>
        <pc:picChg chg="add mod ord">
          <ac:chgData name="Robert Moyer" userId="198c03f6104d74f8" providerId="LiveId" clId="{83C827F7-EC45-4A5D-BCE9-26B4DC37D24E}" dt="2024-12-05T08:56:56.969" v="3022" actId="1035"/>
          <ac:picMkLst>
            <pc:docMk/>
            <pc:sldMk cId="922230905" sldId="268"/>
            <ac:picMk id="8" creationId="{C2DE6537-D4BD-E499-74B3-5E01753D3128}"/>
          </ac:picMkLst>
        </pc:picChg>
        <pc:picChg chg="mod">
          <ac:chgData name="Robert Moyer" userId="198c03f6104d74f8" providerId="LiveId" clId="{83C827F7-EC45-4A5D-BCE9-26B4DC37D24E}" dt="2024-12-05T04:57:07.191" v="2792" actId="164"/>
          <ac:picMkLst>
            <pc:docMk/>
            <pc:sldMk cId="922230905" sldId="268"/>
            <ac:picMk id="10" creationId="{2A80D336-BF1E-07C3-1F47-81B1A168B4FD}"/>
          </ac:picMkLst>
        </pc:picChg>
        <pc:picChg chg="mod">
          <ac:chgData name="Robert Moyer" userId="198c03f6104d74f8" providerId="LiveId" clId="{83C827F7-EC45-4A5D-BCE9-26B4DC37D24E}" dt="2024-12-05T08:56:30.569" v="3008" actId="552"/>
          <ac:picMkLst>
            <pc:docMk/>
            <pc:sldMk cId="922230905" sldId="268"/>
            <ac:picMk id="13" creationId="{EA2722E4-28BC-4FB4-9FCA-1F5DDB824946}"/>
          </ac:picMkLst>
        </pc:picChg>
        <pc:picChg chg="add mod">
          <ac:chgData name="Robert Moyer" userId="198c03f6104d74f8" providerId="LiveId" clId="{83C827F7-EC45-4A5D-BCE9-26B4DC37D24E}" dt="2024-12-05T08:56:56.969" v="3022" actId="1035"/>
          <ac:picMkLst>
            <pc:docMk/>
            <pc:sldMk cId="922230905" sldId="268"/>
            <ac:picMk id="21" creationId="{C0CC84E7-BDEA-714C-CDD3-21AC3552C6BD}"/>
          </ac:picMkLst>
        </pc:picChg>
        <pc:picChg chg="mod">
          <ac:chgData name="Robert Moyer" userId="198c03f6104d74f8" providerId="LiveId" clId="{83C827F7-EC45-4A5D-BCE9-26B4DC37D24E}" dt="2024-12-05T04:41:02.620" v="2593" actId="465"/>
          <ac:picMkLst>
            <pc:docMk/>
            <pc:sldMk cId="922230905" sldId="268"/>
            <ac:picMk id="35" creationId="{686DE603-E5B0-F5C4-3BD4-0B200C023275}"/>
          </ac:picMkLst>
        </pc:picChg>
        <pc:picChg chg="mod">
          <ac:chgData name="Robert Moyer" userId="198c03f6104d74f8" providerId="LiveId" clId="{83C827F7-EC45-4A5D-BCE9-26B4DC37D24E}" dt="2024-12-05T04:41:02.620" v="2593" actId="465"/>
          <ac:picMkLst>
            <pc:docMk/>
            <pc:sldMk cId="922230905" sldId="268"/>
            <ac:picMk id="39" creationId="{1F022E3C-3D7B-604A-FA1B-773DB6DE4EDC}"/>
          </ac:picMkLst>
        </pc:picChg>
        <pc:picChg chg="mod">
          <ac:chgData name="Robert Moyer" userId="198c03f6104d74f8" providerId="LiveId" clId="{83C827F7-EC45-4A5D-BCE9-26B4DC37D24E}" dt="2024-12-05T04:41:02.620" v="2593" actId="465"/>
          <ac:picMkLst>
            <pc:docMk/>
            <pc:sldMk cId="922230905" sldId="268"/>
            <ac:picMk id="41" creationId="{BE563A3C-50B5-C87A-61DA-2E6370854256}"/>
          </ac:picMkLst>
        </pc:picChg>
        <pc:picChg chg="mod">
          <ac:chgData name="Robert Moyer" userId="198c03f6104d74f8" providerId="LiveId" clId="{83C827F7-EC45-4A5D-BCE9-26B4DC37D24E}" dt="2024-12-05T04:41:02.620" v="2593" actId="465"/>
          <ac:picMkLst>
            <pc:docMk/>
            <pc:sldMk cId="922230905" sldId="268"/>
            <ac:picMk id="45" creationId="{3AEF9919-7F0E-A520-39C4-EBCE8CD5A54F}"/>
          </ac:picMkLst>
        </pc:picChg>
        <pc:picChg chg="mod">
          <ac:chgData name="Robert Moyer" userId="198c03f6104d74f8" providerId="LiveId" clId="{83C827F7-EC45-4A5D-BCE9-26B4DC37D24E}" dt="2024-12-05T04:41:02.620" v="2593" actId="465"/>
          <ac:picMkLst>
            <pc:docMk/>
            <pc:sldMk cId="922230905" sldId="268"/>
            <ac:picMk id="47" creationId="{A44926B9-BCC1-7EE9-7C19-6B986A51EA84}"/>
          </ac:picMkLst>
        </pc:picChg>
        <pc:picChg chg="add mod">
          <ac:chgData name="Robert Moyer" userId="198c03f6104d74f8" providerId="LiveId" clId="{83C827F7-EC45-4A5D-BCE9-26B4DC37D24E}" dt="2024-12-05T04:50:56.899" v="2687" actId="1035"/>
          <ac:picMkLst>
            <pc:docMk/>
            <pc:sldMk cId="922230905" sldId="268"/>
            <ac:picMk id="57" creationId="{09220543-28DB-371D-6519-82858FA1B446}"/>
          </ac:picMkLst>
        </pc:picChg>
        <pc:picChg chg="add mod">
          <ac:chgData name="Robert Moyer" userId="198c03f6104d74f8" providerId="LiveId" clId="{83C827F7-EC45-4A5D-BCE9-26B4DC37D24E}" dt="2024-12-05T04:57:57.662" v="2810" actId="1076"/>
          <ac:picMkLst>
            <pc:docMk/>
            <pc:sldMk cId="922230905" sldId="268"/>
            <ac:picMk id="58" creationId="{6C409718-434A-EB9D-266D-6F13D580A2BF}"/>
          </ac:picMkLst>
        </pc:picChg>
        <pc:picChg chg="add mod">
          <ac:chgData name="Robert Moyer" userId="198c03f6104d74f8" providerId="LiveId" clId="{83C827F7-EC45-4A5D-BCE9-26B4DC37D24E}" dt="2024-12-05T08:57:29.304" v="3026" actId="1035"/>
          <ac:picMkLst>
            <pc:docMk/>
            <pc:sldMk cId="922230905" sldId="268"/>
            <ac:picMk id="60" creationId="{77BDE8C3-5273-157E-9145-8C88C3C5BB99}"/>
          </ac:picMkLst>
        </pc:picChg>
        <pc:picChg chg="add mod">
          <ac:chgData name="Robert Moyer" userId="198c03f6104d74f8" providerId="LiveId" clId="{83C827F7-EC45-4A5D-BCE9-26B4DC37D24E}" dt="2024-12-05T01:37:40.165" v="2505" actId="164"/>
          <ac:picMkLst>
            <pc:docMk/>
            <pc:sldMk cId="922230905" sldId="268"/>
            <ac:picMk id="61" creationId="{81AA0FB9-525F-9499-0243-5B0E999E385B}"/>
          </ac:picMkLst>
        </pc:picChg>
        <pc:picChg chg="add mod">
          <ac:chgData name="Robert Moyer" userId="198c03f6104d74f8" providerId="LiveId" clId="{83C827F7-EC45-4A5D-BCE9-26B4DC37D24E}" dt="2024-12-05T01:37:40.165" v="2505" actId="164"/>
          <ac:picMkLst>
            <pc:docMk/>
            <pc:sldMk cId="922230905" sldId="268"/>
            <ac:picMk id="63" creationId="{C6907F4C-90EE-C323-875E-A995C5952738}"/>
          </ac:picMkLst>
        </pc:picChg>
        <pc:picChg chg="add mod">
          <ac:chgData name="Robert Moyer" userId="198c03f6104d74f8" providerId="LiveId" clId="{83C827F7-EC45-4A5D-BCE9-26B4DC37D24E}" dt="2024-12-05T01:37:40.165" v="2505" actId="164"/>
          <ac:picMkLst>
            <pc:docMk/>
            <pc:sldMk cId="922230905" sldId="268"/>
            <ac:picMk id="70" creationId="{9D15DE33-9B95-3770-AE65-96420F85F90E}"/>
          </ac:picMkLst>
        </pc:picChg>
        <pc:picChg chg="add mod">
          <ac:chgData name="Robert Moyer" userId="198c03f6104d74f8" providerId="LiveId" clId="{83C827F7-EC45-4A5D-BCE9-26B4DC37D24E}" dt="2024-12-05T01:37:40.165" v="2505" actId="164"/>
          <ac:picMkLst>
            <pc:docMk/>
            <pc:sldMk cId="922230905" sldId="268"/>
            <ac:picMk id="72" creationId="{65758116-C2E5-D273-8CAB-E3E268E39085}"/>
          </ac:picMkLst>
        </pc:picChg>
        <pc:picChg chg="mod">
          <ac:chgData name="Robert Moyer" userId="198c03f6104d74f8" providerId="LiveId" clId="{83C827F7-EC45-4A5D-BCE9-26B4DC37D24E}" dt="2024-12-05T08:56:48.920" v="3018" actId="1035"/>
          <ac:picMkLst>
            <pc:docMk/>
            <pc:sldMk cId="922230905" sldId="268"/>
            <ac:picMk id="79" creationId="{1C7CE3F3-C954-AFC9-907D-7B87E99A52F6}"/>
          </ac:picMkLst>
        </pc:picChg>
        <pc:cxnChg chg="mod">
          <ac:chgData name="Robert Moyer" userId="198c03f6104d74f8" providerId="LiveId" clId="{83C827F7-EC45-4A5D-BCE9-26B4DC37D24E}" dt="2024-12-05T08:56:30.569" v="3008" actId="552"/>
          <ac:cxnSpMkLst>
            <pc:docMk/>
            <pc:sldMk cId="922230905" sldId="268"/>
            <ac:cxnSpMk id="25" creationId="{40C0AB7F-717C-5D77-DAB7-589853E941F4}"/>
          </ac:cxnSpMkLst>
        </pc:cxnChg>
      </pc:sldChg>
      <pc:sldChg chg="addSp delSp modSp add del mod ord">
        <pc:chgData name="Robert Moyer" userId="198c03f6104d74f8" providerId="LiveId" clId="{83C827F7-EC45-4A5D-BCE9-26B4DC37D24E}" dt="2024-12-05T01:37:59.571" v="2506" actId="47"/>
        <pc:sldMkLst>
          <pc:docMk/>
          <pc:sldMk cId="1771918888" sldId="269"/>
        </pc:sldMkLst>
      </pc:sldChg>
      <pc:sldChg chg="addSp delSp modSp mod">
        <pc:chgData name="Robert Moyer" userId="198c03f6104d74f8" providerId="LiveId" clId="{83C827F7-EC45-4A5D-BCE9-26B4DC37D24E}" dt="2024-12-05T04:44:46.495" v="2613" actId="1076"/>
        <pc:sldMkLst>
          <pc:docMk/>
          <pc:sldMk cId="3846995864" sldId="270"/>
        </pc:sldMkLst>
      </pc:sldChg>
    </pc:docChg>
  </pc:docChgLst>
  <pc:docChgLst>
    <pc:chgData name="Robert Moyer" userId="198c03f6104d74f8" providerId="LiveId" clId="{194A87A7-8D47-4176-9E94-AD1A7C6ED6F1}"/>
    <pc:docChg chg="undo custSel addSld delSld modSld sldOrd">
      <pc:chgData name="Robert Moyer" userId="198c03f6104d74f8" providerId="LiveId" clId="{194A87A7-8D47-4176-9E94-AD1A7C6ED6F1}" dt="2024-12-09T21:50:50.776" v="7601" actId="1036"/>
      <pc:docMkLst>
        <pc:docMk/>
      </pc:docMkLst>
      <pc:sldChg chg="ord">
        <pc:chgData name="Robert Moyer" userId="198c03f6104d74f8" providerId="LiveId" clId="{194A87A7-8D47-4176-9E94-AD1A7C6ED6F1}" dt="2024-12-03T07:55:35.902" v="55"/>
        <pc:sldMkLst>
          <pc:docMk/>
          <pc:sldMk cId="762761099" sldId="261"/>
        </pc:sldMkLst>
      </pc:sldChg>
      <pc:sldChg chg="addSp delSp modSp new add del mod ord">
        <pc:chgData name="Robert Moyer" userId="198c03f6104d74f8" providerId="LiveId" clId="{194A87A7-8D47-4176-9E94-AD1A7C6ED6F1}" dt="2024-12-09T21:50:50.776" v="7601" actId="1036"/>
        <pc:sldMkLst>
          <pc:docMk/>
          <pc:sldMk cId="1644774333" sldId="262"/>
        </pc:sldMkLst>
        <pc:spChg chg="mod">
          <ac:chgData name="Robert Moyer" userId="198c03f6104d74f8" providerId="LiveId" clId="{194A87A7-8D47-4176-9E94-AD1A7C6ED6F1}" dt="2024-12-04T18:55:57.538" v="6651" actId="1076"/>
          <ac:spMkLst>
            <pc:docMk/>
            <pc:sldMk cId="1644774333" sldId="262"/>
            <ac:spMk id="4" creationId="{58BA3239-9F0D-0478-662E-DCF1196B4998}"/>
          </ac:spMkLst>
        </pc:spChg>
        <pc:spChg chg="add mod">
          <ac:chgData name="Robert Moyer" userId="198c03f6104d74f8" providerId="LiveId" clId="{194A87A7-8D47-4176-9E94-AD1A7C6ED6F1}" dt="2024-12-09T21:50:50.776" v="7601" actId="1036"/>
          <ac:spMkLst>
            <pc:docMk/>
            <pc:sldMk cId="1644774333" sldId="262"/>
            <ac:spMk id="9" creationId="{D8E38A0E-3B20-8AD2-C4FB-F10C454949E3}"/>
          </ac:spMkLst>
        </pc:spChg>
        <pc:grpChg chg="add del mod">
          <ac:chgData name="Robert Moyer" userId="198c03f6104d74f8" providerId="LiveId" clId="{194A87A7-8D47-4176-9E94-AD1A7C6ED6F1}" dt="2024-12-04T18:56:14.094" v="6654" actId="1076"/>
          <ac:grpSpMkLst>
            <pc:docMk/>
            <pc:sldMk cId="1644774333" sldId="262"/>
            <ac:grpSpMk id="2" creationId="{5B20C77A-6F40-DF8E-9A3E-6D1E7E5DAB99}"/>
          </ac:grpSpMkLst>
        </pc:grpChg>
      </pc:sldChg>
      <pc:sldChg chg="addSp delSp modSp new mod">
        <pc:chgData name="Robert Moyer" userId="198c03f6104d74f8" providerId="LiveId" clId="{194A87A7-8D47-4176-9E94-AD1A7C6ED6F1}" dt="2024-12-04T00:33:38.065" v="1972" actId="478"/>
        <pc:sldMkLst>
          <pc:docMk/>
          <pc:sldMk cId="1405773605" sldId="263"/>
        </pc:sldMkLst>
      </pc:sldChg>
      <pc:sldChg chg="addSp modSp new mod">
        <pc:chgData name="Robert Moyer" userId="198c03f6104d74f8" providerId="LiveId" clId="{194A87A7-8D47-4176-9E94-AD1A7C6ED6F1}" dt="2024-12-04T00:27:15.278" v="1962" actId="20577"/>
        <pc:sldMkLst>
          <pc:docMk/>
          <pc:sldMk cId="3244992123" sldId="264"/>
        </pc:sldMkLst>
      </pc:sldChg>
      <pc:sldChg chg="modSp add del mod">
        <pc:chgData name="Robert Moyer" userId="198c03f6104d74f8" providerId="LiveId" clId="{194A87A7-8D47-4176-9E94-AD1A7C6ED6F1}" dt="2024-12-03T23:30:28.050" v="1852" actId="47"/>
        <pc:sldMkLst>
          <pc:docMk/>
          <pc:sldMk cId="2183564976" sldId="265"/>
        </pc:sldMkLst>
      </pc:sldChg>
      <pc:sldChg chg="addSp modSp add mod">
        <pc:chgData name="Robert Moyer" userId="198c03f6104d74f8" providerId="LiveId" clId="{194A87A7-8D47-4176-9E94-AD1A7C6ED6F1}" dt="2024-12-04T00:38:23.177" v="2044" actId="166"/>
        <pc:sldMkLst>
          <pc:docMk/>
          <pc:sldMk cId="3705695142" sldId="265"/>
        </pc:sldMkLst>
      </pc:sldChg>
      <pc:sldChg chg="modSp mod">
        <pc:chgData name="Robert Moyer" userId="198c03f6104d74f8" providerId="LiveId" clId="{194A87A7-8D47-4176-9E94-AD1A7C6ED6F1}" dt="2024-12-04T19:54:47.533" v="7078" actId="207"/>
        <pc:sldMkLst>
          <pc:docMk/>
          <pc:sldMk cId="2576030140" sldId="266"/>
        </pc:sldMkLst>
      </pc:sldChg>
      <pc:sldChg chg="addSp modSp add del mod">
        <pc:chgData name="Robert Moyer" userId="198c03f6104d74f8" providerId="LiveId" clId="{194A87A7-8D47-4176-9E94-AD1A7C6ED6F1}" dt="2024-12-04T19:00:13.596" v="6682" actId="47"/>
        <pc:sldMkLst>
          <pc:docMk/>
          <pc:sldMk cId="1603699316" sldId="267"/>
        </pc:sldMkLst>
      </pc:sldChg>
      <pc:sldChg chg="addSp modSp new del mod">
        <pc:chgData name="Robert Moyer" userId="198c03f6104d74f8" providerId="LiveId" clId="{194A87A7-8D47-4176-9E94-AD1A7C6ED6F1}" dt="2024-12-04T04:25:11.519" v="5869" actId="47"/>
        <pc:sldMkLst>
          <pc:docMk/>
          <pc:sldMk cId="3208792999" sldId="267"/>
        </pc:sldMkLst>
      </pc:sldChg>
      <pc:sldChg chg="addSp delSp modSp mod">
        <pc:chgData name="Robert Moyer" userId="198c03f6104d74f8" providerId="LiveId" clId="{194A87A7-8D47-4176-9E94-AD1A7C6ED6F1}" dt="2024-12-05T04:38:16.952" v="7566" actId="478"/>
        <pc:sldMkLst>
          <pc:docMk/>
          <pc:sldMk cId="922230905" sldId="268"/>
        </pc:sldMkLst>
        <pc:spChg chg="mod topLvl">
          <ac:chgData name="Robert Moyer" userId="198c03f6104d74f8" providerId="LiveId" clId="{194A87A7-8D47-4176-9E94-AD1A7C6ED6F1}" dt="2024-12-05T04:36:11.581" v="7492" actId="165"/>
          <ac:spMkLst>
            <pc:docMk/>
            <pc:sldMk cId="922230905" sldId="268"/>
            <ac:spMk id="3" creationId="{934503E3-E36E-600C-419C-3338469BF899}"/>
          </ac:spMkLst>
        </pc:spChg>
        <pc:spChg chg="topLvl">
          <ac:chgData name="Robert Moyer" userId="198c03f6104d74f8" providerId="LiveId" clId="{194A87A7-8D47-4176-9E94-AD1A7C6ED6F1}" dt="2024-12-05T04:32:07.329" v="7459" actId="478"/>
          <ac:spMkLst>
            <pc:docMk/>
            <pc:sldMk cId="922230905" sldId="268"/>
            <ac:spMk id="19" creationId="{038086B7-8489-19E1-C7F0-2A9457DB8EB8}"/>
          </ac:spMkLst>
        </pc:spChg>
        <pc:spChg chg="mod ord topLvl">
          <ac:chgData name="Robert Moyer" userId="198c03f6104d74f8" providerId="LiveId" clId="{194A87A7-8D47-4176-9E94-AD1A7C6ED6F1}" dt="2024-12-05T02:04:26.832" v="7118" actId="108"/>
          <ac:spMkLst>
            <pc:docMk/>
            <pc:sldMk cId="922230905" sldId="268"/>
            <ac:spMk id="20" creationId="{F4DE9286-1BC7-5305-90D4-ED747E23C482}"/>
          </ac:spMkLst>
        </pc:spChg>
        <pc:spChg chg="mod topLvl">
          <ac:chgData name="Robert Moyer" userId="198c03f6104d74f8" providerId="LiveId" clId="{194A87A7-8D47-4176-9E94-AD1A7C6ED6F1}" dt="2024-12-05T04:36:21.541" v="7536" actId="1036"/>
          <ac:spMkLst>
            <pc:docMk/>
            <pc:sldMk cId="922230905" sldId="268"/>
            <ac:spMk id="22" creationId="{E4FE9767-3BC3-93E2-4114-6CF78AFBDF3D}"/>
          </ac:spMkLst>
        </pc:spChg>
        <pc:picChg chg="add mod">
          <ac:chgData name="Robert Moyer" userId="198c03f6104d74f8" providerId="LiveId" clId="{194A87A7-8D47-4176-9E94-AD1A7C6ED6F1}" dt="2024-12-05T04:31:57.333" v="7455" actId="1076"/>
          <ac:picMkLst>
            <pc:docMk/>
            <pc:sldMk cId="922230905" sldId="268"/>
            <ac:picMk id="4" creationId="{ED588E27-EE2F-612F-1BE9-6AE56C4A8644}"/>
          </ac:picMkLst>
        </pc:picChg>
        <pc:picChg chg="mod topLvl">
          <ac:chgData name="Robert Moyer" userId="198c03f6104d74f8" providerId="LiveId" clId="{194A87A7-8D47-4176-9E94-AD1A7C6ED6F1}" dt="2024-12-05T04:38:03.209" v="7563" actId="1076"/>
          <ac:picMkLst>
            <pc:docMk/>
            <pc:sldMk cId="922230905" sldId="268"/>
            <ac:picMk id="10" creationId="{2A80D336-BF1E-07C3-1F47-81B1A168B4FD}"/>
          </ac:picMkLst>
        </pc:picChg>
        <pc:picChg chg="add mod">
          <ac:chgData name="Robert Moyer" userId="198c03f6104d74f8" providerId="LiveId" clId="{194A87A7-8D47-4176-9E94-AD1A7C6ED6F1}" dt="2024-12-05T04:34:12.330" v="7461" actId="1076"/>
          <ac:picMkLst>
            <pc:docMk/>
            <pc:sldMk cId="922230905" sldId="268"/>
            <ac:picMk id="13" creationId="{EA2722E4-28BC-4FB4-9FCA-1F5DDB824946}"/>
          </ac:picMkLst>
        </pc:picChg>
        <pc:picChg chg="mod">
          <ac:chgData name="Robert Moyer" userId="198c03f6104d74f8" providerId="LiveId" clId="{194A87A7-8D47-4176-9E94-AD1A7C6ED6F1}" dt="2024-12-05T04:36:33.376" v="7560" actId="1036"/>
          <ac:picMkLst>
            <pc:docMk/>
            <pc:sldMk cId="922230905" sldId="268"/>
            <ac:picMk id="60" creationId="{77BDE8C3-5273-157E-9145-8C88C3C5BB99}"/>
          </ac:picMkLst>
        </pc:picChg>
        <pc:picChg chg="add mod">
          <ac:chgData name="Robert Moyer" userId="198c03f6104d74f8" providerId="LiveId" clId="{194A87A7-8D47-4176-9E94-AD1A7C6ED6F1}" dt="2024-12-05T04:36:21.541" v="7536" actId="1036"/>
          <ac:picMkLst>
            <pc:docMk/>
            <pc:sldMk cId="922230905" sldId="268"/>
            <ac:picMk id="79" creationId="{1C7CE3F3-C954-AFC9-907D-7B87E99A52F6}"/>
          </ac:picMkLst>
        </pc:picChg>
      </pc:sldChg>
      <pc:sldChg chg="addSp modSp new del mod">
        <pc:chgData name="Robert Moyer" userId="198c03f6104d74f8" providerId="LiveId" clId="{194A87A7-8D47-4176-9E94-AD1A7C6ED6F1}" dt="2024-12-05T03:49:38.794" v="7442" actId="47"/>
        <pc:sldMkLst>
          <pc:docMk/>
          <pc:sldMk cId="2005721786" sldId="269"/>
        </pc:sldMkLst>
      </pc:sldChg>
      <pc:sldChg chg="add del ord">
        <pc:chgData name="Robert Moyer" userId="198c03f6104d74f8" providerId="LiveId" clId="{194A87A7-8D47-4176-9E94-AD1A7C6ED6F1}" dt="2024-12-09T21:47:36.438" v="7567" actId="47"/>
        <pc:sldMkLst>
          <pc:docMk/>
          <pc:sldMk cId="3846995864"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784041-7241-43FF-9498-6EA662F8DBA6}" type="datetimeFigureOut">
              <a:rPr lang="en-US" smtClean="0"/>
              <a:t>12/9/2024</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FF426-9978-41BD-8F44-ADD72917D188}" type="slidenum">
              <a:rPr lang="en-US" smtClean="0"/>
              <a:t>‹#›</a:t>
            </a:fld>
            <a:endParaRPr lang="en-US"/>
          </a:p>
        </p:txBody>
      </p:sp>
    </p:spTree>
    <p:extLst>
      <p:ext uri="{BB962C8B-B14F-4D97-AF65-F5344CB8AC3E}">
        <p14:creationId xmlns:p14="http://schemas.microsoft.com/office/powerpoint/2010/main" val="1801681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B80A2FAE-444B-493F-BC32-74091299229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5287E-58C2-4119-A694-7E12F04B8A9A}" type="slidenum">
              <a:rPr lang="en-US" smtClean="0"/>
              <a:t>‹#›</a:t>
            </a:fld>
            <a:endParaRPr lang="en-US"/>
          </a:p>
        </p:txBody>
      </p:sp>
    </p:spTree>
    <p:extLst>
      <p:ext uri="{BB962C8B-B14F-4D97-AF65-F5344CB8AC3E}">
        <p14:creationId xmlns:p14="http://schemas.microsoft.com/office/powerpoint/2010/main" val="2819298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0A2FAE-444B-493F-BC32-74091299229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5287E-58C2-4119-A694-7E12F04B8A9A}" type="slidenum">
              <a:rPr lang="en-US" smtClean="0"/>
              <a:t>‹#›</a:t>
            </a:fld>
            <a:endParaRPr lang="en-US"/>
          </a:p>
        </p:txBody>
      </p:sp>
    </p:spTree>
    <p:extLst>
      <p:ext uri="{BB962C8B-B14F-4D97-AF65-F5344CB8AC3E}">
        <p14:creationId xmlns:p14="http://schemas.microsoft.com/office/powerpoint/2010/main" val="419125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0A2FAE-444B-493F-BC32-74091299229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5287E-58C2-4119-A694-7E12F04B8A9A}" type="slidenum">
              <a:rPr lang="en-US" smtClean="0"/>
              <a:t>‹#›</a:t>
            </a:fld>
            <a:endParaRPr lang="en-US"/>
          </a:p>
        </p:txBody>
      </p:sp>
    </p:spTree>
    <p:extLst>
      <p:ext uri="{BB962C8B-B14F-4D97-AF65-F5344CB8AC3E}">
        <p14:creationId xmlns:p14="http://schemas.microsoft.com/office/powerpoint/2010/main" val="218872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0A2FAE-444B-493F-BC32-74091299229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5287E-58C2-4119-A694-7E12F04B8A9A}" type="slidenum">
              <a:rPr lang="en-US" smtClean="0"/>
              <a:t>‹#›</a:t>
            </a:fld>
            <a:endParaRPr lang="en-US"/>
          </a:p>
        </p:txBody>
      </p:sp>
    </p:spTree>
    <p:extLst>
      <p:ext uri="{BB962C8B-B14F-4D97-AF65-F5344CB8AC3E}">
        <p14:creationId xmlns:p14="http://schemas.microsoft.com/office/powerpoint/2010/main" val="90803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A2FAE-444B-493F-BC32-74091299229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5287E-58C2-4119-A694-7E12F04B8A9A}" type="slidenum">
              <a:rPr lang="en-US" smtClean="0"/>
              <a:t>‹#›</a:t>
            </a:fld>
            <a:endParaRPr lang="en-US"/>
          </a:p>
        </p:txBody>
      </p:sp>
    </p:spTree>
    <p:extLst>
      <p:ext uri="{BB962C8B-B14F-4D97-AF65-F5344CB8AC3E}">
        <p14:creationId xmlns:p14="http://schemas.microsoft.com/office/powerpoint/2010/main" val="391194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0A2FAE-444B-493F-BC32-740912992295}"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5287E-58C2-4119-A694-7E12F04B8A9A}" type="slidenum">
              <a:rPr lang="en-US" smtClean="0"/>
              <a:t>‹#›</a:t>
            </a:fld>
            <a:endParaRPr lang="en-US"/>
          </a:p>
        </p:txBody>
      </p:sp>
    </p:spTree>
    <p:extLst>
      <p:ext uri="{BB962C8B-B14F-4D97-AF65-F5344CB8AC3E}">
        <p14:creationId xmlns:p14="http://schemas.microsoft.com/office/powerpoint/2010/main" val="267380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0A2FAE-444B-493F-BC32-740912992295}"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95287E-58C2-4119-A694-7E12F04B8A9A}" type="slidenum">
              <a:rPr lang="en-US" smtClean="0"/>
              <a:t>‹#›</a:t>
            </a:fld>
            <a:endParaRPr lang="en-US"/>
          </a:p>
        </p:txBody>
      </p:sp>
    </p:spTree>
    <p:extLst>
      <p:ext uri="{BB962C8B-B14F-4D97-AF65-F5344CB8AC3E}">
        <p14:creationId xmlns:p14="http://schemas.microsoft.com/office/powerpoint/2010/main" val="180895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0A2FAE-444B-493F-BC32-740912992295}"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95287E-58C2-4119-A694-7E12F04B8A9A}" type="slidenum">
              <a:rPr lang="en-US" smtClean="0"/>
              <a:t>‹#›</a:t>
            </a:fld>
            <a:endParaRPr lang="en-US"/>
          </a:p>
        </p:txBody>
      </p:sp>
    </p:spTree>
    <p:extLst>
      <p:ext uri="{BB962C8B-B14F-4D97-AF65-F5344CB8AC3E}">
        <p14:creationId xmlns:p14="http://schemas.microsoft.com/office/powerpoint/2010/main" val="1685169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A2FAE-444B-493F-BC32-740912992295}"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95287E-58C2-4119-A694-7E12F04B8A9A}" type="slidenum">
              <a:rPr lang="en-US" smtClean="0"/>
              <a:t>‹#›</a:t>
            </a:fld>
            <a:endParaRPr lang="en-US"/>
          </a:p>
        </p:txBody>
      </p:sp>
    </p:spTree>
    <p:extLst>
      <p:ext uri="{BB962C8B-B14F-4D97-AF65-F5344CB8AC3E}">
        <p14:creationId xmlns:p14="http://schemas.microsoft.com/office/powerpoint/2010/main" val="3848626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80A2FAE-444B-493F-BC32-740912992295}"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5287E-58C2-4119-A694-7E12F04B8A9A}" type="slidenum">
              <a:rPr lang="en-US" smtClean="0"/>
              <a:t>‹#›</a:t>
            </a:fld>
            <a:endParaRPr lang="en-US"/>
          </a:p>
        </p:txBody>
      </p:sp>
    </p:spTree>
    <p:extLst>
      <p:ext uri="{BB962C8B-B14F-4D97-AF65-F5344CB8AC3E}">
        <p14:creationId xmlns:p14="http://schemas.microsoft.com/office/powerpoint/2010/main" val="350325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80A2FAE-444B-493F-BC32-740912992295}"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5287E-58C2-4119-A694-7E12F04B8A9A}" type="slidenum">
              <a:rPr lang="en-US" smtClean="0"/>
              <a:t>‹#›</a:t>
            </a:fld>
            <a:endParaRPr lang="en-US"/>
          </a:p>
        </p:txBody>
      </p:sp>
    </p:spTree>
    <p:extLst>
      <p:ext uri="{BB962C8B-B14F-4D97-AF65-F5344CB8AC3E}">
        <p14:creationId xmlns:p14="http://schemas.microsoft.com/office/powerpoint/2010/main" val="143847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82000"/>
                  </a:schemeClr>
                </a:solidFill>
              </a:defRPr>
            </a:lvl1pPr>
          </a:lstStyle>
          <a:p>
            <a:fld id="{B80A2FAE-444B-493F-BC32-740912992295}" type="datetimeFigureOut">
              <a:rPr lang="en-US" smtClean="0"/>
              <a:t>12/9/2024</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82000"/>
                  </a:schemeClr>
                </a:solidFill>
              </a:defRPr>
            </a:lvl1pPr>
          </a:lstStyle>
          <a:p>
            <a:fld id="{3895287E-58C2-4119-A694-7E12F04B8A9A}" type="slidenum">
              <a:rPr lang="en-US" smtClean="0"/>
              <a:t>‹#›</a:t>
            </a:fld>
            <a:endParaRPr lang="en-US"/>
          </a:p>
        </p:txBody>
      </p:sp>
    </p:spTree>
    <p:extLst>
      <p:ext uri="{BB962C8B-B14F-4D97-AF65-F5344CB8AC3E}">
        <p14:creationId xmlns:p14="http://schemas.microsoft.com/office/powerpoint/2010/main" val="2401518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3405E-29E8-31C8-BBC8-EE638E68F533}"/>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C2DE6537-D4BD-E499-74B3-5E01753D3128}"/>
              </a:ext>
            </a:extLst>
          </p:cNvPr>
          <p:cNvPicPr>
            <a:picLocks noChangeAspect="1"/>
          </p:cNvPicPr>
          <p:nvPr/>
        </p:nvPicPr>
        <p:blipFill>
          <a:blip r:embed="rId2"/>
          <a:stretch>
            <a:fillRect/>
          </a:stretch>
        </p:blipFill>
        <p:spPr>
          <a:xfrm>
            <a:off x="1138259" y="10996760"/>
            <a:ext cx="5660440" cy="121374"/>
          </a:xfrm>
          <a:prstGeom prst="rect">
            <a:avLst/>
          </a:prstGeom>
        </p:spPr>
      </p:pic>
      <p:sp>
        <p:nvSpPr>
          <p:cNvPr id="12" name="TextBox 11">
            <a:extLst>
              <a:ext uri="{FF2B5EF4-FFF2-40B4-BE49-F238E27FC236}">
                <a16:creationId xmlns:a16="http://schemas.microsoft.com/office/drawing/2014/main" id="{91F619C5-2A8B-A580-F787-CC2BA571E474}"/>
              </a:ext>
            </a:extLst>
          </p:cNvPr>
          <p:cNvSpPr txBox="1"/>
          <p:nvPr/>
        </p:nvSpPr>
        <p:spPr>
          <a:xfrm>
            <a:off x="0" y="19662"/>
            <a:ext cx="6798699" cy="307777"/>
          </a:xfrm>
          <a:prstGeom prst="rect">
            <a:avLst/>
          </a:prstGeom>
          <a:noFill/>
        </p:spPr>
        <p:txBody>
          <a:bodyPr wrap="square">
            <a:spAutoFit/>
          </a:bodyPr>
          <a:lstStyle/>
          <a:p>
            <a:r>
              <a:rPr lang="en-US" sz="1400" b="1"/>
              <a:t>Proven Progress, Ignored Results: Rebuilding Relationships Through Recognition</a:t>
            </a:r>
          </a:p>
        </p:txBody>
      </p:sp>
      <p:pic>
        <p:nvPicPr>
          <p:cNvPr id="5" name="Picture 4">
            <a:extLst>
              <a:ext uri="{FF2B5EF4-FFF2-40B4-BE49-F238E27FC236}">
                <a16:creationId xmlns:a16="http://schemas.microsoft.com/office/drawing/2014/main" id="{5A5B3B3C-DFA6-0A0B-3458-FD83ADBA579C}"/>
              </a:ext>
            </a:extLst>
          </p:cNvPr>
          <p:cNvPicPr>
            <a:picLocks noChangeAspect="1"/>
          </p:cNvPicPr>
          <p:nvPr/>
        </p:nvPicPr>
        <p:blipFill>
          <a:blip r:embed="rId3"/>
          <a:stretch>
            <a:fillRect/>
          </a:stretch>
        </p:blipFill>
        <p:spPr>
          <a:xfrm>
            <a:off x="12570" y="658827"/>
            <a:ext cx="6826601" cy="1073205"/>
          </a:xfrm>
          <a:prstGeom prst="rect">
            <a:avLst/>
          </a:prstGeom>
        </p:spPr>
      </p:pic>
      <p:sp>
        <p:nvSpPr>
          <p:cNvPr id="17" name="TextBox 16">
            <a:extLst>
              <a:ext uri="{FF2B5EF4-FFF2-40B4-BE49-F238E27FC236}">
                <a16:creationId xmlns:a16="http://schemas.microsoft.com/office/drawing/2014/main" id="{4A21B4F8-DECB-A21C-E685-CDA4F61C8BE2}"/>
              </a:ext>
            </a:extLst>
          </p:cNvPr>
          <p:cNvSpPr txBox="1"/>
          <p:nvPr/>
        </p:nvSpPr>
        <p:spPr>
          <a:xfrm>
            <a:off x="-37555" y="398039"/>
            <a:ext cx="1622560" cy="253916"/>
          </a:xfrm>
          <a:prstGeom prst="rect">
            <a:avLst/>
          </a:prstGeom>
          <a:noFill/>
        </p:spPr>
        <p:txBody>
          <a:bodyPr wrap="none" rtlCol="0">
            <a:spAutoFit/>
          </a:bodyPr>
          <a:lstStyle/>
          <a:p>
            <a:r>
              <a:rPr lang="en-US" sz="1050" b="1">
                <a:solidFill>
                  <a:srgbClr val="1346D6"/>
                </a:solidFill>
              </a:rPr>
              <a:t>Primary Caregiver 2023 </a:t>
            </a:r>
          </a:p>
        </p:txBody>
      </p:sp>
      <p:sp>
        <p:nvSpPr>
          <p:cNvPr id="18" name="TextBox 17">
            <a:extLst>
              <a:ext uri="{FF2B5EF4-FFF2-40B4-BE49-F238E27FC236}">
                <a16:creationId xmlns:a16="http://schemas.microsoft.com/office/drawing/2014/main" id="{3355E09A-3DB5-B1DD-4E34-38430CB9B952}"/>
              </a:ext>
            </a:extLst>
          </p:cNvPr>
          <p:cNvSpPr txBox="1"/>
          <p:nvPr/>
        </p:nvSpPr>
        <p:spPr>
          <a:xfrm>
            <a:off x="-37555" y="1580261"/>
            <a:ext cx="1505540" cy="253916"/>
          </a:xfrm>
          <a:prstGeom prst="rect">
            <a:avLst/>
          </a:prstGeom>
          <a:solidFill>
            <a:schemeClr val="bg1"/>
          </a:solidFill>
        </p:spPr>
        <p:txBody>
          <a:bodyPr wrap="none" rtlCol="0">
            <a:spAutoFit/>
          </a:bodyPr>
          <a:lstStyle/>
          <a:p>
            <a:r>
              <a:rPr lang="en-US" sz="1050" b="1">
                <a:solidFill>
                  <a:srgbClr val="00B050"/>
                </a:solidFill>
              </a:rPr>
              <a:t>Sobriety Verification </a:t>
            </a:r>
          </a:p>
        </p:txBody>
      </p:sp>
      <p:sp>
        <p:nvSpPr>
          <p:cNvPr id="19" name="TextBox 18">
            <a:extLst>
              <a:ext uri="{FF2B5EF4-FFF2-40B4-BE49-F238E27FC236}">
                <a16:creationId xmlns:a16="http://schemas.microsoft.com/office/drawing/2014/main" id="{038086B7-8489-19E1-C7F0-2A9457DB8EB8}"/>
              </a:ext>
            </a:extLst>
          </p:cNvPr>
          <p:cNvSpPr txBox="1"/>
          <p:nvPr/>
        </p:nvSpPr>
        <p:spPr>
          <a:xfrm>
            <a:off x="-37555" y="2943835"/>
            <a:ext cx="1242648" cy="253916"/>
          </a:xfrm>
          <a:prstGeom prst="rect">
            <a:avLst/>
          </a:prstGeom>
          <a:noFill/>
        </p:spPr>
        <p:txBody>
          <a:bodyPr wrap="none" rtlCol="0">
            <a:spAutoFit/>
          </a:bodyPr>
          <a:lstStyle/>
          <a:p>
            <a:r>
              <a:rPr lang="en-US" sz="1050" b="1">
                <a:solidFill>
                  <a:srgbClr val="00B050"/>
                </a:solidFill>
              </a:rPr>
              <a:t>Supervised Visits</a:t>
            </a:r>
          </a:p>
        </p:txBody>
      </p:sp>
      <p:sp>
        <p:nvSpPr>
          <p:cNvPr id="22" name="TextBox 21">
            <a:extLst>
              <a:ext uri="{FF2B5EF4-FFF2-40B4-BE49-F238E27FC236}">
                <a16:creationId xmlns:a16="http://schemas.microsoft.com/office/drawing/2014/main" id="{E4FE9767-3BC3-93E2-4114-6CF78AFBDF3D}"/>
              </a:ext>
            </a:extLst>
          </p:cNvPr>
          <p:cNvSpPr txBox="1"/>
          <p:nvPr/>
        </p:nvSpPr>
        <p:spPr>
          <a:xfrm>
            <a:off x="-37555" y="7634974"/>
            <a:ext cx="1231427" cy="253916"/>
          </a:xfrm>
          <a:prstGeom prst="rect">
            <a:avLst/>
          </a:prstGeom>
          <a:noFill/>
        </p:spPr>
        <p:txBody>
          <a:bodyPr wrap="none" rtlCol="0">
            <a:spAutoFit/>
          </a:bodyPr>
          <a:lstStyle/>
          <a:p>
            <a:r>
              <a:rPr lang="en-US" sz="1050" b="1">
                <a:solidFill>
                  <a:srgbClr val="727D8C"/>
                </a:solidFill>
              </a:rPr>
              <a:t>Conical Scenario</a:t>
            </a:r>
          </a:p>
        </p:txBody>
      </p:sp>
      <p:sp>
        <p:nvSpPr>
          <p:cNvPr id="3" name="Rectangle 2">
            <a:extLst>
              <a:ext uri="{FF2B5EF4-FFF2-40B4-BE49-F238E27FC236}">
                <a16:creationId xmlns:a16="http://schemas.microsoft.com/office/drawing/2014/main" id="{934503E3-E36E-600C-419C-3338469BF899}"/>
              </a:ext>
            </a:extLst>
          </p:cNvPr>
          <p:cNvSpPr/>
          <p:nvPr/>
        </p:nvSpPr>
        <p:spPr>
          <a:xfrm>
            <a:off x="1" y="663659"/>
            <a:ext cx="6858000" cy="90358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0C0AB7F-717C-5D77-DAB7-589853E941F4}"/>
              </a:ext>
            </a:extLst>
          </p:cNvPr>
          <p:cNvCxnSpPr>
            <a:cxnSpLocks/>
          </p:cNvCxnSpPr>
          <p:nvPr/>
        </p:nvCxnSpPr>
        <p:spPr>
          <a:xfrm>
            <a:off x="25445" y="762222"/>
            <a:ext cx="0" cy="679269"/>
          </a:xfrm>
          <a:prstGeom prst="line">
            <a:avLst/>
          </a:prstGeom>
          <a:ln w="25400">
            <a:solidFill>
              <a:srgbClr val="1346D6"/>
            </a:solidFill>
          </a:ln>
        </p:spPr>
        <p:style>
          <a:lnRef idx="2">
            <a:schemeClr val="accent1"/>
          </a:lnRef>
          <a:fillRef idx="0">
            <a:schemeClr val="accent1"/>
          </a:fillRef>
          <a:effectRef idx="1">
            <a:schemeClr val="accent1"/>
          </a:effectRef>
          <a:fontRef idx="minor">
            <a:schemeClr val="tx1"/>
          </a:fontRef>
        </p:style>
      </p:cxnSp>
      <p:grpSp>
        <p:nvGrpSpPr>
          <p:cNvPr id="26" name="Group 25">
            <a:extLst>
              <a:ext uri="{FF2B5EF4-FFF2-40B4-BE49-F238E27FC236}">
                <a16:creationId xmlns:a16="http://schemas.microsoft.com/office/drawing/2014/main" id="{7FD24A6F-8D4D-B2E5-2A05-17C3CB73A363}"/>
              </a:ext>
            </a:extLst>
          </p:cNvPr>
          <p:cNvGrpSpPr/>
          <p:nvPr/>
        </p:nvGrpSpPr>
        <p:grpSpPr>
          <a:xfrm>
            <a:off x="173417" y="750982"/>
            <a:ext cx="6496492" cy="701749"/>
            <a:chOff x="180754" y="2041447"/>
            <a:chExt cx="6496492" cy="701749"/>
          </a:xfrm>
        </p:grpSpPr>
        <p:sp>
          <p:nvSpPr>
            <p:cNvPr id="27" name="Rectangle: Rounded Corners 26">
              <a:extLst>
                <a:ext uri="{FF2B5EF4-FFF2-40B4-BE49-F238E27FC236}">
                  <a16:creationId xmlns:a16="http://schemas.microsoft.com/office/drawing/2014/main" id="{253A0EAA-1397-CCA3-9409-0ECCE64AEE13}"/>
                </a:ext>
              </a:extLst>
            </p:cNvPr>
            <p:cNvSpPr/>
            <p:nvPr/>
          </p:nvSpPr>
          <p:spPr>
            <a:xfrm>
              <a:off x="1820439" y="2041447"/>
              <a:ext cx="1577438" cy="701749"/>
            </a:xfrm>
            <a:prstGeom prst="roundRect">
              <a:avLst/>
            </a:prstGeom>
            <a:solidFill>
              <a:srgbClr val="EFF6FF"/>
            </a:solidFill>
            <a:ln>
              <a:solidFill>
                <a:srgbClr val="93AD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218CA1B1-45D9-A21E-E923-D96EF682B67E}"/>
                </a:ext>
              </a:extLst>
            </p:cNvPr>
            <p:cNvSpPr/>
            <p:nvPr/>
          </p:nvSpPr>
          <p:spPr>
            <a:xfrm>
              <a:off x="3460124" y="2041447"/>
              <a:ext cx="1577438" cy="701749"/>
            </a:xfrm>
            <a:prstGeom prst="roundRect">
              <a:avLst/>
            </a:prstGeom>
            <a:solidFill>
              <a:srgbClr val="EFF6FF"/>
            </a:solidFill>
            <a:ln>
              <a:solidFill>
                <a:srgbClr val="93AD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877D0E5-6C90-2F90-6467-7E71F8561B95}"/>
                </a:ext>
              </a:extLst>
            </p:cNvPr>
            <p:cNvSpPr/>
            <p:nvPr/>
          </p:nvSpPr>
          <p:spPr>
            <a:xfrm>
              <a:off x="5099808" y="2041447"/>
              <a:ext cx="1577438" cy="701749"/>
            </a:xfrm>
            <a:prstGeom prst="roundRect">
              <a:avLst/>
            </a:prstGeom>
            <a:solidFill>
              <a:srgbClr val="EFF6FF"/>
            </a:solidFill>
            <a:ln>
              <a:solidFill>
                <a:srgbClr val="93AD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53CC781-0C5C-B740-7F60-11E5EB20EC61}"/>
                </a:ext>
              </a:extLst>
            </p:cNvPr>
            <p:cNvGrpSpPr/>
            <p:nvPr/>
          </p:nvGrpSpPr>
          <p:grpSpPr>
            <a:xfrm>
              <a:off x="3688600" y="2162181"/>
              <a:ext cx="1125629" cy="528073"/>
              <a:chOff x="3703064" y="2152287"/>
              <a:chExt cx="1125629" cy="528073"/>
            </a:xfrm>
          </p:grpSpPr>
          <p:pic>
            <p:nvPicPr>
              <p:cNvPr id="47" name="Picture 2" descr="company, group, people ">
                <a:extLst>
                  <a:ext uri="{FF2B5EF4-FFF2-40B4-BE49-F238E27FC236}">
                    <a16:creationId xmlns:a16="http://schemas.microsoft.com/office/drawing/2014/main" id="{A44926B9-BCC1-7EE9-7C19-6B986A51EA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7271" y="2152287"/>
                <a:ext cx="355488" cy="355488"/>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C716972E-5045-2D3E-2B20-FE39E40E7DE4}"/>
                  </a:ext>
                </a:extLst>
              </p:cNvPr>
              <p:cNvSpPr txBox="1"/>
              <p:nvPr/>
            </p:nvSpPr>
            <p:spPr>
              <a:xfrm>
                <a:off x="3703064" y="2449528"/>
                <a:ext cx="1125629" cy="230832"/>
              </a:xfrm>
              <a:prstGeom prst="rect">
                <a:avLst/>
              </a:prstGeom>
              <a:noFill/>
            </p:spPr>
            <p:txBody>
              <a:bodyPr wrap="none" rtlCol="0">
                <a:spAutoFit/>
              </a:bodyPr>
              <a:lstStyle/>
              <a:p>
                <a:r>
                  <a:rPr lang="en-US" sz="900" b="1">
                    <a:solidFill>
                      <a:srgbClr val="2050D9"/>
                    </a:solidFill>
                  </a:rPr>
                  <a:t>Father-Son Bonds</a:t>
                </a:r>
              </a:p>
            </p:txBody>
          </p:sp>
        </p:grpSp>
        <p:grpSp>
          <p:nvGrpSpPr>
            <p:cNvPr id="31" name="Group 30">
              <a:extLst>
                <a:ext uri="{FF2B5EF4-FFF2-40B4-BE49-F238E27FC236}">
                  <a16:creationId xmlns:a16="http://schemas.microsoft.com/office/drawing/2014/main" id="{9011AF2B-8A10-1F50-CF3A-C79DABF02774}"/>
                </a:ext>
              </a:extLst>
            </p:cNvPr>
            <p:cNvGrpSpPr/>
            <p:nvPr/>
          </p:nvGrpSpPr>
          <p:grpSpPr>
            <a:xfrm>
              <a:off x="180754" y="2041447"/>
              <a:ext cx="1577438" cy="701749"/>
              <a:chOff x="180754" y="2041447"/>
              <a:chExt cx="1577438" cy="701749"/>
            </a:xfrm>
          </p:grpSpPr>
          <p:sp>
            <p:nvSpPr>
              <p:cNvPr id="44" name="Rectangle: Rounded Corners 43">
                <a:extLst>
                  <a:ext uri="{FF2B5EF4-FFF2-40B4-BE49-F238E27FC236}">
                    <a16:creationId xmlns:a16="http://schemas.microsoft.com/office/drawing/2014/main" id="{66CD37B2-ADF9-54DB-B8A9-FC396D759B22}"/>
                  </a:ext>
                </a:extLst>
              </p:cNvPr>
              <p:cNvSpPr/>
              <p:nvPr/>
            </p:nvSpPr>
            <p:spPr>
              <a:xfrm>
                <a:off x="180754" y="2041447"/>
                <a:ext cx="1577438" cy="701749"/>
              </a:xfrm>
              <a:prstGeom prst="roundRect">
                <a:avLst/>
              </a:prstGeom>
              <a:solidFill>
                <a:srgbClr val="EFF6FF"/>
              </a:solidFill>
              <a:ln>
                <a:solidFill>
                  <a:srgbClr val="93AD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3AEF9919-7F0E-A520-39C4-EBCE8CD5A54F}"/>
                  </a:ext>
                </a:extLst>
              </p:cNvPr>
              <p:cNvPicPr>
                <a:picLocks noChangeAspect="1"/>
              </p:cNvPicPr>
              <p:nvPr/>
            </p:nvPicPr>
            <p:blipFill>
              <a:blip r:embed="rId5"/>
              <a:stretch>
                <a:fillRect/>
              </a:stretch>
            </p:blipFill>
            <p:spPr>
              <a:xfrm>
                <a:off x="468495" y="2194894"/>
                <a:ext cx="943107" cy="438211"/>
              </a:xfrm>
              <a:prstGeom prst="rect">
                <a:avLst/>
              </a:prstGeom>
            </p:spPr>
          </p:pic>
          <p:sp>
            <p:nvSpPr>
              <p:cNvPr id="46" name="Rectangle 45">
                <a:extLst>
                  <a:ext uri="{FF2B5EF4-FFF2-40B4-BE49-F238E27FC236}">
                    <a16:creationId xmlns:a16="http://schemas.microsoft.com/office/drawing/2014/main" id="{21A648C7-D4A0-B400-240A-0C9700EBC3FC}"/>
                  </a:ext>
                </a:extLst>
              </p:cNvPr>
              <p:cNvSpPr/>
              <p:nvPr/>
            </p:nvSpPr>
            <p:spPr>
              <a:xfrm>
                <a:off x="420785" y="2443787"/>
                <a:ext cx="1282360" cy="190892"/>
              </a:xfrm>
              <a:prstGeom prst="rect">
                <a:avLst/>
              </a:prstGeom>
              <a:solidFill>
                <a:srgbClr val="EFF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3D953906-43C9-8FDA-BC31-D94D6931153B}"/>
                </a:ext>
              </a:extLst>
            </p:cNvPr>
            <p:cNvGrpSpPr/>
            <p:nvPr/>
          </p:nvGrpSpPr>
          <p:grpSpPr>
            <a:xfrm>
              <a:off x="5247347" y="2162181"/>
              <a:ext cx="1282360" cy="528073"/>
              <a:chOff x="4339990" y="3827026"/>
              <a:chExt cx="1282360" cy="528073"/>
            </a:xfrm>
          </p:grpSpPr>
          <p:pic>
            <p:nvPicPr>
              <p:cNvPr id="41" name="Picture 40">
                <a:extLst>
                  <a:ext uri="{FF2B5EF4-FFF2-40B4-BE49-F238E27FC236}">
                    <a16:creationId xmlns:a16="http://schemas.microsoft.com/office/drawing/2014/main" id="{BE563A3C-50B5-C87A-61DA-2E6370854256}"/>
                  </a:ext>
                </a:extLst>
              </p:cNvPr>
              <p:cNvPicPr>
                <a:picLocks noChangeAspect="1"/>
              </p:cNvPicPr>
              <p:nvPr/>
            </p:nvPicPr>
            <p:blipFill>
              <a:blip r:embed="rId6"/>
              <a:stretch>
                <a:fillRect/>
              </a:stretch>
            </p:blipFill>
            <p:spPr>
              <a:xfrm>
                <a:off x="4371268" y="3827026"/>
                <a:ext cx="1228896" cy="457264"/>
              </a:xfrm>
              <a:prstGeom prst="rect">
                <a:avLst/>
              </a:prstGeom>
            </p:spPr>
          </p:pic>
          <p:sp>
            <p:nvSpPr>
              <p:cNvPr id="42" name="Rectangle 41">
                <a:extLst>
                  <a:ext uri="{FF2B5EF4-FFF2-40B4-BE49-F238E27FC236}">
                    <a16:creationId xmlns:a16="http://schemas.microsoft.com/office/drawing/2014/main" id="{44BEAD2B-CB2E-5A49-4D6B-DA50F59E343F}"/>
                  </a:ext>
                </a:extLst>
              </p:cNvPr>
              <p:cNvSpPr/>
              <p:nvPr/>
            </p:nvSpPr>
            <p:spPr>
              <a:xfrm>
                <a:off x="4339990" y="4148819"/>
                <a:ext cx="1282360" cy="190892"/>
              </a:xfrm>
              <a:prstGeom prst="rect">
                <a:avLst/>
              </a:prstGeom>
              <a:solidFill>
                <a:srgbClr val="EFF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8483425-3971-7C7F-4130-A28052C1F2D1}"/>
                  </a:ext>
                </a:extLst>
              </p:cNvPr>
              <p:cNvSpPr txBox="1"/>
              <p:nvPr/>
            </p:nvSpPr>
            <p:spPr>
              <a:xfrm>
                <a:off x="4359914" y="4124267"/>
                <a:ext cx="1213794" cy="230832"/>
              </a:xfrm>
              <a:prstGeom prst="rect">
                <a:avLst/>
              </a:prstGeom>
              <a:noFill/>
            </p:spPr>
            <p:txBody>
              <a:bodyPr wrap="none" rtlCol="0">
                <a:spAutoFit/>
              </a:bodyPr>
              <a:lstStyle/>
              <a:p>
                <a:r>
                  <a:rPr lang="en-US" sz="900" b="1">
                    <a:solidFill>
                      <a:srgbClr val="2050D9"/>
                    </a:solidFill>
                  </a:rPr>
                  <a:t>International Travel</a:t>
                </a:r>
              </a:p>
            </p:txBody>
          </p:sp>
        </p:grpSp>
        <p:grpSp>
          <p:nvGrpSpPr>
            <p:cNvPr id="33" name="Group 32">
              <a:extLst>
                <a:ext uri="{FF2B5EF4-FFF2-40B4-BE49-F238E27FC236}">
                  <a16:creationId xmlns:a16="http://schemas.microsoft.com/office/drawing/2014/main" id="{B935A251-36ED-6F02-F8CB-C8EF2F07F639}"/>
                </a:ext>
              </a:extLst>
            </p:cNvPr>
            <p:cNvGrpSpPr/>
            <p:nvPr/>
          </p:nvGrpSpPr>
          <p:grpSpPr>
            <a:xfrm>
              <a:off x="1914279" y="2151032"/>
              <a:ext cx="1510350" cy="539222"/>
              <a:chOff x="5194345" y="2152287"/>
              <a:chExt cx="1510350" cy="539222"/>
            </a:xfrm>
          </p:grpSpPr>
          <p:pic>
            <p:nvPicPr>
              <p:cNvPr id="35" name="Picture 34">
                <a:extLst>
                  <a:ext uri="{FF2B5EF4-FFF2-40B4-BE49-F238E27FC236}">
                    <a16:creationId xmlns:a16="http://schemas.microsoft.com/office/drawing/2014/main" id="{686DE603-E5B0-F5C4-3BD4-0B200C023275}"/>
                  </a:ext>
                </a:extLst>
              </p:cNvPr>
              <p:cNvPicPr>
                <a:picLocks noChangeAspect="1"/>
              </p:cNvPicPr>
              <p:nvPr/>
            </p:nvPicPr>
            <p:blipFill>
              <a:blip r:embed="rId7"/>
              <a:stretch>
                <a:fillRect/>
              </a:stretch>
            </p:blipFill>
            <p:spPr>
              <a:xfrm>
                <a:off x="5334397" y="2261375"/>
                <a:ext cx="1219370" cy="371527"/>
              </a:xfrm>
              <a:prstGeom prst="rect">
                <a:avLst/>
              </a:prstGeom>
            </p:spPr>
          </p:pic>
          <p:sp>
            <p:nvSpPr>
              <p:cNvPr id="36" name="Rectangle 35">
                <a:extLst>
                  <a:ext uri="{FF2B5EF4-FFF2-40B4-BE49-F238E27FC236}">
                    <a16:creationId xmlns:a16="http://schemas.microsoft.com/office/drawing/2014/main" id="{CD9095EF-C9B4-7C06-07EE-D41585E82A2E}"/>
                  </a:ext>
                </a:extLst>
              </p:cNvPr>
              <p:cNvSpPr/>
              <p:nvPr/>
            </p:nvSpPr>
            <p:spPr>
              <a:xfrm>
                <a:off x="5624623" y="2152287"/>
                <a:ext cx="587061" cy="159453"/>
              </a:xfrm>
              <a:prstGeom prst="rect">
                <a:avLst/>
              </a:prstGeom>
              <a:solidFill>
                <a:srgbClr val="EFF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9A566100-ACC8-4EA0-EE23-699BFDFF2C26}"/>
                  </a:ext>
                </a:extLst>
              </p:cNvPr>
              <p:cNvGrpSpPr/>
              <p:nvPr/>
            </p:nvGrpSpPr>
            <p:grpSpPr>
              <a:xfrm>
                <a:off x="5210918" y="2220126"/>
                <a:ext cx="1282360" cy="447321"/>
                <a:chOff x="5222944" y="2211202"/>
                <a:chExt cx="1282360" cy="447321"/>
              </a:xfrm>
            </p:grpSpPr>
            <p:pic>
              <p:nvPicPr>
                <p:cNvPr id="39" name="Picture 8">
                  <a:extLst>
                    <a:ext uri="{FF2B5EF4-FFF2-40B4-BE49-F238E27FC236}">
                      <a16:creationId xmlns:a16="http://schemas.microsoft.com/office/drawing/2014/main" id="{1F022E3C-3D7B-604A-FA1B-773DB6DE4E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5788898" y="2211202"/>
                  <a:ext cx="258510" cy="258510"/>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7517D58B-2AA1-A568-E9E9-C412EF98720B}"/>
                    </a:ext>
                  </a:extLst>
                </p:cNvPr>
                <p:cNvSpPr/>
                <p:nvPr/>
              </p:nvSpPr>
              <p:spPr>
                <a:xfrm>
                  <a:off x="5222944" y="2467631"/>
                  <a:ext cx="1282360" cy="190892"/>
                </a:xfrm>
                <a:prstGeom prst="rect">
                  <a:avLst/>
                </a:prstGeom>
                <a:solidFill>
                  <a:srgbClr val="EFF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a:extLst>
                  <a:ext uri="{FF2B5EF4-FFF2-40B4-BE49-F238E27FC236}">
                    <a16:creationId xmlns:a16="http://schemas.microsoft.com/office/drawing/2014/main" id="{369412B7-EE13-6DD4-BEE2-E62EAC3FA7EC}"/>
                  </a:ext>
                </a:extLst>
              </p:cNvPr>
              <p:cNvSpPr txBox="1"/>
              <p:nvPr/>
            </p:nvSpPr>
            <p:spPr>
              <a:xfrm>
                <a:off x="5194345" y="2460677"/>
                <a:ext cx="1510350" cy="230832"/>
              </a:xfrm>
              <a:prstGeom prst="rect">
                <a:avLst/>
              </a:prstGeom>
              <a:noFill/>
            </p:spPr>
            <p:txBody>
              <a:bodyPr wrap="none" rtlCol="0">
                <a:spAutoFit/>
              </a:bodyPr>
              <a:lstStyle/>
              <a:p>
                <a:r>
                  <a:rPr lang="en-US" sz="900" b="1">
                    <a:solidFill>
                      <a:srgbClr val="2050D9"/>
                    </a:solidFill>
                  </a:rPr>
                  <a:t>Demonstrated Capability</a:t>
                </a:r>
              </a:p>
            </p:txBody>
          </p:sp>
        </p:grpSp>
        <p:sp>
          <p:nvSpPr>
            <p:cNvPr id="34" name="TextBox 33">
              <a:extLst>
                <a:ext uri="{FF2B5EF4-FFF2-40B4-BE49-F238E27FC236}">
                  <a16:creationId xmlns:a16="http://schemas.microsoft.com/office/drawing/2014/main" id="{0E648C1B-EA35-48CA-B243-DF95B2697415}"/>
                </a:ext>
              </a:extLst>
            </p:cNvPr>
            <p:cNvSpPr txBox="1"/>
            <p:nvPr/>
          </p:nvSpPr>
          <p:spPr>
            <a:xfrm>
              <a:off x="346354" y="2459422"/>
              <a:ext cx="1261884" cy="230832"/>
            </a:xfrm>
            <a:prstGeom prst="rect">
              <a:avLst/>
            </a:prstGeom>
            <a:noFill/>
          </p:spPr>
          <p:txBody>
            <a:bodyPr wrap="none" rtlCol="0">
              <a:spAutoFit/>
            </a:bodyPr>
            <a:lstStyle/>
            <a:p>
              <a:r>
                <a:rPr lang="en-US" sz="900" b="1">
                  <a:solidFill>
                    <a:srgbClr val="2050D9"/>
                  </a:solidFill>
                </a:rPr>
                <a:t>Solo Parenting Days </a:t>
              </a:r>
            </a:p>
          </p:txBody>
        </p:sp>
      </p:grpSp>
      <p:sp>
        <p:nvSpPr>
          <p:cNvPr id="24" name="Rectangle 23">
            <a:extLst>
              <a:ext uri="{FF2B5EF4-FFF2-40B4-BE49-F238E27FC236}">
                <a16:creationId xmlns:a16="http://schemas.microsoft.com/office/drawing/2014/main" id="{C9159CF2-090C-AA53-8648-C56F959AEA14}"/>
              </a:ext>
            </a:extLst>
          </p:cNvPr>
          <p:cNvSpPr/>
          <p:nvPr/>
        </p:nvSpPr>
        <p:spPr>
          <a:xfrm>
            <a:off x="106315" y="2604977"/>
            <a:ext cx="3366274" cy="215092"/>
          </a:xfrm>
          <a:prstGeom prst="rect">
            <a:avLst/>
          </a:prstGeom>
          <a:solidFill>
            <a:srgbClr val="EFF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E534BE7-D444-2EDF-5238-3BFE39CC55CD}"/>
              </a:ext>
            </a:extLst>
          </p:cNvPr>
          <p:cNvSpPr/>
          <p:nvPr/>
        </p:nvSpPr>
        <p:spPr>
          <a:xfrm>
            <a:off x="129621" y="3923012"/>
            <a:ext cx="3366274" cy="215092"/>
          </a:xfrm>
          <a:prstGeom prst="rect">
            <a:avLst/>
          </a:prstGeom>
          <a:solidFill>
            <a:srgbClr val="EFF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21843273-C9B4-27C1-6C01-AB31BFEED767}"/>
              </a:ext>
            </a:extLst>
          </p:cNvPr>
          <p:cNvSpPr txBox="1"/>
          <p:nvPr/>
        </p:nvSpPr>
        <p:spPr>
          <a:xfrm>
            <a:off x="-3130" y="2532364"/>
            <a:ext cx="6824915" cy="261610"/>
          </a:xfrm>
          <a:prstGeom prst="rect">
            <a:avLst/>
          </a:prstGeom>
          <a:noFill/>
        </p:spPr>
        <p:txBody>
          <a:bodyPr wrap="square" rtlCol="0">
            <a:spAutoFit/>
          </a:bodyPr>
          <a:lstStyle/>
          <a:p>
            <a:r>
              <a:rPr lang="en-US" sz="800" b="1">
                <a:solidFill>
                  <a:srgbClr val="00B050"/>
                </a:solidFill>
              </a:rPr>
              <a:t>420   </a:t>
            </a:r>
            <a:r>
              <a:rPr lang="en-US" sz="1050" b="1" kern="100">
                <a:solidFill>
                  <a:srgbClr val="22BA69"/>
                </a:solidFill>
                <a:effectLst/>
                <a:ea typeface="Aptos" panose="020B0004020202020204" pitchFamily="34" charset="0"/>
                <a:cs typeface="Times New Roman" panose="02020603050405020304" pitchFamily="18" charset="0"/>
              </a:rPr>
              <a:t>→ </a:t>
            </a:r>
            <a:r>
              <a:rPr lang="en-US" sz="800" b="1">
                <a:solidFill>
                  <a:srgbClr val="00B050"/>
                </a:solidFill>
              </a:rPr>
              <a:t>Consecutive days of verified sobriety </a:t>
            </a:r>
          </a:p>
        </p:txBody>
      </p:sp>
      <p:sp>
        <p:nvSpPr>
          <p:cNvPr id="54" name="TextBox 53">
            <a:extLst>
              <a:ext uri="{FF2B5EF4-FFF2-40B4-BE49-F238E27FC236}">
                <a16:creationId xmlns:a16="http://schemas.microsoft.com/office/drawing/2014/main" id="{518CA06E-1415-EA1E-1856-0F86730F2B6B}"/>
              </a:ext>
            </a:extLst>
          </p:cNvPr>
          <p:cNvSpPr txBox="1"/>
          <p:nvPr/>
        </p:nvSpPr>
        <p:spPr>
          <a:xfrm>
            <a:off x="-3130" y="3890889"/>
            <a:ext cx="6786821" cy="261610"/>
          </a:xfrm>
          <a:prstGeom prst="rect">
            <a:avLst/>
          </a:prstGeom>
          <a:noFill/>
        </p:spPr>
        <p:txBody>
          <a:bodyPr wrap="square" rtlCol="0">
            <a:spAutoFit/>
          </a:bodyPr>
          <a:lstStyle/>
          <a:p>
            <a:r>
              <a:rPr lang="en-US" sz="800" b="1">
                <a:solidFill>
                  <a:srgbClr val="00B050"/>
                </a:solidFill>
              </a:rPr>
              <a:t>09    </a:t>
            </a:r>
            <a:r>
              <a:rPr lang="en-US" sz="1050" b="1" kern="100">
                <a:solidFill>
                  <a:srgbClr val="22BA69"/>
                </a:solidFill>
                <a:effectLst/>
                <a:ea typeface="Aptos" panose="020B0004020202020204" pitchFamily="34" charset="0"/>
                <a:cs typeface="Times New Roman" panose="02020603050405020304" pitchFamily="18" charset="0"/>
              </a:rPr>
              <a:t>→</a:t>
            </a:r>
            <a:r>
              <a:rPr lang="en-US" sz="800" b="1" kern="100">
                <a:solidFill>
                  <a:srgbClr val="22BA69"/>
                </a:solidFill>
                <a:effectLst/>
                <a:ea typeface="Aptos" panose="020B0004020202020204" pitchFamily="34" charset="0"/>
                <a:cs typeface="Times New Roman" panose="02020603050405020304" pitchFamily="18" charset="0"/>
              </a:rPr>
              <a:t> </a:t>
            </a:r>
            <a:r>
              <a:rPr lang="en-US" sz="800" b="1">
                <a:solidFill>
                  <a:srgbClr val="00B050"/>
                </a:solidFill>
              </a:rPr>
              <a:t>Months of positive supervised visits</a:t>
            </a:r>
          </a:p>
        </p:txBody>
      </p:sp>
      <p:pic>
        <p:nvPicPr>
          <p:cNvPr id="57" name="Picture 56">
            <a:extLst>
              <a:ext uri="{FF2B5EF4-FFF2-40B4-BE49-F238E27FC236}">
                <a16:creationId xmlns:a16="http://schemas.microsoft.com/office/drawing/2014/main" id="{09220543-28DB-371D-6519-82858FA1B446}"/>
              </a:ext>
            </a:extLst>
          </p:cNvPr>
          <p:cNvPicPr>
            <a:picLocks noChangeAspect="1"/>
          </p:cNvPicPr>
          <p:nvPr/>
        </p:nvPicPr>
        <p:blipFill>
          <a:blip r:embed="rId2"/>
          <a:stretch>
            <a:fillRect/>
          </a:stretch>
        </p:blipFill>
        <p:spPr>
          <a:xfrm>
            <a:off x="1172684" y="2986375"/>
            <a:ext cx="5660440" cy="121374"/>
          </a:xfrm>
          <a:prstGeom prst="rect">
            <a:avLst/>
          </a:prstGeom>
        </p:spPr>
      </p:pic>
      <p:pic>
        <p:nvPicPr>
          <p:cNvPr id="60" name="Picture 59">
            <a:extLst>
              <a:ext uri="{FF2B5EF4-FFF2-40B4-BE49-F238E27FC236}">
                <a16:creationId xmlns:a16="http://schemas.microsoft.com/office/drawing/2014/main" id="{77BDE8C3-5273-157E-9145-8C88C3C5BB99}"/>
              </a:ext>
            </a:extLst>
          </p:cNvPr>
          <p:cNvPicPr>
            <a:picLocks noChangeAspect="1"/>
          </p:cNvPicPr>
          <p:nvPr/>
        </p:nvPicPr>
        <p:blipFill>
          <a:blip r:embed="rId2"/>
          <a:stretch>
            <a:fillRect/>
          </a:stretch>
        </p:blipFill>
        <p:spPr>
          <a:xfrm>
            <a:off x="1318510" y="7671479"/>
            <a:ext cx="5412177" cy="116051"/>
          </a:xfrm>
          <a:prstGeom prst="rect">
            <a:avLst/>
          </a:prstGeom>
        </p:spPr>
      </p:pic>
      <p:pic>
        <p:nvPicPr>
          <p:cNvPr id="58" name="Picture 57">
            <a:extLst>
              <a:ext uri="{FF2B5EF4-FFF2-40B4-BE49-F238E27FC236}">
                <a16:creationId xmlns:a16="http://schemas.microsoft.com/office/drawing/2014/main" id="{6C409718-434A-EB9D-266D-6F13D580A2BF}"/>
              </a:ext>
            </a:extLst>
          </p:cNvPr>
          <p:cNvPicPr>
            <a:picLocks noChangeAspect="1"/>
          </p:cNvPicPr>
          <p:nvPr/>
        </p:nvPicPr>
        <p:blipFill>
          <a:blip r:embed="rId2"/>
          <a:stretch>
            <a:fillRect/>
          </a:stretch>
        </p:blipFill>
        <p:spPr>
          <a:xfrm>
            <a:off x="1996856" y="4313828"/>
            <a:ext cx="4824929" cy="103459"/>
          </a:xfrm>
          <a:prstGeom prst="rect">
            <a:avLst/>
          </a:prstGeom>
        </p:spPr>
      </p:pic>
      <p:grpSp>
        <p:nvGrpSpPr>
          <p:cNvPr id="11" name="Group 10">
            <a:extLst>
              <a:ext uri="{FF2B5EF4-FFF2-40B4-BE49-F238E27FC236}">
                <a16:creationId xmlns:a16="http://schemas.microsoft.com/office/drawing/2014/main" id="{B6C2D49C-DED6-945A-2822-AB50022598F6}"/>
              </a:ext>
            </a:extLst>
          </p:cNvPr>
          <p:cNvGrpSpPr/>
          <p:nvPr/>
        </p:nvGrpSpPr>
        <p:grpSpPr>
          <a:xfrm>
            <a:off x="130464" y="4520592"/>
            <a:ext cx="6620799" cy="3057952"/>
            <a:chOff x="130464" y="4520592"/>
            <a:chExt cx="6620799" cy="3057952"/>
          </a:xfrm>
        </p:grpSpPr>
        <p:pic>
          <p:nvPicPr>
            <p:cNvPr id="10" name="Picture 9">
              <a:extLst>
                <a:ext uri="{FF2B5EF4-FFF2-40B4-BE49-F238E27FC236}">
                  <a16:creationId xmlns:a16="http://schemas.microsoft.com/office/drawing/2014/main" id="{2A80D336-BF1E-07C3-1F47-81B1A168B4FD}"/>
                </a:ext>
              </a:extLst>
            </p:cNvPr>
            <p:cNvPicPr>
              <a:picLocks noChangeAspect="1"/>
            </p:cNvPicPr>
            <p:nvPr/>
          </p:nvPicPr>
          <p:blipFill>
            <a:blip r:embed="rId9"/>
            <a:stretch>
              <a:fillRect/>
            </a:stretch>
          </p:blipFill>
          <p:spPr>
            <a:xfrm>
              <a:off x="130464" y="4520592"/>
              <a:ext cx="6620799" cy="3057952"/>
            </a:xfrm>
            <a:prstGeom prst="rect">
              <a:avLst/>
            </a:prstGeom>
          </p:spPr>
        </p:pic>
        <p:sp>
          <p:nvSpPr>
            <p:cNvPr id="6" name="TextBox 5">
              <a:extLst>
                <a:ext uri="{FF2B5EF4-FFF2-40B4-BE49-F238E27FC236}">
                  <a16:creationId xmlns:a16="http://schemas.microsoft.com/office/drawing/2014/main" id="{14B4F5B2-1C7F-5302-C26A-7D94E057689E}"/>
                </a:ext>
              </a:extLst>
            </p:cNvPr>
            <p:cNvSpPr txBox="1"/>
            <p:nvPr/>
          </p:nvSpPr>
          <p:spPr>
            <a:xfrm>
              <a:off x="1576003" y="4748887"/>
              <a:ext cx="3013629" cy="707886"/>
            </a:xfrm>
            <a:prstGeom prst="rect">
              <a:avLst/>
            </a:prstGeom>
            <a:solidFill>
              <a:schemeClr val="bg1"/>
            </a:solidFill>
          </p:spPr>
          <p:txBody>
            <a:bodyPr wrap="square">
              <a:spAutoFit/>
            </a:bodyPr>
            <a:lstStyle/>
            <a:p>
              <a:pPr algn="ctr"/>
              <a:r>
                <a:rPr lang="en-US" sz="1000" i="1"/>
                <a:t>Verification and supervision were intended to rebuild relationships but instead resulted in only </a:t>
              </a:r>
              <a:r>
                <a:rPr lang="en-US" sz="1000" b="1" i="1"/>
                <a:t>.05% time with AD</a:t>
              </a:r>
              <a:r>
                <a:rPr lang="en-US" sz="1000" i="1"/>
                <a:t>, practically erasing the parent-child bond. </a:t>
              </a:r>
              <a:r>
                <a:rPr lang="en-US" sz="1000" b="1" i="1"/>
                <a:t>Max has been entirely excluded.</a:t>
              </a:r>
            </a:p>
          </p:txBody>
        </p:sp>
        <p:grpSp>
          <p:nvGrpSpPr>
            <p:cNvPr id="74" name="Group 73">
              <a:extLst>
                <a:ext uri="{FF2B5EF4-FFF2-40B4-BE49-F238E27FC236}">
                  <a16:creationId xmlns:a16="http://schemas.microsoft.com/office/drawing/2014/main" id="{0C73B099-56EF-9F3B-400D-4F84619B05E4}"/>
                </a:ext>
              </a:extLst>
            </p:cNvPr>
            <p:cNvGrpSpPr/>
            <p:nvPr/>
          </p:nvGrpSpPr>
          <p:grpSpPr>
            <a:xfrm>
              <a:off x="4703631" y="4764629"/>
              <a:ext cx="1892758" cy="2652070"/>
              <a:chOff x="4741731" y="4821779"/>
              <a:chExt cx="1892758" cy="2652070"/>
            </a:xfrm>
          </p:grpSpPr>
          <p:pic>
            <p:nvPicPr>
              <p:cNvPr id="61" name="Picture 60">
                <a:extLst>
                  <a:ext uri="{FF2B5EF4-FFF2-40B4-BE49-F238E27FC236}">
                    <a16:creationId xmlns:a16="http://schemas.microsoft.com/office/drawing/2014/main" id="{81AA0FB9-525F-9499-0243-5B0E999E385B}"/>
                  </a:ext>
                </a:extLst>
              </p:cNvPr>
              <p:cNvPicPr>
                <a:picLocks noChangeAspect="1"/>
              </p:cNvPicPr>
              <p:nvPr/>
            </p:nvPicPr>
            <p:blipFill>
              <a:blip r:embed="rId10"/>
              <a:stretch>
                <a:fillRect/>
              </a:stretch>
            </p:blipFill>
            <p:spPr>
              <a:xfrm>
                <a:off x="4741731" y="7170150"/>
                <a:ext cx="949656" cy="303699"/>
              </a:xfrm>
              <a:prstGeom prst="rect">
                <a:avLst/>
              </a:prstGeom>
            </p:spPr>
          </p:pic>
          <p:pic>
            <p:nvPicPr>
              <p:cNvPr id="63" name="Picture 62">
                <a:extLst>
                  <a:ext uri="{FF2B5EF4-FFF2-40B4-BE49-F238E27FC236}">
                    <a16:creationId xmlns:a16="http://schemas.microsoft.com/office/drawing/2014/main" id="{C6907F4C-90EE-C323-875E-A995C5952738}"/>
                  </a:ext>
                </a:extLst>
              </p:cNvPr>
              <p:cNvPicPr>
                <a:picLocks noChangeAspect="1"/>
              </p:cNvPicPr>
              <p:nvPr/>
            </p:nvPicPr>
            <p:blipFill>
              <a:blip r:embed="rId11"/>
              <a:stretch>
                <a:fillRect/>
              </a:stretch>
            </p:blipFill>
            <p:spPr>
              <a:xfrm>
                <a:off x="5684834" y="7246961"/>
                <a:ext cx="949655" cy="217171"/>
              </a:xfrm>
              <a:prstGeom prst="rect">
                <a:avLst/>
              </a:prstGeom>
            </p:spPr>
          </p:pic>
          <p:sp>
            <p:nvSpPr>
              <p:cNvPr id="64" name="TextBox 63">
                <a:extLst>
                  <a:ext uri="{FF2B5EF4-FFF2-40B4-BE49-F238E27FC236}">
                    <a16:creationId xmlns:a16="http://schemas.microsoft.com/office/drawing/2014/main" id="{F0B834B1-19ED-34F5-C936-9DFBA5820328}"/>
                  </a:ext>
                </a:extLst>
              </p:cNvPr>
              <p:cNvSpPr txBox="1"/>
              <p:nvPr/>
            </p:nvSpPr>
            <p:spPr>
              <a:xfrm>
                <a:off x="5761199" y="7260609"/>
                <a:ext cx="359822" cy="200055"/>
              </a:xfrm>
              <a:prstGeom prst="rect">
                <a:avLst/>
              </a:prstGeom>
              <a:solidFill>
                <a:srgbClr val="CCCCCC"/>
              </a:solidFill>
            </p:spPr>
            <p:txBody>
              <a:bodyPr wrap="square" rtlCol="0">
                <a:spAutoFit/>
              </a:bodyPr>
              <a:lstStyle/>
              <a:p>
                <a:pPr algn="ctr"/>
                <a:r>
                  <a:rPr lang="en-US" sz="700" b="1">
                    <a:solidFill>
                      <a:schemeClr val="bg2">
                        <a:lumMod val="50000"/>
                      </a:schemeClr>
                    </a:solidFill>
                  </a:rPr>
                  <a:t>TBD</a:t>
                </a:r>
              </a:p>
            </p:txBody>
          </p:sp>
          <p:pic>
            <p:nvPicPr>
              <p:cNvPr id="70" name="Picture 69">
                <a:extLst>
                  <a:ext uri="{FF2B5EF4-FFF2-40B4-BE49-F238E27FC236}">
                    <a16:creationId xmlns:a16="http://schemas.microsoft.com/office/drawing/2014/main" id="{9D15DE33-9B95-3770-AE65-96420F85F90E}"/>
                  </a:ext>
                </a:extLst>
              </p:cNvPr>
              <p:cNvPicPr>
                <a:picLocks noChangeAspect="1"/>
              </p:cNvPicPr>
              <p:nvPr/>
            </p:nvPicPr>
            <p:blipFill>
              <a:blip r:embed="rId12"/>
              <a:stretch>
                <a:fillRect/>
              </a:stretch>
            </p:blipFill>
            <p:spPr>
              <a:xfrm>
                <a:off x="5983760" y="4821779"/>
                <a:ext cx="617708" cy="334032"/>
              </a:xfrm>
              <a:prstGeom prst="rect">
                <a:avLst/>
              </a:prstGeom>
            </p:spPr>
          </p:pic>
          <p:pic>
            <p:nvPicPr>
              <p:cNvPr id="72" name="Picture 71">
                <a:extLst>
                  <a:ext uri="{FF2B5EF4-FFF2-40B4-BE49-F238E27FC236}">
                    <a16:creationId xmlns:a16="http://schemas.microsoft.com/office/drawing/2014/main" id="{65758116-C2E5-D273-8CAB-E3E268E39085}"/>
                  </a:ext>
                </a:extLst>
              </p:cNvPr>
              <p:cNvPicPr>
                <a:picLocks noChangeAspect="1"/>
              </p:cNvPicPr>
              <p:nvPr/>
            </p:nvPicPr>
            <p:blipFill>
              <a:blip r:embed="rId12"/>
              <a:stretch>
                <a:fillRect/>
              </a:stretch>
            </p:blipFill>
            <p:spPr>
              <a:xfrm>
                <a:off x="5977200" y="6723555"/>
                <a:ext cx="621454" cy="334032"/>
              </a:xfrm>
              <a:prstGeom prst="rect">
                <a:avLst/>
              </a:prstGeom>
            </p:spPr>
          </p:pic>
          <p:sp>
            <p:nvSpPr>
              <p:cNvPr id="73" name="TextBox 72">
                <a:extLst>
                  <a:ext uri="{FF2B5EF4-FFF2-40B4-BE49-F238E27FC236}">
                    <a16:creationId xmlns:a16="http://schemas.microsoft.com/office/drawing/2014/main" id="{D547DC0F-1921-D568-370E-9BB541C834C6}"/>
                  </a:ext>
                </a:extLst>
              </p:cNvPr>
              <p:cNvSpPr txBox="1"/>
              <p:nvPr/>
            </p:nvSpPr>
            <p:spPr>
              <a:xfrm>
                <a:off x="6197844" y="7260609"/>
                <a:ext cx="359822" cy="200055"/>
              </a:xfrm>
              <a:prstGeom prst="rect">
                <a:avLst/>
              </a:prstGeom>
              <a:solidFill>
                <a:srgbClr val="CCCCCC"/>
              </a:solidFill>
            </p:spPr>
            <p:txBody>
              <a:bodyPr wrap="square" rtlCol="0">
                <a:spAutoFit/>
              </a:bodyPr>
              <a:lstStyle/>
              <a:p>
                <a:pPr algn="ctr"/>
                <a:r>
                  <a:rPr lang="en-US" sz="700" b="1">
                    <a:solidFill>
                      <a:schemeClr val="bg2">
                        <a:lumMod val="50000"/>
                      </a:schemeClr>
                    </a:solidFill>
                  </a:rPr>
                  <a:t>TBD</a:t>
                </a:r>
              </a:p>
            </p:txBody>
          </p:sp>
        </p:grpSp>
      </p:grpSp>
      <p:sp>
        <p:nvSpPr>
          <p:cNvPr id="20" name="TextBox 19">
            <a:extLst>
              <a:ext uri="{FF2B5EF4-FFF2-40B4-BE49-F238E27FC236}">
                <a16:creationId xmlns:a16="http://schemas.microsoft.com/office/drawing/2014/main" id="{F4DE9286-1BC7-5305-90D4-ED747E23C482}"/>
              </a:ext>
            </a:extLst>
          </p:cNvPr>
          <p:cNvSpPr txBox="1"/>
          <p:nvPr/>
        </p:nvSpPr>
        <p:spPr>
          <a:xfrm>
            <a:off x="-37555" y="4250279"/>
            <a:ext cx="1992853" cy="253916"/>
          </a:xfrm>
          <a:prstGeom prst="rect">
            <a:avLst/>
          </a:prstGeom>
          <a:noFill/>
        </p:spPr>
        <p:txBody>
          <a:bodyPr wrap="none" rtlCol="0">
            <a:spAutoFit/>
          </a:bodyPr>
          <a:lstStyle/>
          <a:p>
            <a:r>
              <a:rPr lang="en-US" sz="1050" b="1">
                <a:solidFill>
                  <a:srgbClr val="4682B4"/>
                </a:solidFill>
              </a:rPr>
              <a:t>Verification vs Visitation 2024</a:t>
            </a:r>
          </a:p>
        </p:txBody>
      </p:sp>
      <p:pic>
        <p:nvPicPr>
          <p:cNvPr id="79" name="Picture 78">
            <a:extLst>
              <a:ext uri="{FF2B5EF4-FFF2-40B4-BE49-F238E27FC236}">
                <a16:creationId xmlns:a16="http://schemas.microsoft.com/office/drawing/2014/main" id="{1C7CE3F3-C954-AFC9-907D-7B87E99A52F6}"/>
              </a:ext>
            </a:extLst>
          </p:cNvPr>
          <p:cNvPicPr>
            <a:picLocks noChangeAspect="1"/>
          </p:cNvPicPr>
          <p:nvPr/>
        </p:nvPicPr>
        <p:blipFill>
          <a:blip r:embed="rId13"/>
          <a:stretch>
            <a:fillRect/>
          </a:stretch>
        </p:blipFill>
        <p:spPr>
          <a:xfrm>
            <a:off x="11863" y="7850790"/>
            <a:ext cx="6826601" cy="3130519"/>
          </a:xfrm>
          <a:prstGeom prst="rect">
            <a:avLst/>
          </a:prstGeom>
        </p:spPr>
      </p:pic>
      <p:pic>
        <p:nvPicPr>
          <p:cNvPr id="4" name="Picture 3">
            <a:extLst>
              <a:ext uri="{FF2B5EF4-FFF2-40B4-BE49-F238E27FC236}">
                <a16:creationId xmlns:a16="http://schemas.microsoft.com/office/drawing/2014/main" id="{ED588E27-EE2F-612F-1BE9-6AE56C4A8644}"/>
              </a:ext>
            </a:extLst>
          </p:cNvPr>
          <p:cNvPicPr>
            <a:picLocks noChangeAspect="1"/>
          </p:cNvPicPr>
          <p:nvPr/>
        </p:nvPicPr>
        <p:blipFill>
          <a:blip r:embed="rId14"/>
          <a:stretch>
            <a:fillRect/>
          </a:stretch>
        </p:blipFill>
        <p:spPr>
          <a:xfrm>
            <a:off x="25445" y="1881417"/>
            <a:ext cx="6858000" cy="679907"/>
          </a:xfrm>
          <a:prstGeom prst="rect">
            <a:avLst/>
          </a:prstGeom>
        </p:spPr>
      </p:pic>
      <p:pic>
        <p:nvPicPr>
          <p:cNvPr id="13" name="Picture 12">
            <a:extLst>
              <a:ext uri="{FF2B5EF4-FFF2-40B4-BE49-F238E27FC236}">
                <a16:creationId xmlns:a16="http://schemas.microsoft.com/office/drawing/2014/main" id="{EA2722E4-28BC-4FB4-9FCA-1F5DDB824946}"/>
              </a:ext>
            </a:extLst>
          </p:cNvPr>
          <p:cNvPicPr>
            <a:picLocks noChangeAspect="1"/>
          </p:cNvPicPr>
          <p:nvPr/>
        </p:nvPicPr>
        <p:blipFill>
          <a:blip r:embed="rId15"/>
          <a:stretch>
            <a:fillRect/>
          </a:stretch>
        </p:blipFill>
        <p:spPr>
          <a:xfrm>
            <a:off x="25445" y="3253798"/>
            <a:ext cx="6858000" cy="657244"/>
          </a:xfrm>
          <a:prstGeom prst="rect">
            <a:avLst/>
          </a:prstGeom>
        </p:spPr>
      </p:pic>
      <p:sp>
        <p:nvSpPr>
          <p:cNvPr id="2" name="TextBox 1">
            <a:extLst>
              <a:ext uri="{FF2B5EF4-FFF2-40B4-BE49-F238E27FC236}">
                <a16:creationId xmlns:a16="http://schemas.microsoft.com/office/drawing/2014/main" id="{C869695A-4952-7B91-BCA2-9A2BB12B228C}"/>
              </a:ext>
            </a:extLst>
          </p:cNvPr>
          <p:cNvSpPr txBox="1"/>
          <p:nvPr/>
        </p:nvSpPr>
        <p:spPr>
          <a:xfrm>
            <a:off x="-37555" y="10954220"/>
            <a:ext cx="1686680" cy="253916"/>
          </a:xfrm>
          <a:prstGeom prst="rect">
            <a:avLst/>
          </a:prstGeom>
          <a:solidFill>
            <a:schemeClr val="bg1"/>
          </a:solidFill>
        </p:spPr>
        <p:txBody>
          <a:bodyPr wrap="none" rtlCol="0">
            <a:spAutoFit/>
          </a:bodyPr>
          <a:lstStyle/>
          <a:p>
            <a:r>
              <a:rPr lang="en-US" sz="1050" b="1"/>
              <a:t>Max and Adrian’s Losses</a:t>
            </a:r>
          </a:p>
        </p:txBody>
      </p:sp>
      <p:sp>
        <p:nvSpPr>
          <p:cNvPr id="14" name="Rectangle 13">
            <a:extLst>
              <a:ext uri="{FF2B5EF4-FFF2-40B4-BE49-F238E27FC236}">
                <a16:creationId xmlns:a16="http://schemas.microsoft.com/office/drawing/2014/main" id="{6D337CF8-CFC2-9AA5-429F-682544786565}"/>
              </a:ext>
            </a:extLst>
          </p:cNvPr>
          <p:cNvSpPr/>
          <p:nvPr/>
        </p:nvSpPr>
        <p:spPr>
          <a:xfrm>
            <a:off x="3648243" y="9975850"/>
            <a:ext cx="45719" cy="102700"/>
          </a:xfrm>
          <a:prstGeom prst="rect">
            <a:avLst/>
          </a:prstGeom>
          <a:solidFill>
            <a:srgbClr val="FE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5FF2F62-67BF-EE1D-FFDB-7D1E36AAE13F}"/>
              </a:ext>
            </a:extLst>
          </p:cNvPr>
          <p:cNvSpPr txBox="1"/>
          <p:nvPr/>
        </p:nvSpPr>
        <p:spPr>
          <a:xfrm>
            <a:off x="3560173" y="9921613"/>
            <a:ext cx="216778" cy="200055"/>
          </a:xfrm>
          <a:prstGeom prst="rect">
            <a:avLst/>
          </a:prstGeom>
          <a:noFill/>
        </p:spPr>
        <p:txBody>
          <a:bodyPr wrap="square" rtlCol="0">
            <a:spAutoFit/>
          </a:bodyPr>
          <a:lstStyle/>
          <a:p>
            <a:r>
              <a:rPr lang="en-US" sz="700">
                <a:solidFill>
                  <a:srgbClr val="BC2626"/>
                </a:solidFill>
              </a:rPr>
              <a:t>8</a:t>
            </a:r>
            <a:endParaRPr lang="en-US" sz="1600">
              <a:solidFill>
                <a:srgbClr val="BC2626"/>
              </a:solidFill>
            </a:endParaRPr>
          </a:p>
        </p:txBody>
      </p:sp>
      <p:pic>
        <p:nvPicPr>
          <p:cNvPr id="21" name="Picture 20">
            <a:extLst>
              <a:ext uri="{FF2B5EF4-FFF2-40B4-BE49-F238E27FC236}">
                <a16:creationId xmlns:a16="http://schemas.microsoft.com/office/drawing/2014/main" id="{C0CC84E7-BDEA-714C-CDD3-21AC3552C6BD}"/>
              </a:ext>
            </a:extLst>
          </p:cNvPr>
          <p:cNvPicPr>
            <a:picLocks noChangeAspect="1"/>
          </p:cNvPicPr>
          <p:nvPr/>
        </p:nvPicPr>
        <p:blipFill>
          <a:blip r:embed="rId16"/>
          <a:stretch>
            <a:fillRect/>
          </a:stretch>
        </p:blipFill>
        <p:spPr>
          <a:xfrm>
            <a:off x="25445" y="11227247"/>
            <a:ext cx="6756100" cy="866820"/>
          </a:xfrm>
          <a:prstGeom prst="rect">
            <a:avLst/>
          </a:prstGeom>
        </p:spPr>
      </p:pic>
    </p:spTree>
    <p:extLst>
      <p:ext uri="{BB962C8B-B14F-4D97-AF65-F5344CB8AC3E}">
        <p14:creationId xmlns:p14="http://schemas.microsoft.com/office/powerpoint/2010/main" val="92223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20C77A-6F40-DF8E-9A3E-6D1E7E5DAB99}"/>
              </a:ext>
            </a:extLst>
          </p:cNvPr>
          <p:cNvGrpSpPr/>
          <p:nvPr/>
        </p:nvGrpSpPr>
        <p:grpSpPr>
          <a:xfrm>
            <a:off x="146049" y="127498"/>
            <a:ext cx="6565901" cy="11721796"/>
            <a:chOff x="0" y="95693"/>
            <a:chExt cx="6565901" cy="11721796"/>
          </a:xfrm>
        </p:grpSpPr>
        <p:sp>
          <p:nvSpPr>
            <p:cNvPr id="4" name="TextBox 3">
              <a:extLst>
                <a:ext uri="{FF2B5EF4-FFF2-40B4-BE49-F238E27FC236}">
                  <a16:creationId xmlns:a16="http://schemas.microsoft.com/office/drawing/2014/main" id="{58BA3239-9F0D-0478-662E-DCF1196B4998}"/>
                </a:ext>
              </a:extLst>
            </p:cNvPr>
            <p:cNvSpPr txBox="1"/>
            <p:nvPr/>
          </p:nvSpPr>
          <p:spPr>
            <a:xfrm>
              <a:off x="0" y="95693"/>
              <a:ext cx="6273579" cy="307777"/>
            </a:xfrm>
            <a:prstGeom prst="rect">
              <a:avLst/>
            </a:prstGeom>
            <a:noFill/>
          </p:spPr>
          <p:txBody>
            <a:bodyPr wrap="square">
              <a:spAutoFit/>
            </a:bodyPr>
            <a:lstStyle/>
            <a:p>
              <a:r>
                <a:rPr lang="en-US" sz="1400" b="1"/>
                <a:t>Rationalizing Plans: A Collaborative Framework for Stability and Progress</a:t>
              </a:r>
            </a:p>
          </p:txBody>
        </p:sp>
        <p:sp>
          <p:nvSpPr>
            <p:cNvPr id="9" name="TextBox 8">
              <a:extLst>
                <a:ext uri="{FF2B5EF4-FFF2-40B4-BE49-F238E27FC236}">
                  <a16:creationId xmlns:a16="http://schemas.microsoft.com/office/drawing/2014/main" id="{D8E38A0E-3B20-8AD2-C4FB-F10C454949E3}"/>
                </a:ext>
              </a:extLst>
            </p:cNvPr>
            <p:cNvSpPr txBox="1"/>
            <p:nvPr/>
          </p:nvSpPr>
          <p:spPr>
            <a:xfrm>
              <a:off x="0" y="531066"/>
              <a:ext cx="6565901" cy="11286423"/>
            </a:xfrm>
            <a:prstGeom prst="rect">
              <a:avLst/>
            </a:prstGeom>
            <a:noFill/>
          </p:spPr>
          <p:txBody>
            <a:bodyPr wrap="square">
              <a:spAutoFit/>
            </a:bodyPr>
            <a:lstStyle/>
            <a:p>
              <a:pPr marL="0" marR="0">
                <a:lnSpc>
                  <a:spcPct val="107000"/>
                </a:lnSpc>
                <a:spcAft>
                  <a:spcPts val="800"/>
                </a:spcAf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Christine and I share common ground</a:t>
              </a:r>
              <a:r>
                <a:rPr lang="en-US" sz="970" kern="100" dirty="0">
                  <a:effectLst/>
                  <a:latin typeface="Aptos" panose="020B0004020202020204" pitchFamily="34" charset="0"/>
                  <a:ea typeface="Aptos" panose="020B0004020202020204" pitchFamily="34" charset="0"/>
                  <a:cs typeface="Times New Roman" panose="02020603050405020304" pitchFamily="18" charset="0"/>
                </a:rPr>
                <a:t>: we both want Max and Adrian to thrive emotionally, physically, and psychologically. We agree the current status quo is unhealthy, and a phased plan, supported by verification and professional input, is the best way to foster their well-being and relationships with both of us.</a:t>
              </a:r>
              <a:endParaRPr lang="en-US" sz="97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Verified Progress →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The progress made demonstrates that the framework of monitoring and professional oversight can work effectively:</a:t>
              </a:r>
            </a:p>
            <a:p>
              <a:pPr marL="171450" marR="0" lvl="0" indent="-171450">
                <a:lnSpc>
                  <a:spcPct val="107000"/>
                </a:lnSpc>
                <a:spcAft>
                  <a:spcPts val="800"/>
                </a:spcAft>
                <a:buSzPts val="1000"/>
                <a:buFont typeface="Wingdings" panose="05000000000000000000" pitchFamily="2" charset="2"/>
                <a:buChar char="§"/>
                <a:tabLst>
                  <a:tab pos="457200" algn="l"/>
                </a:tabLs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Sobriety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 420+ days verified with 3x daily SoberLink, ETG testing, and Vivitrol compliance.</a:t>
              </a:r>
            </a:p>
            <a:p>
              <a:pPr marL="171450" marR="0" lvl="0" indent="-171450">
                <a:lnSpc>
                  <a:spcPct val="107000"/>
                </a:lnSpc>
                <a:spcAft>
                  <a:spcPts val="800"/>
                </a:spcAft>
                <a:buSzPts val="1000"/>
                <a:buFont typeface="Wingdings" panose="05000000000000000000" pitchFamily="2" charset="2"/>
                <a:buChar char="§"/>
                <a:tabLst>
                  <a:tab pos="457200" algn="l"/>
                </a:tabLs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Safety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 Nine months of positive supervised visits demonstrating parental capability.</a:t>
              </a:r>
            </a:p>
            <a:p>
              <a:pPr marL="171450" marR="0" lvl="0" indent="-171450">
                <a:lnSpc>
                  <a:spcPct val="107000"/>
                </a:lnSpc>
                <a:spcAft>
                  <a:spcPts val="800"/>
                </a:spcAft>
                <a:buSzPts val="1000"/>
                <a:buFont typeface="Wingdings" panose="05000000000000000000" pitchFamily="2" charset="2"/>
                <a:buChar char="§"/>
                <a:tabLst>
                  <a:tab pos="457200" algn="l"/>
                </a:tabLs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Treatment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 Active DV program participation with documented progress.</a:t>
              </a:r>
            </a:p>
            <a:p>
              <a:pPr marL="171450" marR="0" lvl="0" indent="-171450">
                <a:lnSpc>
                  <a:spcPct val="107000"/>
                </a:lnSpc>
                <a:spcAft>
                  <a:spcPts val="800"/>
                </a:spcAft>
                <a:buSzPts val="1000"/>
                <a:buFont typeface="Wingdings" panose="05000000000000000000" pitchFamily="2" charset="2"/>
                <a:buChar char="§"/>
                <a:tabLst>
                  <a:tab pos="457200" algn="l"/>
                </a:tabLs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Parenting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 In 2023, I was the primary caregiver for 66 days of successful solo parenting, including international travel, caring for Christine's extended family, and sharing the closest father-son bonds we've experienced.</a:t>
              </a:r>
            </a:p>
            <a:p>
              <a:pPr marL="171450" marR="0" lvl="0" indent="-171450">
                <a:lnSpc>
                  <a:spcPct val="107000"/>
                </a:lnSpc>
                <a:spcAft>
                  <a:spcPts val="800"/>
                </a:spcAft>
                <a:buSzPts val="1000"/>
                <a:buFont typeface="Wingdings" panose="05000000000000000000" pitchFamily="2" charset="2"/>
                <a:buChar char="§"/>
                <a:tabLst>
                  <a:tab pos="457200" algn="l"/>
                </a:tabLs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Professional Support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 Multiple therapeutic recommendations for increased time and reunification – from Dr. Brown's 50/50 custody plan in Dec. 2023 to Jennifer </a:t>
              </a:r>
              <a:r>
                <a:rPr lang="en-US" sz="970" kern="100" dirty="0" err="1">
                  <a:effectLst/>
                  <a:latin typeface="Aptos" panose="020B0004020202020204" pitchFamily="34" charset="0"/>
                  <a:ea typeface="Aptos" panose="020B0004020202020204" pitchFamily="34" charset="0"/>
                  <a:cs typeface="Times New Roman" panose="02020603050405020304" pitchFamily="18" charset="0"/>
                </a:rPr>
                <a:t>Keilin's</a:t>
              </a:r>
              <a:r>
                <a:rPr lang="en-US" sz="970" kern="100" dirty="0">
                  <a:effectLst/>
                  <a:latin typeface="Aptos" panose="020B0004020202020204" pitchFamily="34" charset="0"/>
                  <a:ea typeface="Aptos" panose="020B0004020202020204" pitchFamily="34" charset="0"/>
                  <a:cs typeface="Times New Roman" panose="02020603050405020304" pitchFamily="18" charset="0"/>
                </a:rPr>
                <a:t> endorsement of unsupervised visits in Aug 2024.</a:t>
              </a:r>
              <a:endParaRPr lang="en-US" sz="97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Professional Assessment →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Christine and I both prioritize the safety of Max and Adrian. </a:t>
              </a:r>
              <a:r>
                <a:rPr lang="en-US" sz="970" b="1" kern="100" dirty="0">
                  <a:effectLst/>
                  <a:latin typeface="Aptos" panose="020B0004020202020204" pitchFamily="34" charset="0"/>
                  <a:ea typeface="Aptos" panose="020B0004020202020204" pitchFamily="34" charset="0"/>
                  <a:cs typeface="Times New Roman" panose="02020603050405020304" pitchFamily="18" charset="0"/>
                </a:rPr>
                <a:t>I respect that Christine's concerns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stem from our shared history, but decision makers must weigh my verified progress against past fears. The evidence is compelling: consistently positive supervised visits, verified sobriety, and strong therapeutic engagement.</a:t>
              </a:r>
            </a:p>
            <a:p>
              <a:pPr marL="0" marR="0">
                <a:lnSpc>
                  <a:spcPct val="107000"/>
                </a:lnSpc>
                <a:spcAft>
                  <a:spcPts val="800"/>
                </a:spcAft>
              </a:pPr>
              <a:r>
                <a:rPr lang="en-US" sz="970" kern="100" dirty="0">
                  <a:latin typeface="Aptos" panose="020B0004020202020204" pitchFamily="34" charset="0"/>
                  <a:cs typeface="Times New Roman" panose="02020603050405020304" pitchFamily="18" charset="0"/>
                </a:rPr>
                <a:t>As reunification counselor Jennifer Keilin observed, "limited contact keeps their relationship on life support," emphasizing that delays only weaken father-son bonds. Keilin strongly recommended increasing time with an additional minimum of two visits weekly (2–4 hours each) with unsupervised visits within 60–90 days- in August. Positive affirmations are echoed by Debbie Bayer, who noted Christine’s acknowledgment that </a:t>
              </a:r>
              <a:r>
                <a:rPr lang="en-US" sz="970" b="1" kern="100" dirty="0">
                  <a:latin typeface="Aptos" panose="020B0004020202020204" pitchFamily="34" charset="0"/>
                  <a:cs typeface="Times New Roman" panose="02020603050405020304" pitchFamily="18" charset="0"/>
                </a:rPr>
                <a:t>"he’s a good dad" when sober</a:t>
              </a:r>
              <a:r>
                <a:rPr lang="en-US" sz="970" kern="100" dirty="0">
                  <a:latin typeface="Aptos" panose="020B0004020202020204" pitchFamily="34" charset="0"/>
                  <a:cs typeface="Times New Roman" panose="02020603050405020304" pitchFamily="18" charset="0"/>
                </a:rPr>
                <a:t>, and by other professionals who have consistently expressed confidence in my parenting capacity</a:t>
              </a:r>
            </a:p>
            <a:p>
              <a:pPr marL="0" marR="0">
                <a:lnSpc>
                  <a:spcPct val="107000"/>
                </a:lnSpc>
                <a:spcAft>
                  <a:spcPts val="800"/>
                </a:spcAf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Risk Assessment →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Extended supervision at this point not only fails to protect Max and Adrian, but it also reinforces outdated perceptions of risk. Continued monitoring implies to the children that danger exists, when all objective evidence indicates otherwise. Artificial separation </a:t>
              </a:r>
              <a:r>
                <a:rPr lang="en-US" sz="970" b="1" kern="100" dirty="0">
                  <a:effectLst/>
                  <a:latin typeface="Aptos" panose="020B0004020202020204" pitchFamily="34" charset="0"/>
                  <a:ea typeface="Aptos" panose="020B0004020202020204" pitchFamily="34" charset="0"/>
                  <a:cs typeface="Times New Roman" panose="02020603050405020304" pitchFamily="18" charset="0"/>
                </a:rPr>
                <a:t>prevents them from forming authentic relationships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with me and risks permanent alienation.</a:t>
              </a:r>
            </a:p>
            <a:p>
              <a:pPr marL="0" marR="0">
                <a:lnSpc>
                  <a:spcPct val="107000"/>
                </a:lnSpc>
                <a:spcAft>
                  <a:spcPts val="800"/>
                </a:spcAft>
              </a:pPr>
              <a:r>
                <a:rPr lang="en-US" sz="970" kern="100" dirty="0">
                  <a:effectLst/>
                  <a:latin typeface="Aptos" panose="020B0004020202020204" pitchFamily="34" charset="0"/>
                  <a:ea typeface="Aptos" panose="020B0004020202020204" pitchFamily="34" charset="0"/>
                  <a:cs typeface="Times New Roman" panose="02020603050405020304" pitchFamily="18" charset="0"/>
                </a:rPr>
                <a:t>While Christine's past concerns are understandable, delays undermine the trust we've worked to rebuild and create lasting harm to the children. Professionals repeatedly </a:t>
              </a:r>
              <a:r>
                <a:rPr lang="en-US" sz="970" b="1" kern="100" dirty="0">
                  <a:effectLst/>
                  <a:latin typeface="Aptos" panose="020B0004020202020204" pitchFamily="34" charset="0"/>
                  <a:ea typeface="Aptos" panose="020B0004020202020204" pitchFamily="34" charset="0"/>
                  <a:cs typeface="Times New Roman" panose="02020603050405020304" pitchFamily="18" charset="0"/>
                </a:rPr>
                <a:t>confirm reunification is critical to their emotional well-being</a:t>
              </a:r>
              <a:r>
                <a:rPr lang="en-US" sz="970"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97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Logical Framework →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The</a:t>
              </a:r>
              <a:r>
                <a:rPr lang="en-US" sz="970" kern="100" dirty="0">
                  <a:latin typeface="Aptos" panose="020B0004020202020204" pitchFamily="34" charset="0"/>
                  <a:ea typeface="Aptos" panose="020B0004020202020204" pitchFamily="34" charset="0"/>
                  <a:cs typeface="Times New Roman" panose="02020603050405020304" pitchFamily="18" charset="0"/>
                </a:rPr>
                <a:t>se</a:t>
              </a:r>
              <a:r>
                <a:rPr lang="en-US" sz="970" kern="100" dirty="0">
                  <a:effectLst/>
                  <a:latin typeface="Aptos" panose="020B0004020202020204" pitchFamily="34" charset="0"/>
                  <a:ea typeface="Aptos" panose="020B0004020202020204" pitchFamily="34" charset="0"/>
                  <a:cs typeface="Times New Roman" panose="02020603050405020304" pitchFamily="18" charset="0"/>
                </a:rPr>
                <a:t> measures have proven their effectiveness. Restarting or duplicating these steps is unnecessary and harmful:</a:t>
              </a:r>
            </a:p>
            <a:p>
              <a:pPr marL="171450" marR="0" lvl="0" indent="-171450">
                <a:lnSpc>
                  <a:spcPct val="107000"/>
                </a:lnSpc>
                <a:spcAft>
                  <a:spcPts val="800"/>
                </a:spcAft>
                <a:buSzPts val="1000"/>
                <a:buFont typeface="Wingdings" panose="05000000000000000000" pitchFamily="2" charset="2"/>
                <a:buChar char="§"/>
                <a:tabLst>
                  <a:tab pos="457200" algn="l"/>
                </a:tabLs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If these measures protect Max and Adrian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 they've been protected since compliance began.</a:t>
              </a:r>
            </a:p>
            <a:p>
              <a:pPr marL="171450" marR="0" lvl="0" indent="-171450">
                <a:lnSpc>
                  <a:spcPct val="107000"/>
                </a:lnSpc>
                <a:spcAft>
                  <a:spcPts val="800"/>
                </a:spcAft>
                <a:buSzPts val="1000"/>
                <a:buFont typeface="Wingdings" panose="05000000000000000000" pitchFamily="2" charset="2"/>
                <a:buChar char="§"/>
                <a:tabLst>
                  <a:tab pos="457200" algn="l"/>
                </a:tabLs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If monitoring proves sobriety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 420 days of compliance has confirmed safety for the children.</a:t>
              </a:r>
            </a:p>
            <a:p>
              <a:pPr marL="171450" marR="0" lvl="0" indent="-171450">
                <a:lnSpc>
                  <a:spcPct val="107000"/>
                </a:lnSpc>
                <a:spcAft>
                  <a:spcPts val="800"/>
                </a:spcAft>
                <a:buSzPts val="1000"/>
                <a:buFont typeface="Wingdings" panose="05000000000000000000" pitchFamily="2" charset="2"/>
                <a:buChar char="§"/>
                <a:tabLst>
                  <a:tab pos="457200" algn="l"/>
                </a:tabLs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If supervision ensures safety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 nine months of positive reports have confirmed safe parenting.</a:t>
              </a:r>
            </a:p>
            <a:p>
              <a:pPr marL="171450" marR="0" lvl="0" indent="-171450">
                <a:lnSpc>
                  <a:spcPct val="107000"/>
                </a:lnSpc>
                <a:spcAft>
                  <a:spcPts val="800"/>
                </a:spcAft>
                <a:buSzPts val="1000"/>
                <a:buFont typeface="Wingdings" panose="05000000000000000000" pitchFamily="2" charset="2"/>
                <a:buChar char="§"/>
                <a:tabLst>
                  <a:tab pos="457200" algn="l"/>
                </a:tabLs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If the class enrollment works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 voluntary participation already demonstrates my commitment.</a:t>
              </a:r>
            </a:p>
            <a:p>
              <a:pPr marL="171450" marR="0" lvl="0" indent="-171450">
                <a:lnSpc>
                  <a:spcPct val="107000"/>
                </a:lnSpc>
                <a:spcAft>
                  <a:spcPts val="800"/>
                </a:spcAft>
                <a:buSzPts val="1000"/>
                <a:buFont typeface="Wingdings" panose="05000000000000000000" pitchFamily="2" charset="2"/>
                <a:buChar char="§"/>
                <a:tabLst>
                  <a:tab pos="457200" algn="l"/>
                </a:tabLs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If recent history matters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 we need to acknowledge the success of 2023 without mischaracterization.</a:t>
              </a:r>
            </a:p>
            <a:p>
              <a:pPr marL="171450" marR="0" lvl="0" indent="-171450">
                <a:lnSpc>
                  <a:spcPct val="107000"/>
                </a:lnSpc>
                <a:spcAft>
                  <a:spcPts val="800"/>
                </a:spcAft>
                <a:buSzPts val="1000"/>
                <a:buFont typeface="Wingdings" panose="05000000000000000000" pitchFamily="2" charset="2"/>
                <a:buChar char="§"/>
                <a:tabLst>
                  <a:tab pos="457200" algn="l"/>
                </a:tabLs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If the parenting plan's measures are valid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 they must remain valid yesterday, today, and tomorrow.</a:t>
              </a:r>
            </a:p>
            <a:p>
              <a:pPr marL="0" marR="0">
                <a:lnSpc>
                  <a:spcPct val="107000"/>
                </a:lnSpc>
                <a:spcAft>
                  <a:spcPts val="800"/>
                </a:spcAf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Impact Analysis →</a:t>
              </a:r>
              <a:r>
                <a:rPr lang="en-US" sz="970" b="1" kern="100" dirty="0">
                  <a:latin typeface="Aptos" panose="020B0004020202020204" pitchFamily="34" charset="0"/>
                  <a:ea typeface="Aptos" panose="020B0004020202020204" pitchFamily="34" charset="0"/>
                  <a:cs typeface="Times New Roman" panose="02020603050405020304" pitchFamily="18" charset="0"/>
                </a:rPr>
                <a:t>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Every additional delay in reunification creates real and tangible costs for Max and Adrian:</a:t>
              </a:r>
            </a:p>
            <a:p>
              <a:pPr marL="171450" marR="0" lvl="0" indent="-171450">
                <a:lnSpc>
                  <a:spcPct val="107000"/>
                </a:lnSpc>
                <a:spcAft>
                  <a:spcPts val="800"/>
                </a:spcAft>
                <a:buSzPts val="1000"/>
                <a:buFont typeface="Wingdings" panose="05000000000000000000" pitchFamily="2" charset="2"/>
                <a:buChar char="§"/>
                <a:tabLst>
                  <a:tab pos="457200" algn="l"/>
                </a:tabLs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Pointless Repetition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 Restarting the same program that created this harmful status quo – one that even Christine acknowledges must change – serves no purpose other than punitive delay.</a:t>
              </a:r>
            </a:p>
            <a:p>
              <a:pPr marL="171450" marR="0" lvl="0" indent="-171450">
                <a:lnSpc>
                  <a:spcPct val="107000"/>
                </a:lnSpc>
                <a:spcAft>
                  <a:spcPts val="800"/>
                </a:spcAft>
                <a:buSzPts val="1000"/>
                <a:buFont typeface="Wingdings" panose="05000000000000000000" pitchFamily="2" charset="2"/>
                <a:buChar char="§"/>
                <a:tabLst>
                  <a:tab pos="457200" algn="l"/>
                </a:tabLs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Development Impact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 These formative years shape lifelong bonds and personalities. Every restricted day means irreplaceable father-son moments and lost opportunities for authentic connection.</a:t>
              </a:r>
            </a:p>
            <a:p>
              <a:pPr marL="171450" marR="0" lvl="0" indent="-171450">
                <a:lnSpc>
                  <a:spcPct val="107000"/>
                </a:lnSpc>
                <a:spcAft>
                  <a:spcPts val="800"/>
                </a:spcAft>
                <a:buSzPts val="1000"/>
                <a:buFont typeface="Wingdings" panose="05000000000000000000" pitchFamily="2" charset="2"/>
                <a:buChar char="§"/>
                <a:tabLst>
                  <a:tab pos="457200" algn="l"/>
                </a:tabLs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Emotional Harm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 Artificial separation reinforces false fears and prevents natural healing of father-son bonds. Supervised visits suggest danger where none exists.</a:t>
              </a:r>
            </a:p>
            <a:p>
              <a:pPr marL="171450" marR="0" lvl="0" indent="-171450">
                <a:lnSpc>
                  <a:spcPct val="107000"/>
                </a:lnSpc>
                <a:spcAft>
                  <a:spcPts val="800"/>
                </a:spcAft>
                <a:buSzPts val="1000"/>
                <a:buFont typeface="Wingdings" panose="05000000000000000000" pitchFamily="2" charset="2"/>
                <a:buChar char="§"/>
                <a:tabLst>
                  <a:tab pos="457200" algn="l"/>
                </a:tabLs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Wasted Resources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 $1,000 per supervised day drains resources that could be better spent on therapy, education, or enrichment activities for Max and Adrian.</a:t>
              </a:r>
            </a:p>
            <a:p>
              <a:pPr marL="0" marR="0">
                <a:lnSpc>
                  <a:spcPct val="107000"/>
                </a:lnSpc>
                <a:spcAft>
                  <a:spcPts val="800"/>
                </a:spcAft>
              </a:pPr>
              <a:r>
                <a:rPr lang="en-US" sz="970" b="1" kern="100" dirty="0">
                  <a:effectLst/>
                  <a:latin typeface="Aptos" panose="020B0004020202020204" pitchFamily="34" charset="0"/>
                  <a:ea typeface="Aptos" panose="020B0004020202020204" pitchFamily="34" charset="0"/>
                  <a:cs typeface="Times New Roman" panose="02020603050405020304" pitchFamily="18" charset="0"/>
                </a:rPr>
                <a:t>Final Emphasis: For Max and Adrian → </a:t>
              </a:r>
              <a:r>
                <a:rPr lang="en-US" sz="1000" dirty="0"/>
                <a:t>The evidence is clear – every required protection has been met and verified. Yet applying these same measures resulted in </a:t>
              </a:r>
              <a:r>
                <a:rPr lang="en-US" sz="1000" b="1" dirty="0"/>
                <a:t>reducing Adrian's time to .05% custody</a:t>
              </a:r>
              <a:r>
                <a:rPr lang="en-US" sz="1000" dirty="0"/>
                <a:t>. Let’s not ask to restart identical requirements, and hope for different results. This isn't about verification – it's about recognizing success when it's achieved. Each supervised visit, each artificial restriction, and each delayed reunion inflicts damage we can prevent today.</a:t>
              </a:r>
            </a:p>
            <a:p>
              <a:pPr marL="0" marR="0">
                <a:lnSpc>
                  <a:spcPct val="107000"/>
                </a:lnSpc>
                <a:spcAft>
                  <a:spcPts val="800"/>
                </a:spcAft>
              </a:pPr>
              <a:r>
                <a:rPr lang="en-US" sz="970" kern="100" dirty="0">
                  <a:effectLst/>
                  <a:latin typeface="Aptos" panose="020B0004020202020204" pitchFamily="34" charset="0"/>
                  <a:ea typeface="Aptos" panose="020B0004020202020204" pitchFamily="34" charset="0"/>
                  <a:cs typeface="Times New Roman" panose="02020603050405020304" pitchFamily="18" charset="0"/>
                </a:rPr>
                <a:t>This is not about Christine's control or my compliance. It's </a:t>
              </a:r>
              <a:r>
                <a:rPr lang="en-US" sz="970" b="1" kern="100" dirty="0">
                  <a:effectLst/>
                  <a:latin typeface="Aptos" panose="020B0004020202020204" pitchFamily="34" charset="0"/>
                  <a:ea typeface="Aptos" panose="020B0004020202020204" pitchFamily="34" charset="0"/>
                  <a:cs typeface="Times New Roman" panose="02020603050405020304" pitchFamily="18" charset="0"/>
                </a:rPr>
                <a:t>about two young men </a:t>
              </a:r>
              <a:r>
                <a:rPr lang="en-US" sz="970" kern="100" dirty="0">
                  <a:effectLst/>
                  <a:latin typeface="Aptos" panose="020B0004020202020204" pitchFamily="34" charset="0"/>
                  <a:ea typeface="Aptos" panose="020B0004020202020204" pitchFamily="34" charset="0"/>
                  <a:cs typeface="Times New Roman" panose="02020603050405020304" pitchFamily="18" charset="0"/>
                </a:rPr>
                <a:t>whose healthy development depends on ending this manufactured crisis. We have the power to stop harming them right now. The only question is: will we?</a:t>
              </a:r>
            </a:p>
            <a:p>
              <a:pPr marL="0" marR="0">
                <a:lnSpc>
                  <a:spcPct val="107000"/>
                </a:lnSpc>
                <a:spcAft>
                  <a:spcPts val="800"/>
                </a:spcAft>
              </a:pPr>
              <a:r>
                <a:rPr lang="en-US" sz="1000" b="1" dirty="0"/>
                <a:t>The path forward is clear, and the protection is proven. Further delay serves no one but hurts everyone. Max and Adrian need us to act today – their childhood won't wait for personal agendas to play out.</a:t>
              </a:r>
              <a:endParaRPr lang="en-US" sz="970" b="1" kern="100" dirty="0">
                <a:effectLst/>
                <a:latin typeface="Aptos" panose="020B0004020202020204" pitchFamily="34" charset="0"/>
                <a:ea typeface="Aptos" panose="020B0004020202020204" pitchFamily="34" charset="0"/>
                <a:cs typeface="Times New Roman" panose="02020603050405020304" pitchFamily="18" charset="0"/>
              </a:endParaRPr>
            </a:p>
          </p:txBody>
        </p:sp>
      </p:grpSp>
    </p:spTree>
    <p:extLst>
      <p:ext uri="{BB962C8B-B14F-4D97-AF65-F5344CB8AC3E}">
        <p14:creationId xmlns:p14="http://schemas.microsoft.com/office/powerpoint/2010/main" val="16447743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927</Words>
  <Application>Microsoft Office PowerPoint</Application>
  <PresentationFormat>Widescreen</PresentationFormat>
  <Paragraphs>44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Display</vt:lpstr>
      <vt:lpstr>Arial</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Moyer</dc:creator>
  <cp:lastModifiedBy>Robert Moyer</cp:lastModifiedBy>
  <cp:revision>1</cp:revision>
  <cp:lastPrinted>2024-12-04T01:54:09Z</cp:lastPrinted>
  <dcterms:created xsi:type="dcterms:W3CDTF">2024-12-02T09:58:55Z</dcterms:created>
  <dcterms:modified xsi:type="dcterms:W3CDTF">2024-12-09T21:50:51Z</dcterms:modified>
</cp:coreProperties>
</file>