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3" d="100"/>
          <a:sy n="103" d="100"/>
        </p:scale>
        <p:origin x="48" y="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 Moyer" userId="198c03f6104d74f8" providerId="LiveId" clId="{D3B7BB6D-696E-421E-8087-C73E06E07AA2}"/>
    <pc:docChg chg="modSld">
      <pc:chgData name="Robert Moyer" userId="198c03f6104d74f8" providerId="LiveId" clId="{D3B7BB6D-696E-421E-8087-C73E06E07AA2}" dt="2024-12-03T01:04:24.767" v="13" actId="404"/>
      <pc:docMkLst>
        <pc:docMk/>
      </pc:docMkLst>
      <pc:sldChg chg="modSp mod">
        <pc:chgData name="Robert Moyer" userId="198c03f6104d74f8" providerId="LiveId" clId="{D3B7BB6D-696E-421E-8087-C73E06E07AA2}" dt="2024-12-03T01:04:24.767" v="13" actId="404"/>
        <pc:sldMkLst>
          <pc:docMk/>
          <pc:sldMk cId="0" sldId="256"/>
        </pc:sldMkLst>
        <pc:spChg chg="mod">
          <ac:chgData name="Robert Moyer" userId="198c03f6104d74f8" providerId="LiveId" clId="{D3B7BB6D-696E-421E-8087-C73E06E07AA2}" dt="2024-12-03T01:04:24.767" v="13" actId="404"/>
          <ac:spMkLst>
            <pc:docMk/>
            <pc:sldMk cId="0" sldId="256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/>
            </a:pPr>
            <a:r>
              <a:t>Parenting Time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7000" y="1016000"/>
            <a:ext cx="5080000" cy="381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/>
            </a:pPr>
            <a:r>
              <a:t>Christine’s Plan (Summary):</a:t>
            </a:r>
          </a:p>
          <a:p>
            <a:endParaRPr/>
          </a:p>
          <a:p>
            <a:r>
              <a:t>- Prolonged multi-phase structure, some lasting over a year.</a:t>
            </a:r>
          </a:p>
          <a:p>
            <a:r>
              <a:t>- Delays meaningful progress.</a:t>
            </a:r>
          </a:p>
          <a:p>
            <a:r>
              <a:t>- Up to six months of supervised visitation, followed by slow transitions.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5000" y="1016000"/>
            <a:ext cx="5080000" cy="381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/>
            </a:pPr>
            <a:r>
              <a:rPr dirty="0"/>
              <a:t>Robert’s Plan (Summary):</a:t>
            </a:r>
          </a:p>
          <a:p>
            <a:endParaRPr dirty="0"/>
          </a:p>
          <a:p>
            <a:r>
              <a:rPr dirty="0"/>
              <a:t>- Clear progression based on measurable milestones tied to verified compliance.</a:t>
            </a:r>
          </a:p>
          <a:p>
            <a:r>
              <a:rPr dirty="0"/>
              <a:t>- Immediate engagement with structured activities.</a:t>
            </a:r>
          </a:p>
          <a:p>
            <a:r>
              <a:rPr dirty="0"/>
              <a:t>- Professional oversight for transitions.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7000" y="5080000"/>
            <a:ext cx="3095335" cy="7386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/>
            </a:pPr>
            <a:r>
              <a:rPr dirty="0"/>
              <a:t>Key Gaps in Christine’s Plan:</a:t>
            </a:r>
          </a:p>
          <a:p>
            <a:r>
              <a:rPr sz="200" dirty="0"/>
              <a:t>- Ignores objective milestones; relies on subjective approvals.</a:t>
            </a:r>
          </a:p>
          <a:p>
            <a:r>
              <a:rPr sz="200" dirty="0"/>
              <a:t>- Delays regular contact, increasing risks of estrangement.</a:t>
            </a:r>
          </a:p>
          <a:p>
            <a:r>
              <a:rPr sz="200" dirty="0"/>
              <a:t>- Imposes undue financial and emotional burdens.</a:t>
            </a:r>
          </a:p>
          <a:p>
            <a:endParaRPr sz="200" dirty="0"/>
          </a:p>
          <a:p>
            <a:r>
              <a:rPr sz="200" dirty="0"/>
              <a:t>Professional Recommendations:</a:t>
            </a:r>
          </a:p>
          <a:p>
            <a:r>
              <a:rPr sz="200" dirty="0"/>
              <a:t>- Jennifer Keilin: 'Frequent contact fosters trust and reduces anxiety.'</a:t>
            </a:r>
          </a:p>
          <a:p>
            <a:r>
              <a:rPr sz="200" dirty="0"/>
              <a:t>- Dr. Brown: 'Progress milestones must be objective and actionable.'</a:t>
            </a:r>
          </a:p>
          <a:p>
            <a:endParaRPr sz="200" dirty="0"/>
          </a:p>
          <a:p>
            <a:r>
              <a:rPr sz="200" dirty="0"/>
              <a:t>Legal Justification:</a:t>
            </a:r>
          </a:p>
          <a:p>
            <a:r>
              <a:rPr sz="200" dirty="0"/>
              <a:t>- RCW 26.09.002: Emphasizes stability and cooperation in parenting plans.</a:t>
            </a:r>
          </a:p>
          <a:p>
            <a:r>
              <a:rPr sz="200" dirty="0"/>
              <a:t>- RCW 26.09.187: Supports frequent, meaningful relationships with both parents.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157</Words>
  <Application>Microsoft Office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Parenting Time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Robert Moyer</cp:lastModifiedBy>
  <cp:revision>1</cp:revision>
  <dcterms:created xsi:type="dcterms:W3CDTF">2013-01-27T09:14:16Z</dcterms:created>
  <dcterms:modified xsi:type="dcterms:W3CDTF">2024-12-03T01:04:30Z</dcterms:modified>
  <cp:category/>
</cp:coreProperties>
</file>