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59700" cy="10007600"/>
  <p:notesSz cx="7759700" cy="10007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230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1977" y="3102356"/>
            <a:ext cx="6595745" cy="2101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3955" y="5604256"/>
            <a:ext cx="543179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7985" y="2301748"/>
            <a:ext cx="3375469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96245" y="2301748"/>
            <a:ext cx="3375469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985" y="400304"/>
            <a:ext cx="6983730" cy="1601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985" y="2301748"/>
            <a:ext cx="6983730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38298" y="9307068"/>
            <a:ext cx="2483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7985" y="9307068"/>
            <a:ext cx="1784731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86984" y="9307068"/>
            <a:ext cx="1784731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8E199A9-2042-E7D9-C380-EF5F3D2B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33" y="203200"/>
            <a:ext cx="5727834" cy="84520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18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Moyer</dc:creator>
  <cp:lastModifiedBy>Robert Moyer</cp:lastModifiedBy>
  <cp:revision>2</cp:revision>
  <dcterms:created xsi:type="dcterms:W3CDTF">2024-08-19T23:01:34Z</dcterms:created>
  <dcterms:modified xsi:type="dcterms:W3CDTF">2024-10-30T01:36:10Z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2024-08-19T00:00:00Z</vt:filetime>
  </property>
  <property fmtid="{D5CDD505-2E9C-101B-9397-08002B2CF9AE}" pid="3" name="Creator">
    <vt:lpwstr>Adobe Acrobat Pro (64-bit) 24.2.20991</vt:lpwstr>
  </property>
  <property fmtid="{D5CDD505-2E9C-101B-9397-08002B2CF9AE}" pid="4" name="LastSaved">
    <vt:filetime>2024-08-19T00:00:00Z</vt:filetime>
  </property>
  <property fmtid="{D5CDD505-2E9C-101B-9397-08002B2CF9AE}" pid="5" name="Producer">
    <vt:lpwstr>Adobe Acrobat Pro (64-bit) 24.2.20991</vt:lpwstr>
  </property>
</Properties>
</file>