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229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Garamond"/>
                <a:cs typeface="Garamond"/>
              </a:defRPr>
            </a:lvl1pPr>
          </a:lstStyle>
          <a:p>
            <a:pPr marL="12700">
              <a:lnSpc>
                <a:spcPct val="100000"/>
              </a:lnSpc>
              <a:spcBef>
                <a:spcPts val="105"/>
              </a:spcBef>
            </a:pPr>
            <a:r>
              <a:rPr spc="-25" dirty="0"/>
              <a:t>Page</a:t>
            </a:r>
            <a:r>
              <a:rPr spc="-35" dirty="0"/>
              <a:t> </a:t>
            </a:r>
            <a:fld id="{81D60167-4931-47E6-BA6A-407CBD079E47}" type="slidenum">
              <a:rPr dirty="0"/>
              <a:t>‹#›</a:t>
            </a:fld>
            <a:r>
              <a:rPr spc="-35" dirty="0"/>
              <a:t> </a:t>
            </a:r>
            <a:r>
              <a:rPr spc="-20" dirty="0"/>
              <a:t>of</a:t>
            </a:r>
            <a:r>
              <a:rPr spc="-35" dirty="0"/>
              <a:t> </a:t>
            </a:r>
            <a:r>
              <a:rPr spc="-50" dirty="0"/>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Garamond"/>
                <a:cs typeface="Garamond"/>
              </a:defRPr>
            </a:lvl1pPr>
          </a:lstStyle>
          <a:p>
            <a:pPr marL="12700">
              <a:lnSpc>
                <a:spcPct val="100000"/>
              </a:lnSpc>
              <a:spcBef>
                <a:spcPts val="105"/>
              </a:spcBef>
            </a:pPr>
            <a:r>
              <a:rPr spc="-25" dirty="0"/>
              <a:t>Page</a:t>
            </a:r>
            <a:r>
              <a:rPr spc="-35" dirty="0"/>
              <a:t> </a:t>
            </a:r>
            <a:fld id="{81D60167-4931-47E6-BA6A-407CBD079E47}" type="slidenum">
              <a:rPr dirty="0"/>
              <a:t>‹#›</a:t>
            </a:fld>
            <a:r>
              <a:rPr spc="-35" dirty="0"/>
              <a:t> </a:t>
            </a:r>
            <a:r>
              <a:rPr spc="-20" dirty="0"/>
              <a:t>of</a:t>
            </a:r>
            <a:r>
              <a:rPr spc="-35" dirty="0"/>
              <a:t> </a:t>
            </a:r>
            <a:r>
              <a:rPr spc="-50" dirty="0"/>
              <a:t>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Garamond"/>
                <a:cs typeface="Garamond"/>
              </a:defRPr>
            </a:lvl1pPr>
          </a:lstStyle>
          <a:p>
            <a:pPr marL="12700">
              <a:lnSpc>
                <a:spcPct val="100000"/>
              </a:lnSpc>
              <a:spcBef>
                <a:spcPts val="105"/>
              </a:spcBef>
            </a:pPr>
            <a:r>
              <a:rPr spc="-25" dirty="0"/>
              <a:t>Page</a:t>
            </a:r>
            <a:r>
              <a:rPr spc="-35" dirty="0"/>
              <a:t> </a:t>
            </a:r>
            <a:fld id="{81D60167-4931-47E6-BA6A-407CBD079E47}" type="slidenum">
              <a:rPr dirty="0"/>
              <a:t>‹#›</a:t>
            </a:fld>
            <a:r>
              <a:rPr spc="-35" dirty="0"/>
              <a:t> </a:t>
            </a:r>
            <a:r>
              <a:rPr spc="-20" dirty="0"/>
              <a:t>of</a:t>
            </a:r>
            <a:r>
              <a:rPr spc="-35" dirty="0"/>
              <a:t> </a:t>
            </a:r>
            <a:r>
              <a:rPr spc="-50" dirty="0"/>
              <a:t>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Garamond"/>
                <a:cs typeface="Garamond"/>
              </a:defRPr>
            </a:lvl1pPr>
          </a:lstStyle>
          <a:p>
            <a:pPr marL="12700">
              <a:lnSpc>
                <a:spcPct val="100000"/>
              </a:lnSpc>
              <a:spcBef>
                <a:spcPts val="105"/>
              </a:spcBef>
            </a:pPr>
            <a:r>
              <a:rPr spc="-25" dirty="0"/>
              <a:t>Page</a:t>
            </a:r>
            <a:r>
              <a:rPr spc="-35" dirty="0"/>
              <a:t> </a:t>
            </a:r>
            <a:fld id="{81D60167-4931-47E6-BA6A-407CBD079E47}" type="slidenum">
              <a:rPr dirty="0"/>
              <a:t>‹#›</a:t>
            </a:fld>
            <a:r>
              <a:rPr spc="-35" dirty="0"/>
              <a:t> </a:t>
            </a:r>
            <a:r>
              <a:rPr spc="-20" dirty="0"/>
              <a:t>of</a:t>
            </a:r>
            <a:r>
              <a:rPr spc="-35" dirty="0"/>
              <a:t> </a:t>
            </a:r>
            <a:r>
              <a:rPr spc="-50" dirty="0"/>
              <a:t>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Garamond"/>
                <a:cs typeface="Garamond"/>
              </a:defRPr>
            </a:lvl1pPr>
          </a:lstStyle>
          <a:p>
            <a:pPr marL="12700">
              <a:lnSpc>
                <a:spcPct val="100000"/>
              </a:lnSpc>
              <a:spcBef>
                <a:spcPts val="105"/>
              </a:spcBef>
            </a:pPr>
            <a:r>
              <a:rPr spc="-25" dirty="0"/>
              <a:t>Page</a:t>
            </a:r>
            <a:r>
              <a:rPr spc="-35" dirty="0"/>
              <a:t> </a:t>
            </a:r>
            <a:fld id="{81D60167-4931-47E6-BA6A-407CBD079E47}" type="slidenum">
              <a:rPr dirty="0"/>
              <a:t>‹#›</a:t>
            </a:fld>
            <a:r>
              <a:rPr spc="-35" dirty="0"/>
              <a:t> </a:t>
            </a:r>
            <a:r>
              <a:rPr spc="-20" dirty="0"/>
              <a:t>of</a:t>
            </a:r>
            <a:r>
              <a:rPr spc="-35" dirty="0"/>
              <a:t> </a:t>
            </a:r>
            <a:r>
              <a:rPr spc="-50" dirty="0"/>
              <a:t>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a:xfrm>
            <a:off x="6953377" y="9537700"/>
            <a:ext cx="552450" cy="191134"/>
          </a:xfrm>
          <a:prstGeom prst="rect">
            <a:avLst/>
          </a:prstGeom>
        </p:spPr>
        <p:txBody>
          <a:bodyPr wrap="square" lIns="0" tIns="0" rIns="0" bIns="0">
            <a:spAutoFit/>
          </a:bodyPr>
          <a:lstStyle>
            <a:lvl1pPr>
              <a:defRPr sz="1000" b="0" i="0">
                <a:solidFill>
                  <a:schemeClr val="tx1"/>
                </a:solidFill>
                <a:latin typeface="Garamond"/>
                <a:cs typeface="Garamond"/>
              </a:defRPr>
            </a:lvl1pPr>
          </a:lstStyle>
          <a:p>
            <a:pPr marL="12700">
              <a:lnSpc>
                <a:spcPct val="100000"/>
              </a:lnSpc>
              <a:spcBef>
                <a:spcPts val="105"/>
              </a:spcBef>
            </a:pPr>
            <a:r>
              <a:rPr spc="-25" dirty="0"/>
              <a:t>Page</a:t>
            </a:r>
            <a:r>
              <a:rPr spc="-35" dirty="0"/>
              <a:t> </a:t>
            </a:r>
            <a:fld id="{81D60167-4931-47E6-BA6A-407CBD079E47}" type="slidenum">
              <a:rPr dirty="0"/>
              <a:t>‹#›</a:t>
            </a:fld>
            <a:r>
              <a:rPr spc="-35" dirty="0"/>
              <a:t> </a:t>
            </a:r>
            <a:r>
              <a:rPr spc="-20" dirty="0"/>
              <a:t>of</a:t>
            </a:r>
            <a:r>
              <a:rPr spc="-35" dirty="0"/>
              <a:t> </a:t>
            </a:r>
            <a:r>
              <a:rPr spc="-50" dirty="0"/>
              <a:t>9</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369316"/>
            <a:ext cx="918210" cy="193040"/>
          </a:xfrm>
          <a:prstGeom prst="rect">
            <a:avLst/>
          </a:prstGeom>
        </p:spPr>
        <p:txBody>
          <a:bodyPr vert="horz" wrap="square" lIns="0" tIns="12700" rIns="0" bIns="0" rtlCol="0">
            <a:spAutoFit/>
          </a:bodyPr>
          <a:lstStyle/>
          <a:p>
            <a:pPr marL="12700">
              <a:lnSpc>
                <a:spcPct val="100000"/>
              </a:lnSpc>
              <a:spcBef>
                <a:spcPts val="100"/>
              </a:spcBef>
            </a:pPr>
            <a:r>
              <a:rPr sz="1100" b="1" spc="-65" dirty="0">
                <a:latin typeface="Garamond"/>
                <a:cs typeface="Garamond"/>
              </a:rPr>
              <a:t>Message</a:t>
            </a:r>
            <a:r>
              <a:rPr sz="1100" b="1" spc="-25" dirty="0">
                <a:latin typeface="Garamond"/>
                <a:cs typeface="Garamond"/>
              </a:rPr>
              <a:t> </a:t>
            </a:r>
            <a:r>
              <a:rPr sz="1100" b="1" spc="50" dirty="0">
                <a:latin typeface="Garamond"/>
                <a:cs typeface="Garamond"/>
              </a:rPr>
              <a:t>3</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endParaRPr sz="1100">
              <a:latin typeface="Garamond"/>
              <a:cs typeface="Garamond"/>
            </a:endParaRPr>
          </a:p>
        </p:txBody>
      </p:sp>
      <p:sp>
        <p:nvSpPr>
          <p:cNvPr id="3" name="object 3"/>
          <p:cNvSpPr txBox="1"/>
          <p:nvPr/>
        </p:nvSpPr>
        <p:spPr>
          <a:xfrm>
            <a:off x="1638300" y="369316"/>
            <a:ext cx="5899150" cy="193040"/>
          </a:xfrm>
          <a:prstGeom prst="rect">
            <a:avLst/>
          </a:prstGeom>
        </p:spPr>
        <p:txBody>
          <a:bodyPr vert="horz" wrap="square" lIns="0" tIns="12700" rIns="0" bIns="0" rtlCol="0">
            <a:spAutoFit/>
          </a:bodyPr>
          <a:lstStyle/>
          <a:p>
            <a:pPr marL="12700">
              <a:lnSpc>
                <a:spcPct val="100000"/>
              </a:lnSpc>
              <a:spcBef>
                <a:spcPts val="100"/>
              </a:spcBef>
              <a:tabLst>
                <a:tab pos="5885815" algn="l"/>
              </a:tabLst>
            </a:pP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4" name="object 4"/>
          <p:cNvSpPr/>
          <p:nvPr/>
        </p:nvSpPr>
        <p:spPr>
          <a:xfrm>
            <a:off x="254000" y="1454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5" name="object 5"/>
          <p:cNvSpPr txBox="1"/>
          <p:nvPr/>
        </p:nvSpPr>
        <p:spPr>
          <a:xfrm>
            <a:off x="241300" y="1474089"/>
            <a:ext cx="918210" cy="485775"/>
          </a:xfrm>
          <a:prstGeom prst="rect">
            <a:avLst/>
          </a:prstGeom>
        </p:spPr>
        <p:txBody>
          <a:bodyPr vert="horz" wrap="square" lIns="0" tIns="12700" rIns="0" bIns="0" rtlCol="0">
            <a:spAutoFit/>
          </a:bodyPr>
          <a:lstStyle/>
          <a:p>
            <a:pPr marL="12700">
              <a:lnSpc>
                <a:spcPct val="100000"/>
              </a:lnSpc>
              <a:spcBef>
                <a:spcPts val="100"/>
              </a:spcBef>
            </a:pPr>
            <a:r>
              <a:rPr sz="1000" spc="-10" dirty="0">
                <a:latin typeface="Garamond"/>
                <a:cs typeface="Garamond"/>
              </a:rPr>
              <a:t>Thoughts?</a:t>
            </a:r>
            <a:endParaRPr sz="1000">
              <a:latin typeface="Garamond"/>
              <a:cs typeface="Garamond"/>
            </a:endParaRPr>
          </a:p>
          <a:p>
            <a:pPr marL="12700">
              <a:lnSpc>
                <a:spcPct val="100000"/>
              </a:lnSpc>
              <a:spcBef>
                <a:spcPts val="1100"/>
              </a:spcBef>
            </a:pPr>
            <a:r>
              <a:rPr sz="1100" b="1" spc="-65" dirty="0">
                <a:latin typeface="Garamond"/>
                <a:cs typeface="Garamond"/>
              </a:rPr>
              <a:t>Message</a:t>
            </a:r>
            <a:r>
              <a:rPr sz="1100" b="1" spc="-25" dirty="0">
                <a:latin typeface="Garamond"/>
                <a:cs typeface="Garamond"/>
              </a:rPr>
              <a:t> </a:t>
            </a:r>
            <a:r>
              <a:rPr sz="1100" b="1" spc="50" dirty="0">
                <a:latin typeface="Garamond"/>
                <a:cs typeface="Garamond"/>
              </a:rPr>
              <a:t>4</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endParaRPr sz="1100">
              <a:latin typeface="Garamond"/>
              <a:cs typeface="Garamond"/>
            </a:endParaRPr>
          </a:p>
        </p:txBody>
      </p:sp>
      <p:sp>
        <p:nvSpPr>
          <p:cNvPr id="6" name="object 6"/>
          <p:cNvSpPr txBox="1"/>
          <p:nvPr/>
        </p:nvSpPr>
        <p:spPr>
          <a:xfrm>
            <a:off x="241300" y="572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7" name="object 7"/>
          <p:cNvSpPr txBox="1"/>
          <p:nvPr/>
        </p:nvSpPr>
        <p:spPr>
          <a:xfrm>
            <a:off x="1130300" y="572389"/>
            <a:ext cx="2809240"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11/01/2024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08:30</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11/02/2024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11:56</a:t>
            </a:r>
            <a:r>
              <a:rPr sz="1000" i="1" spc="25"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10" dirty="0">
                <a:latin typeface="Garamond"/>
                <a:cs typeface="Garamond"/>
              </a:rPr>
              <a:t>Adrian/Adrian</a:t>
            </a:r>
            <a:endParaRPr sz="1000">
              <a:latin typeface="Garamond"/>
              <a:cs typeface="Garamond"/>
            </a:endParaRPr>
          </a:p>
        </p:txBody>
      </p:sp>
      <p:sp>
        <p:nvSpPr>
          <p:cNvPr id="8" name="object 8"/>
          <p:cNvSpPr txBox="1"/>
          <p:nvPr/>
        </p:nvSpPr>
        <p:spPr>
          <a:xfrm>
            <a:off x="1638300" y="1766316"/>
            <a:ext cx="5899150" cy="193040"/>
          </a:xfrm>
          <a:prstGeom prst="rect">
            <a:avLst/>
          </a:prstGeom>
        </p:spPr>
        <p:txBody>
          <a:bodyPr vert="horz" wrap="square" lIns="0" tIns="12700" rIns="0" bIns="0" rtlCol="0">
            <a:spAutoFit/>
          </a:bodyPr>
          <a:lstStyle/>
          <a:p>
            <a:pPr marL="12700">
              <a:lnSpc>
                <a:spcPct val="100000"/>
              </a:lnSpc>
              <a:spcBef>
                <a:spcPts val="100"/>
              </a:spcBef>
              <a:tabLst>
                <a:tab pos="5885815" algn="l"/>
              </a:tabLst>
            </a:pP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9" name="object 9"/>
          <p:cNvSpPr/>
          <p:nvPr/>
        </p:nvSpPr>
        <p:spPr>
          <a:xfrm>
            <a:off x="254000" y="2851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0" name="object 10"/>
          <p:cNvSpPr txBox="1"/>
          <p:nvPr/>
        </p:nvSpPr>
        <p:spPr>
          <a:xfrm>
            <a:off x="241300" y="2871089"/>
            <a:ext cx="7296150" cy="8159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Shall</a:t>
            </a:r>
            <a:r>
              <a:rPr sz="1000" spc="-25" dirty="0">
                <a:latin typeface="Garamond"/>
                <a:cs typeface="Garamond"/>
              </a:rPr>
              <a:t> </a:t>
            </a:r>
            <a:r>
              <a:rPr sz="1000" dirty="0">
                <a:latin typeface="Garamond"/>
                <a:cs typeface="Garamond"/>
              </a:rPr>
              <a:t>we</a:t>
            </a:r>
            <a:r>
              <a:rPr sz="1000" spc="-25" dirty="0">
                <a:latin typeface="Garamond"/>
                <a:cs typeface="Garamond"/>
              </a:rPr>
              <a:t> </a:t>
            </a:r>
            <a:r>
              <a:rPr sz="1000" spc="-10" dirty="0">
                <a:latin typeface="Garamond"/>
                <a:cs typeface="Garamond"/>
              </a:rPr>
              <a:t>start</a:t>
            </a:r>
            <a:r>
              <a:rPr sz="1000" spc="-20" dirty="0">
                <a:latin typeface="Garamond"/>
                <a:cs typeface="Garamond"/>
              </a:rPr>
              <a:t> </a:t>
            </a:r>
            <a:r>
              <a:rPr sz="1000" spc="-10" dirty="0">
                <a:latin typeface="Garamond"/>
                <a:cs typeface="Garamond"/>
              </a:rPr>
              <a:t>next</a:t>
            </a:r>
            <a:r>
              <a:rPr sz="1000" spc="-25" dirty="0">
                <a:latin typeface="Garamond"/>
                <a:cs typeface="Garamond"/>
              </a:rPr>
              <a:t> </a:t>
            </a:r>
            <a:r>
              <a:rPr sz="1000" dirty="0">
                <a:latin typeface="Garamond"/>
                <a:cs typeface="Garamond"/>
              </a:rPr>
              <a:t>Saturday?</a:t>
            </a:r>
            <a:r>
              <a:rPr sz="1000" spc="-20" dirty="0">
                <a:latin typeface="Garamond"/>
                <a:cs typeface="Garamond"/>
              </a:rPr>
              <a:t> </a:t>
            </a:r>
            <a:r>
              <a:rPr sz="1000" dirty="0">
                <a:latin typeface="Garamond"/>
                <a:cs typeface="Garamond"/>
              </a:rPr>
              <a:t>Will</a:t>
            </a:r>
            <a:r>
              <a:rPr sz="1000" spc="-25" dirty="0">
                <a:latin typeface="Garamond"/>
                <a:cs typeface="Garamond"/>
              </a:rPr>
              <a:t> </a:t>
            </a:r>
            <a:r>
              <a:rPr sz="1000" dirty="0">
                <a:latin typeface="Garamond"/>
                <a:cs typeface="Garamond"/>
              </a:rPr>
              <a:t>you</a:t>
            </a:r>
            <a:r>
              <a:rPr sz="1000" spc="-20" dirty="0">
                <a:latin typeface="Garamond"/>
                <a:cs typeface="Garamond"/>
              </a:rPr>
              <a:t> </a:t>
            </a:r>
            <a:r>
              <a:rPr sz="1000" spc="-10" dirty="0">
                <a:latin typeface="Garamond"/>
                <a:cs typeface="Garamond"/>
              </a:rPr>
              <a:t>check</a:t>
            </a:r>
            <a:r>
              <a:rPr sz="1000" spc="-25" dirty="0">
                <a:latin typeface="Garamond"/>
                <a:cs typeface="Garamond"/>
              </a:rPr>
              <a:t> </a:t>
            </a:r>
            <a:r>
              <a:rPr sz="1000" spc="-10" dirty="0">
                <a:latin typeface="Garamond"/>
                <a:cs typeface="Garamond"/>
              </a:rPr>
              <a:t>Alan?</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Adrian</a:t>
            </a:r>
            <a:r>
              <a:rPr sz="1000" spc="-35" dirty="0">
                <a:latin typeface="Garamond"/>
                <a:cs typeface="Garamond"/>
              </a:rPr>
              <a:t> </a:t>
            </a:r>
            <a:r>
              <a:rPr sz="1000" spc="-20" dirty="0">
                <a:latin typeface="Garamond"/>
                <a:cs typeface="Garamond"/>
              </a:rPr>
              <a:t>has</a:t>
            </a:r>
            <a:r>
              <a:rPr sz="1000" spc="-30"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bar</a:t>
            </a:r>
            <a:r>
              <a:rPr sz="1000" spc="-35" dirty="0">
                <a:latin typeface="Garamond"/>
                <a:cs typeface="Garamond"/>
              </a:rPr>
              <a:t> </a:t>
            </a:r>
            <a:r>
              <a:rPr sz="1000" spc="-10" dirty="0">
                <a:latin typeface="Garamond"/>
                <a:cs typeface="Garamond"/>
              </a:rPr>
              <a:t>mitzvah</a:t>
            </a:r>
            <a:r>
              <a:rPr sz="1000" spc="-30" dirty="0">
                <a:latin typeface="Garamond"/>
                <a:cs typeface="Garamond"/>
              </a:rPr>
              <a:t> </a:t>
            </a:r>
            <a:r>
              <a:rPr sz="1000" dirty="0">
                <a:latin typeface="Garamond"/>
                <a:cs typeface="Garamond"/>
              </a:rPr>
              <a:t>that</a:t>
            </a:r>
            <a:r>
              <a:rPr sz="1000" spc="-30" dirty="0">
                <a:latin typeface="Garamond"/>
                <a:cs typeface="Garamond"/>
              </a:rPr>
              <a:t> </a:t>
            </a:r>
            <a:r>
              <a:rPr sz="1000" spc="-10" dirty="0">
                <a:latin typeface="Garamond"/>
                <a:cs typeface="Garamond"/>
              </a:rPr>
              <a:t>evening</a:t>
            </a:r>
            <a:r>
              <a:rPr sz="1000" spc="-35" dirty="0">
                <a:latin typeface="Garamond"/>
                <a:cs typeface="Garamond"/>
              </a:rPr>
              <a:t> </a:t>
            </a:r>
            <a:r>
              <a:rPr sz="1000" dirty="0">
                <a:latin typeface="Garamond"/>
                <a:cs typeface="Garamond"/>
              </a:rPr>
              <a:t>to</a:t>
            </a:r>
            <a:r>
              <a:rPr sz="1000" spc="-30" dirty="0">
                <a:latin typeface="Garamond"/>
                <a:cs typeface="Garamond"/>
              </a:rPr>
              <a:t> </a:t>
            </a:r>
            <a:r>
              <a:rPr sz="1000" dirty="0">
                <a:latin typeface="Garamond"/>
                <a:cs typeface="Garamond"/>
              </a:rPr>
              <a:t>attend</a:t>
            </a:r>
            <a:r>
              <a:rPr sz="1000" spc="-30" dirty="0">
                <a:latin typeface="Garamond"/>
                <a:cs typeface="Garamond"/>
              </a:rPr>
              <a:t> </a:t>
            </a:r>
            <a:r>
              <a:rPr sz="1000" spc="-40" dirty="0">
                <a:latin typeface="Garamond"/>
                <a:cs typeface="Garamond"/>
              </a:rPr>
              <a:t>so</a:t>
            </a:r>
            <a:r>
              <a:rPr sz="1000" spc="-35" dirty="0">
                <a:latin typeface="Garamond"/>
                <a:cs typeface="Garamond"/>
              </a:rPr>
              <a:t> </a:t>
            </a:r>
            <a:r>
              <a:rPr sz="1000" spc="-20" dirty="0">
                <a:latin typeface="Garamond"/>
                <a:cs typeface="Garamond"/>
              </a:rPr>
              <a:t>perhaps</a:t>
            </a:r>
            <a:r>
              <a:rPr sz="1000" spc="-30" dirty="0">
                <a:latin typeface="Garamond"/>
                <a:cs typeface="Garamond"/>
              </a:rPr>
              <a:t> </a:t>
            </a:r>
            <a:r>
              <a:rPr sz="1000" spc="-10" dirty="0">
                <a:latin typeface="Garamond"/>
                <a:cs typeface="Garamond"/>
              </a:rPr>
              <a:t>start</a:t>
            </a:r>
            <a:r>
              <a:rPr sz="1000" spc="-30" dirty="0">
                <a:latin typeface="Garamond"/>
                <a:cs typeface="Garamond"/>
              </a:rPr>
              <a:t> </a:t>
            </a:r>
            <a:r>
              <a:rPr sz="1000" spc="-10" dirty="0">
                <a:latin typeface="Garamond"/>
                <a:cs typeface="Garamond"/>
              </a:rPr>
              <a:t>earlier</a:t>
            </a:r>
            <a:r>
              <a:rPr sz="1000" spc="-35" dirty="0">
                <a:latin typeface="Garamond"/>
                <a:cs typeface="Garamond"/>
              </a:rPr>
              <a:t> </a:t>
            </a:r>
            <a:r>
              <a:rPr sz="1000" dirty="0">
                <a:latin typeface="Garamond"/>
                <a:cs typeface="Garamond"/>
              </a:rPr>
              <a:t>in</a:t>
            </a:r>
            <a:r>
              <a:rPr sz="1000" spc="-30" dirty="0">
                <a:latin typeface="Garamond"/>
                <a:cs typeface="Garamond"/>
              </a:rPr>
              <a:t> </a:t>
            </a:r>
            <a:r>
              <a:rPr sz="1000" dirty="0">
                <a:latin typeface="Garamond"/>
                <a:cs typeface="Garamond"/>
              </a:rPr>
              <a:t>the</a:t>
            </a:r>
            <a:r>
              <a:rPr sz="1000" spc="-30" dirty="0">
                <a:latin typeface="Garamond"/>
                <a:cs typeface="Garamond"/>
              </a:rPr>
              <a:t> </a:t>
            </a:r>
            <a:r>
              <a:rPr sz="1000" spc="-25" dirty="0">
                <a:latin typeface="Garamond"/>
                <a:cs typeface="Garamond"/>
              </a:rPr>
              <a:t>day</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5</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1" name="object 11"/>
          <p:cNvSpPr txBox="1"/>
          <p:nvPr/>
        </p:nvSpPr>
        <p:spPr>
          <a:xfrm>
            <a:off x="241300" y="1969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2" name="object 12"/>
          <p:cNvSpPr txBox="1"/>
          <p:nvPr/>
        </p:nvSpPr>
        <p:spPr>
          <a:xfrm>
            <a:off x="1130300" y="1969389"/>
            <a:ext cx="270192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11/02/2024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11:58</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11/02/2024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11:58</a:t>
            </a:r>
            <a:r>
              <a:rPr sz="1000" i="1" spc="20"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10" dirty="0">
                <a:latin typeface="Garamond"/>
                <a:cs typeface="Garamond"/>
              </a:rPr>
              <a:t>Adrian/Adrian</a:t>
            </a:r>
            <a:endParaRPr sz="1000">
              <a:latin typeface="Garamond"/>
              <a:cs typeface="Garamond"/>
            </a:endParaRPr>
          </a:p>
        </p:txBody>
      </p:sp>
      <p:sp>
        <p:nvSpPr>
          <p:cNvPr id="13" name="object 13"/>
          <p:cNvSpPr/>
          <p:nvPr/>
        </p:nvSpPr>
        <p:spPr>
          <a:xfrm>
            <a:off x="254000" y="45783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4" name="object 14"/>
          <p:cNvSpPr txBox="1"/>
          <p:nvPr/>
        </p:nvSpPr>
        <p:spPr>
          <a:xfrm>
            <a:off x="241300" y="4598289"/>
            <a:ext cx="918210" cy="4857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Why </a:t>
            </a:r>
            <a:r>
              <a:rPr sz="1000" spc="-20" dirty="0">
                <a:latin typeface="Garamond"/>
                <a:cs typeface="Garamond"/>
              </a:rPr>
              <a:t>not?</a:t>
            </a:r>
            <a:endParaRPr sz="1000">
              <a:latin typeface="Garamond"/>
              <a:cs typeface="Garamond"/>
            </a:endParaRPr>
          </a:p>
          <a:p>
            <a:pPr marL="12700">
              <a:lnSpc>
                <a:spcPct val="100000"/>
              </a:lnSpc>
              <a:spcBef>
                <a:spcPts val="1100"/>
              </a:spcBef>
            </a:pPr>
            <a:r>
              <a:rPr sz="1100" b="1" spc="-65" dirty="0">
                <a:latin typeface="Garamond"/>
                <a:cs typeface="Garamond"/>
              </a:rPr>
              <a:t>Message</a:t>
            </a:r>
            <a:r>
              <a:rPr sz="1100" b="1" spc="-25" dirty="0">
                <a:latin typeface="Garamond"/>
                <a:cs typeface="Garamond"/>
              </a:rPr>
              <a:t> </a:t>
            </a:r>
            <a:r>
              <a:rPr sz="1100" b="1" spc="50" dirty="0">
                <a:latin typeface="Garamond"/>
                <a:cs typeface="Garamond"/>
              </a:rPr>
              <a:t>6</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endParaRPr sz="1100">
              <a:latin typeface="Garamond"/>
              <a:cs typeface="Garamond"/>
            </a:endParaRPr>
          </a:p>
        </p:txBody>
      </p:sp>
      <p:sp>
        <p:nvSpPr>
          <p:cNvPr id="15" name="object 15"/>
          <p:cNvSpPr txBox="1"/>
          <p:nvPr/>
        </p:nvSpPr>
        <p:spPr>
          <a:xfrm>
            <a:off x="241300" y="36965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6" name="object 16"/>
          <p:cNvSpPr txBox="1"/>
          <p:nvPr/>
        </p:nvSpPr>
        <p:spPr>
          <a:xfrm>
            <a:off x="1130300" y="36965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11/02/2024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11:59</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11/02/2024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12:00</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10" dirty="0">
                <a:latin typeface="Garamond"/>
                <a:cs typeface="Garamond"/>
              </a:rPr>
              <a:t>Adrian/Adrian</a:t>
            </a:r>
            <a:endParaRPr sz="1000">
              <a:latin typeface="Garamond"/>
              <a:cs typeface="Garamond"/>
            </a:endParaRPr>
          </a:p>
        </p:txBody>
      </p:sp>
      <p:sp>
        <p:nvSpPr>
          <p:cNvPr id="17" name="object 17"/>
          <p:cNvSpPr txBox="1"/>
          <p:nvPr/>
        </p:nvSpPr>
        <p:spPr>
          <a:xfrm>
            <a:off x="1638300" y="4890515"/>
            <a:ext cx="5899150" cy="193040"/>
          </a:xfrm>
          <a:prstGeom prst="rect">
            <a:avLst/>
          </a:prstGeom>
        </p:spPr>
        <p:txBody>
          <a:bodyPr vert="horz" wrap="square" lIns="0" tIns="12700" rIns="0" bIns="0" rtlCol="0">
            <a:spAutoFit/>
          </a:bodyPr>
          <a:lstStyle/>
          <a:p>
            <a:pPr marL="12700">
              <a:lnSpc>
                <a:spcPct val="100000"/>
              </a:lnSpc>
              <a:spcBef>
                <a:spcPts val="100"/>
              </a:spcBef>
              <a:tabLst>
                <a:tab pos="5885815" algn="l"/>
              </a:tabLst>
            </a:pP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8" name="object 18"/>
          <p:cNvSpPr/>
          <p:nvPr/>
        </p:nvSpPr>
        <p:spPr>
          <a:xfrm>
            <a:off x="254000" y="59753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9" name="object 19"/>
          <p:cNvSpPr txBox="1"/>
          <p:nvPr/>
        </p:nvSpPr>
        <p:spPr>
          <a:xfrm>
            <a:off x="241300" y="5981954"/>
            <a:ext cx="7008495" cy="688340"/>
          </a:xfrm>
          <a:prstGeom prst="rect">
            <a:avLst/>
          </a:prstGeom>
        </p:spPr>
        <p:txBody>
          <a:bodyPr vert="horz" wrap="square" lIns="0" tIns="12700" rIns="0" bIns="0" rtlCol="0">
            <a:spAutoFit/>
          </a:bodyPr>
          <a:lstStyle/>
          <a:p>
            <a:pPr marL="12700" marR="5080">
              <a:lnSpc>
                <a:spcPct val="108700"/>
              </a:lnSpc>
              <a:spcBef>
                <a:spcPts val="100"/>
              </a:spcBef>
            </a:pPr>
            <a:r>
              <a:rPr sz="1000" spc="-20" dirty="0">
                <a:latin typeface="Garamond"/>
                <a:cs typeface="Garamond"/>
              </a:rPr>
              <a:t>So</a:t>
            </a:r>
            <a:r>
              <a:rPr sz="1000" spc="-35" dirty="0">
                <a:latin typeface="Garamond"/>
                <a:cs typeface="Garamond"/>
              </a:rPr>
              <a:t> </a:t>
            </a:r>
            <a:r>
              <a:rPr sz="1000" dirty="0">
                <a:latin typeface="Garamond"/>
                <a:cs typeface="Garamond"/>
              </a:rPr>
              <a:t>I</a:t>
            </a:r>
            <a:r>
              <a:rPr sz="1000" spc="-35" dirty="0">
                <a:latin typeface="Garamond"/>
                <a:cs typeface="Garamond"/>
              </a:rPr>
              <a:t> </a:t>
            </a:r>
            <a:r>
              <a:rPr sz="1000" spc="-25" dirty="0">
                <a:latin typeface="Garamond"/>
                <a:cs typeface="Garamond"/>
              </a:rPr>
              <a:t>have</a:t>
            </a:r>
            <a:r>
              <a:rPr sz="1000" spc="-35" dirty="0">
                <a:latin typeface="Garamond"/>
                <a:cs typeface="Garamond"/>
              </a:rPr>
              <a:t> </a:t>
            </a:r>
            <a:r>
              <a:rPr sz="1000" dirty="0">
                <a:latin typeface="Garamond"/>
                <a:cs typeface="Garamond"/>
              </a:rPr>
              <a:t>him</a:t>
            </a:r>
            <a:r>
              <a:rPr sz="1000" spc="-35" dirty="0">
                <a:latin typeface="Garamond"/>
                <a:cs typeface="Garamond"/>
              </a:rPr>
              <a:t> </a:t>
            </a:r>
            <a:r>
              <a:rPr sz="1000" dirty="0">
                <a:latin typeface="Garamond"/>
                <a:cs typeface="Garamond"/>
              </a:rPr>
              <a:t>today.</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20" dirty="0">
                <a:latin typeface="Garamond"/>
                <a:cs typeface="Garamond"/>
              </a:rPr>
              <a:t>missed</a:t>
            </a:r>
            <a:r>
              <a:rPr sz="1000" spc="-35" dirty="0">
                <a:latin typeface="Garamond"/>
                <a:cs typeface="Garamond"/>
              </a:rPr>
              <a:t> </a:t>
            </a:r>
            <a:r>
              <a:rPr sz="1000" spc="-10" dirty="0">
                <a:latin typeface="Garamond"/>
                <a:cs typeface="Garamond"/>
              </a:rPr>
              <a:t>last</a:t>
            </a:r>
            <a:r>
              <a:rPr sz="1000" spc="-35" dirty="0">
                <a:latin typeface="Garamond"/>
                <a:cs typeface="Garamond"/>
              </a:rPr>
              <a:t> </a:t>
            </a:r>
            <a:r>
              <a:rPr sz="1000" spc="-10" dirty="0">
                <a:latin typeface="Garamond"/>
                <a:cs typeface="Garamond"/>
              </a:rPr>
              <a:t>week,</a:t>
            </a:r>
            <a:r>
              <a:rPr sz="1000" spc="-35"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don’t</a:t>
            </a:r>
            <a:r>
              <a:rPr sz="1000" spc="-30" dirty="0">
                <a:latin typeface="Garamond"/>
                <a:cs typeface="Garamond"/>
              </a:rPr>
              <a:t> </a:t>
            </a:r>
            <a:r>
              <a:rPr sz="1000" spc="-25" dirty="0">
                <a:latin typeface="Garamond"/>
                <a:cs typeface="Garamond"/>
              </a:rPr>
              <a:t>have</a:t>
            </a:r>
            <a:r>
              <a:rPr sz="1000" spc="-35" dirty="0">
                <a:latin typeface="Garamond"/>
                <a:cs typeface="Garamond"/>
              </a:rPr>
              <a:t> </a:t>
            </a:r>
            <a:r>
              <a:rPr sz="1000" spc="-20" dirty="0">
                <a:latin typeface="Garamond"/>
                <a:cs typeface="Garamond"/>
              </a:rPr>
              <a:t>a</a:t>
            </a:r>
            <a:r>
              <a:rPr sz="1000" spc="-35" dirty="0">
                <a:latin typeface="Garamond"/>
                <a:cs typeface="Garamond"/>
              </a:rPr>
              <a:t> </a:t>
            </a:r>
            <a:r>
              <a:rPr sz="1000" spc="-10" dirty="0">
                <a:latin typeface="Garamond"/>
                <a:cs typeface="Garamond"/>
              </a:rPr>
              <a:t>date</a:t>
            </a:r>
            <a:r>
              <a:rPr sz="1000" spc="-35" dirty="0">
                <a:latin typeface="Garamond"/>
                <a:cs typeface="Garamond"/>
              </a:rPr>
              <a:t> </a:t>
            </a:r>
            <a:r>
              <a:rPr sz="1000" dirty="0">
                <a:latin typeface="Garamond"/>
                <a:cs typeface="Garamond"/>
              </a:rPr>
              <a:t>this</a:t>
            </a:r>
            <a:r>
              <a:rPr sz="1000" spc="-35" dirty="0">
                <a:latin typeface="Garamond"/>
                <a:cs typeface="Garamond"/>
              </a:rPr>
              <a:t> </a:t>
            </a:r>
            <a:r>
              <a:rPr sz="1000" spc="-10" dirty="0">
                <a:latin typeface="Garamond"/>
                <a:cs typeface="Garamond"/>
              </a:rPr>
              <a:t>week.</a:t>
            </a:r>
            <a:r>
              <a:rPr sz="1000" spc="-30" dirty="0">
                <a:latin typeface="Garamond"/>
                <a:cs typeface="Garamond"/>
              </a:rPr>
              <a:t> </a:t>
            </a:r>
            <a:r>
              <a:rPr sz="1000" spc="-25" dirty="0">
                <a:latin typeface="Garamond"/>
                <a:cs typeface="Garamond"/>
              </a:rPr>
              <a:t>You</a:t>
            </a:r>
            <a:r>
              <a:rPr sz="1000" spc="-35" dirty="0">
                <a:latin typeface="Garamond"/>
                <a:cs typeface="Garamond"/>
              </a:rPr>
              <a:t> </a:t>
            </a:r>
            <a:r>
              <a:rPr sz="1000" spc="-10" dirty="0">
                <a:latin typeface="Garamond"/>
                <a:cs typeface="Garamond"/>
              </a:rPr>
              <a:t>said</a:t>
            </a:r>
            <a:r>
              <a:rPr sz="1000" spc="-35" dirty="0">
                <a:latin typeface="Garamond"/>
                <a:cs typeface="Garamond"/>
              </a:rPr>
              <a:t> </a:t>
            </a:r>
            <a:r>
              <a:rPr sz="1000" spc="-20" dirty="0">
                <a:latin typeface="Garamond"/>
                <a:cs typeface="Garamond"/>
              </a:rPr>
              <a:t>he</a:t>
            </a:r>
            <a:r>
              <a:rPr sz="1000" spc="-35" dirty="0">
                <a:latin typeface="Garamond"/>
                <a:cs typeface="Garamond"/>
              </a:rPr>
              <a:t> </a:t>
            </a:r>
            <a:r>
              <a:rPr sz="1000" spc="-25" dirty="0">
                <a:latin typeface="Garamond"/>
                <a:cs typeface="Garamond"/>
              </a:rPr>
              <a:t>does</a:t>
            </a:r>
            <a:r>
              <a:rPr sz="1000" spc="-35" dirty="0">
                <a:latin typeface="Garamond"/>
                <a:cs typeface="Garamond"/>
              </a:rPr>
              <a:t> </a:t>
            </a:r>
            <a:r>
              <a:rPr sz="1000" dirty="0">
                <a:latin typeface="Garamond"/>
                <a:cs typeface="Garamond"/>
              </a:rPr>
              <a:t>not</a:t>
            </a:r>
            <a:r>
              <a:rPr sz="1000" spc="-35" dirty="0">
                <a:latin typeface="Garamond"/>
                <a:cs typeface="Garamond"/>
              </a:rPr>
              <a:t> </a:t>
            </a:r>
            <a:r>
              <a:rPr sz="1000" spc="-25" dirty="0">
                <a:latin typeface="Garamond"/>
                <a:cs typeface="Garamond"/>
              </a:rPr>
              <a:t>have</a:t>
            </a:r>
            <a:r>
              <a:rPr sz="1000" spc="-30" dirty="0">
                <a:latin typeface="Garamond"/>
                <a:cs typeface="Garamond"/>
              </a:rPr>
              <a:t> </a:t>
            </a:r>
            <a:r>
              <a:rPr sz="1000" dirty="0">
                <a:latin typeface="Garamond"/>
                <a:cs typeface="Garamond"/>
              </a:rPr>
              <a:t>any</a:t>
            </a:r>
            <a:r>
              <a:rPr sz="1000" spc="-35" dirty="0">
                <a:latin typeface="Garamond"/>
                <a:cs typeface="Garamond"/>
              </a:rPr>
              <a:t> </a:t>
            </a:r>
            <a:r>
              <a:rPr sz="1000" spc="-10" dirty="0">
                <a:latin typeface="Garamond"/>
                <a:cs typeface="Garamond"/>
              </a:rPr>
              <a:t>plans,</a:t>
            </a:r>
            <a:r>
              <a:rPr sz="1000" spc="-35" dirty="0">
                <a:latin typeface="Garamond"/>
                <a:cs typeface="Garamond"/>
              </a:rPr>
              <a:t> </a:t>
            </a:r>
            <a:r>
              <a:rPr sz="1000" dirty="0">
                <a:latin typeface="Garamond"/>
                <a:cs typeface="Garamond"/>
              </a:rPr>
              <a:t>but</a:t>
            </a:r>
            <a:r>
              <a:rPr sz="1000" spc="-35"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can’t</a:t>
            </a:r>
            <a:r>
              <a:rPr sz="1000" spc="-30" dirty="0">
                <a:latin typeface="Garamond"/>
                <a:cs typeface="Garamond"/>
              </a:rPr>
              <a:t> </a:t>
            </a:r>
            <a:r>
              <a:rPr sz="1000" spc="-35" dirty="0">
                <a:latin typeface="Garamond"/>
                <a:cs typeface="Garamond"/>
              </a:rPr>
              <a:t>see </a:t>
            </a:r>
            <a:r>
              <a:rPr sz="1000" dirty="0">
                <a:latin typeface="Garamond"/>
                <a:cs typeface="Garamond"/>
              </a:rPr>
              <a:t>him</a:t>
            </a:r>
            <a:r>
              <a:rPr sz="1000" spc="-35"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the</a:t>
            </a:r>
            <a:r>
              <a:rPr sz="1000" spc="-35" dirty="0">
                <a:latin typeface="Garamond"/>
                <a:cs typeface="Garamond"/>
              </a:rPr>
              <a:t> </a:t>
            </a:r>
            <a:r>
              <a:rPr sz="1000" spc="-10" dirty="0">
                <a:latin typeface="Garamond"/>
                <a:cs typeface="Garamond"/>
              </a:rPr>
              <a:t>holiday tomorrow.</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Starting</a:t>
            </a:r>
            <a:r>
              <a:rPr sz="1000" spc="-25" dirty="0">
                <a:latin typeface="Garamond"/>
                <a:cs typeface="Garamond"/>
              </a:rPr>
              <a:t> </a:t>
            </a:r>
            <a:r>
              <a:rPr sz="1000" dirty="0">
                <a:latin typeface="Garamond"/>
                <a:cs typeface="Garamond"/>
              </a:rPr>
              <a:t>Tuesday,</a:t>
            </a:r>
            <a:r>
              <a:rPr sz="1000" spc="-25" dirty="0">
                <a:latin typeface="Garamond"/>
                <a:cs typeface="Garamond"/>
              </a:rPr>
              <a:t> </a:t>
            </a:r>
            <a:r>
              <a:rPr sz="1000" spc="-20" dirty="0">
                <a:latin typeface="Garamond"/>
                <a:cs typeface="Garamond"/>
              </a:rPr>
              <a:t>he </a:t>
            </a:r>
            <a:r>
              <a:rPr sz="1000" dirty="0">
                <a:latin typeface="Garamond"/>
                <a:cs typeface="Garamond"/>
              </a:rPr>
              <a:t>will</a:t>
            </a:r>
            <a:r>
              <a:rPr sz="1000" spc="-25" dirty="0">
                <a:latin typeface="Garamond"/>
                <a:cs typeface="Garamond"/>
              </a:rPr>
              <a:t> </a:t>
            </a:r>
            <a:r>
              <a:rPr sz="1000" spc="-20" dirty="0">
                <a:latin typeface="Garamond"/>
                <a:cs typeface="Garamond"/>
              </a:rPr>
              <a:t>be</a:t>
            </a:r>
            <a:r>
              <a:rPr sz="1000" spc="-25" dirty="0">
                <a:latin typeface="Garamond"/>
                <a:cs typeface="Garamond"/>
              </a:rPr>
              <a:t> </a:t>
            </a:r>
            <a:r>
              <a:rPr sz="1000" dirty="0">
                <a:latin typeface="Garamond"/>
                <a:cs typeface="Garamond"/>
              </a:rPr>
              <a:t>busy</a:t>
            </a:r>
            <a:r>
              <a:rPr sz="1000" spc="-20" dirty="0">
                <a:latin typeface="Garamond"/>
                <a:cs typeface="Garamond"/>
              </a:rPr>
              <a:t> </a:t>
            </a:r>
            <a:r>
              <a:rPr sz="1000" dirty="0">
                <a:latin typeface="Garamond"/>
                <a:cs typeface="Garamond"/>
              </a:rPr>
              <a:t>with</a:t>
            </a:r>
            <a:r>
              <a:rPr sz="1000" spc="-25" dirty="0">
                <a:latin typeface="Garamond"/>
                <a:cs typeface="Garamond"/>
              </a:rPr>
              <a:t> </a:t>
            </a:r>
            <a:r>
              <a:rPr sz="1000" spc="-10" dirty="0">
                <a:latin typeface="Garamond"/>
                <a:cs typeface="Garamond"/>
              </a:rPr>
              <a:t>his</a:t>
            </a:r>
            <a:r>
              <a:rPr sz="1000" spc="-25" dirty="0">
                <a:latin typeface="Garamond"/>
                <a:cs typeface="Garamond"/>
              </a:rPr>
              <a:t> </a:t>
            </a:r>
            <a:r>
              <a:rPr sz="1000" spc="-10" dirty="0">
                <a:latin typeface="Garamond"/>
                <a:cs typeface="Garamond"/>
              </a:rPr>
              <a:t>extracurriculars.</a:t>
            </a:r>
            <a:r>
              <a:rPr sz="1000" spc="-20" dirty="0">
                <a:latin typeface="Garamond"/>
                <a:cs typeface="Garamond"/>
              </a:rPr>
              <a:t> So</a:t>
            </a:r>
            <a:r>
              <a:rPr sz="1000" spc="-25" dirty="0">
                <a:latin typeface="Garamond"/>
                <a:cs typeface="Garamond"/>
              </a:rPr>
              <a:t> </a:t>
            </a:r>
            <a:r>
              <a:rPr sz="1000" dirty="0">
                <a:latin typeface="Garamond"/>
                <a:cs typeface="Garamond"/>
              </a:rPr>
              <a:t>let</a:t>
            </a:r>
            <a:r>
              <a:rPr sz="1000" spc="-25" dirty="0">
                <a:latin typeface="Garamond"/>
                <a:cs typeface="Garamond"/>
              </a:rPr>
              <a:t> </a:t>
            </a:r>
            <a:r>
              <a:rPr sz="1000" spc="-20" dirty="0">
                <a:latin typeface="Garamond"/>
                <a:cs typeface="Garamond"/>
              </a:rPr>
              <a:t>me </a:t>
            </a:r>
            <a:r>
              <a:rPr sz="1000" dirty="0">
                <a:latin typeface="Garamond"/>
                <a:cs typeface="Garamond"/>
              </a:rPr>
              <a:t>know</a:t>
            </a:r>
            <a:r>
              <a:rPr sz="1000" spc="-25" dirty="0">
                <a:latin typeface="Garamond"/>
                <a:cs typeface="Garamond"/>
              </a:rPr>
              <a:t> </a:t>
            </a:r>
            <a:r>
              <a:rPr sz="1000" dirty="0">
                <a:latin typeface="Garamond"/>
                <a:cs typeface="Garamond"/>
              </a:rPr>
              <a:t>how</a:t>
            </a:r>
            <a:r>
              <a:rPr sz="1000" spc="-25" dirty="0">
                <a:latin typeface="Garamond"/>
                <a:cs typeface="Garamond"/>
              </a:rPr>
              <a:t> </a:t>
            </a:r>
            <a:r>
              <a:rPr sz="1000" dirty="0">
                <a:latin typeface="Garamond"/>
                <a:cs typeface="Garamond"/>
              </a:rPr>
              <a:t>we</a:t>
            </a:r>
            <a:r>
              <a:rPr sz="1000" spc="-20" dirty="0">
                <a:latin typeface="Garamond"/>
                <a:cs typeface="Garamond"/>
              </a:rPr>
              <a:t> </a:t>
            </a:r>
            <a:r>
              <a:rPr sz="1000" dirty="0">
                <a:latin typeface="Garamond"/>
                <a:cs typeface="Garamond"/>
              </a:rPr>
              <a:t>want</a:t>
            </a:r>
            <a:r>
              <a:rPr sz="1000" spc="-25" dirty="0">
                <a:latin typeface="Garamond"/>
                <a:cs typeface="Garamond"/>
              </a:rPr>
              <a:t> </a:t>
            </a:r>
            <a:r>
              <a:rPr sz="1000" dirty="0">
                <a:latin typeface="Garamond"/>
                <a:cs typeface="Garamond"/>
              </a:rPr>
              <a:t>to</a:t>
            </a:r>
            <a:r>
              <a:rPr sz="1000" spc="-25" dirty="0">
                <a:latin typeface="Garamond"/>
                <a:cs typeface="Garamond"/>
              </a:rPr>
              <a:t> </a:t>
            </a:r>
            <a:r>
              <a:rPr sz="1000" dirty="0">
                <a:latin typeface="Garamond"/>
                <a:cs typeface="Garamond"/>
              </a:rPr>
              <a:t>handle</a:t>
            </a:r>
            <a:r>
              <a:rPr sz="1000" spc="-20" dirty="0">
                <a:latin typeface="Garamond"/>
                <a:cs typeface="Garamond"/>
              </a:rPr>
              <a:t> those</a:t>
            </a:r>
            <a:r>
              <a:rPr sz="1000" spc="-25" dirty="0">
                <a:latin typeface="Garamond"/>
                <a:cs typeface="Garamond"/>
              </a:rPr>
              <a:t> </a:t>
            </a:r>
            <a:r>
              <a:rPr sz="1000" dirty="0">
                <a:latin typeface="Garamond"/>
                <a:cs typeface="Garamond"/>
              </a:rPr>
              <a:t>two</a:t>
            </a:r>
            <a:r>
              <a:rPr sz="1000" spc="-25" dirty="0">
                <a:latin typeface="Garamond"/>
                <a:cs typeface="Garamond"/>
              </a:rPr>
              <a:t> </a:t>
            </a:r>
            <a:r>
              <a:rPr sz="1000" spc="-10" dirty="0">
                <a:latin typeface="Garamond"/>
                <a:cs typeface="Garamond"/>
              </a:rPr>
              <a:t>visits.</a:t>
            </a:r>
            <a:r>
              <a:rPr sz="1000" spc="-20" dirty="0">
                <a:latin typeface="Garamond"/>
                <a:cs typeface="Garamond"/>
              </a:rPr>
              <a:t> </a:t>
            </a:r>
            <a:r>
              <a:rPr sz="1000" dirty="0">
                <a:latin typeface="Garamond"/>
                <a:cs typeface="Garamond"/>
              </a:rPr>
              <a:t>Happy</a:t>
            </a:r>
            <a:r>
              <a:rPr sz="1000" spc="-25" dirty="0">
                <a:latin typeface="Garamond"/>
                <a:cs typeface="Garamond"/>
              </a:rPr>
              <a:t> </a:t>
            </a:r>
            <a:r>
              <a:rPr sz="1000" dirty="0">
                <a:latin typeface="Garamond"/>
                <a:cs typeface="Garamond"/>
              </a:rPr>
              <a:t>to</a:t>
            </a:r>
            <a:r>
              <a:rPr sz="1000" spc="-25" dirty="0">
                <a:latin typeface="Garamond"/>
                <a:cs typeface="Garamond"/>
              </a:rPr>
              <a:t> </a:t>
            </a:r>
            <a:r>
              <a:rPr sz="1000" spc="-10" dirty="0">
                <a:latin typeface="Garamond"/>
                <a:cs typeface="Garamond"/>
              </a:rPr>
              <a:t>work</a:t>
            </a:r>
            <a:r>
              <a:rPr sz="1000" spc="-20" dirty="0">
                <a:latin typeface="Garamond"/>
                <a:cs typeface="Garamond"/>
              </a:rPr>
              <a:t> </a:t>
            </a:r>
            <a:r>
              <a:rPr sz="1000" dirty="0">
                <a:latin typeface="Garamond"/>
                <a:cs typeface="Garamond"/>
              </a:rPr>
              <a:t>with</a:t>
            </a:r>
            <a:r>
              <a:rPr sz="1000" spc="-25" dirty="0">
                <a:latin typeface="Garamond"/>
                <a:cs typeface="Garamond"/>
              </a:rPr>
              <a:t> </a:t>
            </a:r>
            <a:r>
              <a:rPr sz="1000" spc="-20" dirty="0">
                <a:latin typeface="Garamond"/>
                <a:cs typeface="Garamond"/>
              </a:rPr>
              <a:t>you.</a:t>
            </a:r>
            <a:endParaRPr sz="1000">
              <a:latin typeface="Garamond"/>
              <a:cs typeface="Garamond"/>
            </a:endParaRPr>
          </a:p>
        </p:txBody>
      </p:sp>
      <p:sp>
        <p:nvSpPr>
          <p:cNvPr id="20" name="object 20"/>
          <p:cNvSpPr txBox="1"/>
          <p:nvPr/>
        </p:nvSpPr>
        <p:spPr>
          <a:xfrm>
            <a:off x="241300" y="6823964"/>
            <a:ext cx="918210" cy="482600"/>
          </a:xfrm>
          <a:prstGeom prst="rect">
            <a:avLst/>
          </a:prstGeom>
        </p:spPr>
        <p:txBody>
          <a:bodyPr vert="horz" wrap="square" lIns="0" tIns="12700" rIns="0" bIns="0" rtlCol="0">
            <a:spAutoFit/>
          </a:bodyPr>
          <a:lstStyle/>
          <a:p>
            <a:pPr marL="12700">
              <a:lnSpc>
                <a:spcPct val="100000"/>
              </a:lnSpc>
              <a:spcBef>
                <a:spcPts val="100"/>
              </a:spcBef>
            </a:pPr>
            <a:r>
              <a:rPr sz="1000" spc="-10" dirty="0">
                <a:latin typeface="Garamond"/>
                <a:cs typeface="Garamond"/>
              </a:rPr>
              <a:t>Thanks!</a:t>
            </a:r>
            <a:endParaRPr sz="1000">
              <a:latin typeface="Garamond"/>
              <a:cs typeface="Garamond"/>
            </a:endParaRPr>
          </a:p>
          <a:p>
            <a:pPr marL="12700">
              <a:lnSpc>
                <a:spcPct val="100000"/>
              </a:lnSpc>
              <a:spcBef>
                <a:spcPts val="1075"/>
              </a:spcBef>
            </a:pPr>
            <a:r>
              <a:rPr sz="1100" b="1" spc="-65" dirty="0">
                <a:latin typeface="Garamond"/>
                <a:cs typeface="Garamond"/>
              </a:rPr>
              <a:t>Message</a:t>
            </a:r>
            <a:r>
              <a:rPr sz="1100" b="1" spc="-25" dirty="0">
                <a:latin typeface="Garamond"/>
                <a:cs typeface="Garamond"/>
              </a:rPr>
              <a:t> </a:t>
            </a:r>
            <a:r>
              <a:rPr sz="1100" b="1" spc="50" dirty="0">
                <a:latin typeface="Garamond"/>
                <a:cs typeface="Garamond"/>
              </a:rPr>
              <a:t>7</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endParaRPr sz="1100">
              <a:latin typeface="Garamond"/>
              <a:cs typeface="Garamond"/>
            </a:endParaRPr>
          </a:p>
        </p:txBody>
      </p:sp>
      <p:sp>
        <p:nvSpPr>
          <p:cNvPr id="21" name="object 21"/>
          <p:cNvSpPr txBox="1"/>
          <p:nvPr/>
        </p:nvSpPr>
        <p:spPr>
          <a:xfrm>
            <a:off x="241300" y="50935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22" name="object 22"/>
          <p:cNvSpPr txBox="1"/>
          <p:nvPr/>
        </p:nvSpPr>
        <p:spPr>
          <a:xfrm>
            <a:off x="1130300" y="5093589"/>
            <a:ext cx="2809240"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09:35</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11/09/2024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10:14</a:t>
            </a:r>
            <a:r>
              <a:rPr sz="1000" i="1" spc="25" dirty="0">
                <a:latin typeface="Garamond"/>
                <a:cs typeface="Garamond"/>
              </a:rPr>
              <a:t> </a:t>
            </a:r>
            <a:r>
              <a:rPr sz="1000" i="1" spc="-25" dirty="0">
                <a:latin typeface="Garamond"/>
                <a:cs typeface="Garamond"/>
              </a:rPr>
              <a:t>AM</a:t>
            </a:r>
            <a:r>
              <a:rPr sz="1000" spc="-25" dirty="0">
                <a:latin typeface="Garamond"/>
                <a:cs typeface="Garamond"/>
              </a:rPr>
              <a:t>) AD</a:t>
            </a:r>
            <a:endParaRPr sz="1000">
              <a:latin typeface="Garamond"/>
              <a:cs typeface="Garamond"/>
            </a:endParaRPr>
          </a:p>
        </p:txBody>
      </p:sp>
      <p:sp>
        <p:nvSpPr>
          <p:cNvPr id="23" name="object 23"/>
          <p:cNvSpPr txBox="1"/>
          <p:nvPr/>
        </p:nvSpPr>
        <p:spPr>
          <a:xfrm>
            <a:off x="1638300" y="7113016"/>
            <a:ext cx="5899150" cy="193040"/>
          </a:xfrm>
          <a:prstGeom prst="rect">
            <a:avLst/>
          </a:prstGeom>
        </p:spPr>
        <p:txBody>
          <a:bodyPr vert="horz" wrap="square" lIns="0" tIns="12700" rIns="0" bIns="0" rtlCol="0">
            <a:spAutoFit/>
          </a:bodyPr>
          <a:lstStyle/>
          <a:p>
            <a:pPr marL="12700">
              <a:lnSpc>
                <a:spcPct val="100000"/>
              </a:lnSpc>
              <a:spcBef>
                <a:spcPts val="100"/>
              </a:spcBef>
              <a:tabLst>
                <a:tab pos="5885815" algn="l"/>
              </a:tabLst>
            </a:pP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24" name="object 24"/>
          <p:cNvSpPr/>
          <p:nvPr/>
        </p:nvSpPr>
        <p:spPr>
          <a:xfrm>
            <a:off x="254000" y="81978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25" name="object 25"/>
          <p:cNvSpPr txBox="1"/>
          <p:nvPr/>
        </p:nvSpPr>
        <p:spPr>
          <a:xfrm>
            <a:off x="241300" y="8217789"/>
            <a:ext cx="4777105" cy="840740"/>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We</a:t>
            </a:r>
            <a:r>
              <a:rPr sz="1000" spc="-20" dirty="0">
                <a:latin typeface="Garamond"/>
                <a:cs typeface="Garamond"/>
              </a:rPr>
              <a:t> agreed every </a:t>
            </a:r>
            <a:r>
              <a:rPr sz="1000" spc="-10" dirty="0">
                <a:latin typeface="Garamond"/>
                <a:cs typeface="Garamond"/>
              </a:rPr>
              <a:t>other</a:t>
            </a:r>
            <a:r>
              <a:rPr sz="1000" spc="-20" dirty="0">
                <a:latin typeface="Garamond"/>
                <a:cs typeface="Garamond"/>
              </a:rPr>
              <a:t> </a:t>
            </a:r>
            <a:r>
              <a:rPr sz="1000" dirty="0">
                <a:latin typeface="Garamond"/>
                <a:cs typeface="Garamond"/>
              </a:rPr>
              <a:t>Saturday</a:t>
            </a:r>
            <a:r>
              <a:rPr sz="1000" spc="-20" dirty="0">
                <a:latin typeface="Garamond"/>
                <a:cs typeface="Garamond"/>
              </a:rPr>
              <a:t> </a:t>
            </a:r>
            <a:r>
              <a:rPr sz="1000" dirty="0">
                <a:latin typeface="Garamond"/>
                <a:cs typeface="Garamond"/>
              </a:rPr>
              <a:t>and</a:t>
            </a:r>
            <a:r>
              <a:rPr sz="1000" spc="-20" dirty="0">
                <a:latin typeface="Garamond"/>
                <a:cs typeface="Garamond"/>
              </a:rPr>
              <a:t> every</a:t>
            </a:r>
            <a:r>
              <a:rPr sz="1000" spc="-15" dirty="0">
                <a:latin typeface="Garamond"/>
                <a:cs typeface="Garamond"/>
              </a:rPr>
              <a:t> </a:t>
            </a:r>
            <a:r>
              <a:rPr sz="1000" spc="-10" dirty="0">
                <a:latin typeface="Garamond"/>
                <a:cs typeface="Garamond"/>
              </a:rPr>
              <a:t>other</a:t>
            </a:r>
            <a:r>
              <a:rPr sz="1000" spc="-20" dirty="0">
                <a:latin typeface="Garamond"/>
                <a:cs typeface="Garamond"/>
              </a:rPr>
              <a:t> </a:t>
            </a:r>
            <a:r>
              <a:rPr sz="1000" dirty="0">
                <a:latin typeface="Garamond"/>
                <a:cs typeface="Garamond"/>
              </a:rPr>
              <a:t>Monday</a:t>
            </a:r>
            <a:r>
              <a:rPr sz="1000" spc="-20" dirty="0">
                <a:latin typeface="Garamond"/>
                <a:cs typeface="Garamond"/>
              </a:rPr>
              <a:t> </a:t>
            </a:r>
            <a:r>
              <a:rPr sz="1000" spc="-10" dirty="0">
                <a:latin typeface="Garamond"/>
                <a:cs typeface="Garamond"/>
              </a:rPr>
              <a:t>night.</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spc="-10" dirty="0">
                <a:latin typeface="Garamond"/>
                <a:cs typeface="Garamond"/>
              </a:rPr>
              <a:t>Next</a:t>
            </a:r>
            <a:r>
              <a:rPr sz="1000" spc="-35" dirty="0">
                <a:latin typeface="Garamond"/>
                <a:cs typeface="Garamond"/>
              </a:rPr>
              <a:t> </a:t>
            </a:r>
            <a:r>
              <a:rPr sz="1000" dirty="0">
                <a:latin typeface="Garamond"/>
                <a:cs typeface="Garamond"/>
              </a:rPr>
              <a:t>Saturday</a:t>
            </a:r>
            <a:r>
              <a:rPr sz="1000" spc="-30" dirty="0">
                <a:latin typeface="Garamond"/>
                <a:cs typeface="Garamond"/>
              </a:rPr>
              <a:t> </a:t>
            </a:r>
            <a:r>
              <a:rPr sz="1000" spc="-20" dirty="0">
                <a:latin typeface="Garamond"/>
                <a:cs typeface="Garamond"/>
              </a:rPr>
              <a:t>is</a:t>
            </a:r>
            <a:r>
              <a:rPr sz="1000" spc="-30" dirty="0">
                <a:latin typeface="Garamond"/>
                <a:cs typeface="Garamond"/>
              </a:rPr>
              <a:t> </a:t>
            </a:r>
            <a:r>
              <a:rPr sz="1000" spc="-20" dirty="0">
                <a:latin typeface="Garamond"/>
                <a:cs typeface="Garamond"/>
              </a:rPr>
              <a:t>Nov</a:t>
            </a:r>
            <a:r>
              <a:rPr sz="1000" spc="-30" dirty="0">
                <a:latin typeface="Garamond"/>
                <a:cs typeface="Garamond"/>
              </a:rPr>
              <a:t> </a:t>
            </a:r>
            <a:r>
              <a:rPr sz="1000" spc="-25" dirty="0">
                <a:latin typeface="Garamond"/>
                <a:cs typeface="Garamond"/>
              </a:rPr>
              <a:t>23.</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I</a:t>
            </a:r>
            <a:r>
              <a:rPr sz="1000" spc="-30" dirty="0">
                <a:latin typeface="Garamond"/>
                <a:cs typeface="Garamond"/>
              </a:rPr>
              <a:t> </a:t>
            </a:r>
            <a:r>
              <a:rPr sz="1000" spc="-20" dirty="0">
                <a:latin typeface="Garamond"/>
                <a:cs typeface="Garamond"/>
              </a:rPr>
              <a:t>was</a:t>
            </a:r>
            <a:r>
              <a:rPr sz="1000" spc="-25" dirty="0">
                <a:latin typeface="Garamond"/>
                <a:cs typeface="Garamond"/>
              </a:rPr>
              <a:t> </a:t>
            </a:r>
            <a:r>
              <a:rPr sz="1000" dirty="0">
                <a:latin typeface="Garamond"/>
                <a:cs typeface="Garamond"/>
              </a:rPr>
              <a:t>waiting</a:t>
            </a:r>
            <a:r>
              <a:rPr sz="1000" spc="-25" dirty="0">
                <a:latin typeface="Garamond"/>
                <a:cs typeface="Garamond"/>
              </a:rPr>
              <a:t> </a:t>
            </a:r>
            <a:r>
              <a:rPr sz="1000" dirty="0">
                <a:latin typeface="Garamond"/>
                <a:cs typeface="Garamond"/>
              </a:rPr>
              <a:t>to</a:t>
            </a:r>
            <a:r>
              <a:rPr sz="1000" spc="-25" dirty="0">
                <a:latin typeface="Garamond"/>
                <a:cs typeface="Garamond"/>
              </a:rPr>
              <a:t> </a:t>
            </a:r>
            <a:r>
              <a:rPr sz="1000" spc="-20" dirty="0">
                <a:latin typeface="Garamond"/>
                <a:cs typeface="Garamond"/>
              </a:rPr>
              <a:t>hear</a:t>
            </a:r>
            <a:r>
              <a:rPr sz="1000" spc="-25" dirty="0">
                <a:latin typeface="Garamond"/>
                <a:cs typeface="Garamond"/>
              </a:rPr>
              <a:t> </a:t>
            </a:r>
            <a:r>
              <a:rPr sz="1000" dirty="0">
                <a:latin typeface="Garamond"/>
                <a:cs typeface="Garamond"/>
              </a:rPr>
              <a:t>about</a:t>
            </a:r>
            <a:r>
              <a:rPr sz="1000" spc="-25" dirty="0">
                <a:latin typeface="Garamond"/>
                <a:cs typeface="Garamond"/>
              </a:rPr>
              <a:t> </a:t>
            </a:r>
            <a:r>
              <a:rPr sz="1000" dirty="0">
                <a:latin typeface="Garamond"/>
                <a:cs typeface="Garamond"/>
              </a:rPr>
              <a:t>when</a:t>
            </a:r>
            <a:r>
              <a:rPr sz="1000" spc="-25" dirty="0">
                <a:latin typeface="Garamond"/>
                <a:cs typeface="Garamond"/>
              </a:rPr>
              <a:t> </a:t>
            </a:r>
            <a:r>
              <a:rPr sz="1000" dirty="0">
                <a:latin typeface="Garamond"/>
                <a:cs typeface="Garamond"/>
              </a:rPr>
              <a:t>you</a:t>
            </a:r>
            <a:r>
              <a:rPr sz="1000" spc="-25" dirty="0">
                <a:latin typeface="Garamond"/>
                <a:cs typeface="Garamond"/>
              </a:rPr>
              <a:t> </a:t>
            </a:r>
            <a:r>
              <a:rPr sz="1000" dirty="0">
                <a:latin typeface="Garamond"/>
                <a:cs typeface="Garamond"/>
              </a:rPr>
              <a:t>wanted</a:t>
            </a:r>
            <a:r>
              <a:rPr sz="1000" spc="-25" dirty="0">
                <a:latin typeface="Garamond"/>
                <a:cs typeface="Garamond"/>
              </a:rPr>
              <a:t> </a:t>
            </a:r>
            <a:r>
              <a:rPr sz="1000" dirty="0">
                <a:latin typeface="Garamond"/>
                <a:cs typeface="Garamond"/>
              </a:rPr>
              <a:t>to</a:t>
            </a:r>
            <a:r>
              <a:rPr sz="1000" spc="-25" dirty="0">
                <a:latin typeface="Garamond"/>
                <a:cs typeface="Garamond"/>
              </a:rPr>
              <a:t> </a:t>
            </a:r>
            <a:r>
              <a:rPr sz="1000" spc="-10" dirty="0">
                <a:latin typeface="Garamond"/>
                <a:cs typeface="Garamond"/>
              </a:rPr>
              <a:t>start</a:t>
            </a:r>
            <a:r>
              <a:rPr sz="1000" spc="-30" dirty="0">
                <a:latin typeface="Garamond"/>
                <a:cs typeface="Garamond"/>
              </a:rPr>
              <a:t> </a:t>
            </a:r>
            <a:r>
              <a:rPr sz="1000" dirty="0">
                <a:latin typeface="Garamond"/>
                <a:cs typeface="Garamond"/>
              </a:rPr>
              <a:t>Mondays</a:t>
            </a:r>
            <a:r>
              <a:rPr sz="1000" spc="-25" dirty="0">
                <a:latin typeface="Garamond"/>
                <a:cs typeface="Garamond"/>
              </a:rPr>
              <a:t> </a:t>
            </a:r>
            <a:r>
              <a:rPr sz="1000" dirty="0">
                <a:latin typeface="Garamond"/>
                <a:cs typeface="Garamond"/>
              </a:rPr>
              <a:t>and</a:t>
            </a:r>
            <a:r>
              <a:rPr sz="1000" spc="-25" dirty="0">
                <a:latin typeface="Garamond"/>
                <a:cs typeface="Garamond"/>
              </a:rPr>
              <a:t> </a:t>
            </a:r>
            <a:r>
              <a:rPr sz="1000" dirty="0">
                <a:latin typeface="Garamond"/>
                <a:cs typeface="Garamond"/>
              </a:rPr>
              <a:t>alignment</a:t>
            </a:r>
            <a:r>
              <a:rPr sz="1000" spc="-25" dirty="0">
                <a:latin typeface="Garamond"/>
                <a:cs typeface="Garamond"/>
              </a:rPr>
              <a:t> </a:t>
            </a:r>
            <a:r>
              <a:rPr sz="1000" dirty="0">
                <a:latin typeface="Garamond"/>
                <a:cs typeface="Garamond"/>
              </a:rPr>
              <a:t>with</a:t>
            </a:r>
            <a:r>
              <a:rPr sz="1000" spc="-25" dirty="0">
                <a:latin typeface="Garamond"/>
                <a:cs typeface="Garamond"/>
              </a:rPr>
              <a:t> </a:t>
            </a:r>
            <a:r>
              <a:rPr sz="1000" dirty="0">
                <a:latin typeface="Garamond"/>
                <a:cs typeface="Garamond"/>
              </a:rPr>
              <a:t>Alan</a:t>
            </a:r>
            <a:r>
              <a:rPr sz="1000" spc="-25" dirty="0">
                <a:latin typeface="Garamond"/>
                <a:cs typeface="Garamond"/>
              </a:rPr>
              <a:t> </a:t>
            </a:r>
            <a:r>
              <a:rPr sz="1000" spc="-10" dirty="0">
                <a:latin typeface="Garamond"/>
                <a:cs typeface="Garamond"/>
              </a:rPr>
              <a:t>schedule.</a:t>
            </a:r>
            <a:endParaRPr sz="1000">
              <a:latin typeface="Garamond"/>
              <a:cs typeface="Garamond"/>
            </a:endParaRPr>
          </a:p>
        </p:txBody>
      </p:sp>
      <p:sp>
        <p:nvSpPr>
          <p:cNvPr id="26" name="object 26"/>
          <p:cNvSpPr txBox="1"/>
          <p:nvPr/>
        </p:nvSpPr>
        <p:spPr>
          <a:xfrm>
            <a:off x="241300" y="73160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27" name="object 27"/>
          <p:cNvSpPr txBox="1"/>
          <p:nvPr/>
        </p:nvSpPr>
        <p:spPr>
          <a:xfrm>
            <a:off x="1130300" y="7316089"/>
            <a:ext cx="270192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10:19</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11/09/2024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10:26</a:t>
            </a:r>
            <a:r>
              <a:rPr sz="1000" i="1" spc="20"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28" name="object 28"/>
          <p:cNvPicPr/>
          <p:nvPr/>
        </p:nvPicPr>
        <p:blipFill>
          <a:blip r:embed="rId2" cstate="print"/>
          <a:stretch>
            <a:fillRect/>
          </a:stretch>
        </p:blipFill>
        <p:spPr>
          <a:xfrm>
            <a:off x="254000" y="9550400"/>
            <a:ext cx="889000" cy="153670"/>
          </a:xfrm>
          <a:prstGeom prst="rect">
            <a:avLst/>
          </a:prstGeom>
        </p:spPr>
      </p:pic>
      <p:sp>
        <p:nvSpPr>
          <p:cNvPr id="29" name="object 2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1</a:t>
            </a:fld>
            <a:r>
              <a:rPr spc="-35" dirty="0"/>
              <a:t> </a:t>
            </a:r>
            <a:r>
              <a:rPr spc="-20" dirty="0"/>
              <a:t>of</a:t>
            </a:r>
            <a:r>
              <a:rPr spc="-35" dirty="0"/>
              <a:t> </a:t>
            </a:r>
            <a:r>
              <a:rPr spc="-50" dirty="0"/>
              <a:t>9</a:t>
            </a:r>
          </a:p>
        </p:txBody>
      </p:sp>
      <p:sp>
        <p:nvSpPr>
          <p:cNvPr id="30" name="Rectangle 29">
            <a:extLst>
              <a:ext uri="{FF2B5EF4-FFF2-40B4-BE49-F238E27FC236}">
                <a16:creationId xmlns:a16="http://schemas.microsoft.com/office/drawing/2014/main" id="{701E1258-7BCC-CC0E-0E27-19ECAE47C4CB}"/>
              </a:ext>
            </a:extLst>
          </p:cNvPr>
          <p:cNvSpPr/>
          <p:nvPr/>
        </p:nvSpPr>
        <p:spPr>
          <a:xfrm>
            <a:off x="152400" y="5892857"/>
            <a:ext cx="7385050" cy="887546"/>
          </a:xfrm>
          <a:custGeom>
            <a:avLst/>
            <a:gdLst>
              <a:gd name="connsiteX0" fmla="*/ 0 w 7385050"/>
              <a:gd name="connsiteY0" fmla="*/ 0 h 887546"/>
              <a:gd name="connsiteX1" fmla="*/ 523667 w 7385050"/>
              <a:gd name="connsiteY1" fmla="*/ 0 h 887546"/>
              <a:gd name="connsiteX2" fmla="*/ 1121185 w 7385050"/>
              <a:gd name="connsiteY2" fmla="*/ 0 h 887546"/>
              <a:gd name="connsiteX3" fmla="*/ 1866404 w 7385050"/>
              <a:gd name="connsiteY3" fmla="*/ 0 h 887546"/>
              <a:gd name="connsiteX4" fmla="*/ 2390071 w 7385050"/>
              <a:gd name="connsiteY4" fmla="*/ 0 h 887546"/>
              <a:gd name="connsiteX5" fmla="*/ 3209140 w 7385050"/>
              <a:gd name="connsiteY5" fmla="*/ 0 h 887546"/>
              <a:gd name="connsiteX6" fmla="*/ 3658957 w 7385050"/>
              <a:gd name="connsiteY6" fmla="*/ 0 h 887546"/>
              <a:gd name="connsiteX7" fmla="*/ 4404175 w 7385050"/>
              <a:gd name="connsiteY7" fmla="*/ 0 h 887546"/>
              <a:gd name="connsiteX8" fmla="*/ 5001693 w 7385050"/>
              <a:gd name="connsiteY8" fmla="*/ 0 h 887546"/>
              <a:gd name="connsiteX9" fmla="*/ 5820762 w 7385050"/>
              <a:gd name="connsiteY9" fmla="*/ 0 h 887546"/>
              <a:gd name="connsiteX10" fmla="*/ 6418280 w 7385050"/>
              <a:gd name="connsiteY10" fmla="*/ 0 h 887546"/>
              <a:gd name="connsiteX11" fmla="*/ 7385050 w 7385050"/>
              <a:gd name="connsiteY11" fmla="*/ 0 h 887546"/>
              <a:gd name="connsiteX12" fmla="*/ 7385050 w 7385050"/>
              <a:gd name="connsiteY12" fmla="*/ 434898 h 887546"/>
              <a:gd name="connsiteX13" fmla="*/ 7385050 w 7385050"/>
              <a:gd name="connsiteY13" fmla="*/ 887546 h 887546"/>
              <a:gd name="connsiteX14" fmla="*/ 6565981 w 7385050"/>
              <a:gd name="connsiteY14" fmla="*/ 887546 h 887546"/>
              <a:gd name="connsiteX15" fmla="*/ 6042314 w 7385050"/>
              <a:gd name="connsiteY15" fmla="*/ 887546 h 887546"/>
              <a:gd name="connsiteX16" fmla="*/ 5223244 w 7385050"/>
              <a:gd name="connsiteY16" fmla="*/ 887546 h 887546"/>
              <a:gd name="connsiteX17" fmla="*/ 4404175 w 7385050"/>
              <a:gd name="connsiteY17" fmla="*/ 887546 h 887546"/>
              <a:gd name="connsiteX18" fmla="*/ 3806658 w 7385050"/>
              <a:gd name="connsiteY18" fmla="*/ 887546 h 887546"/>
              <a:gd name="connsiteX19" fmla="*/ 2987588 w 7385050"/>
              <a:gd name="connsiteY19" fmla="*/ 887546 h 887546"/>
              <a:gd name="connsiteX20" fmla="*/ 2463921 w 7385050"/>
              <a:gd name="connsiteY20" fmla="*/ 887546 h 887546"/>
              <a:gd name="connsiteX21" fmla="*/ 1718703 w 7385050"/>
              <a:gd name="connsiteY21" fmla="*/ 887546 h 887546"/>
              <a:gd name="connsiteX22" fmla="*/ 1047334 w 7385050"/>
              <a:gd name="connsiteY22" fmla="*/ 887546 h 887546"/>
              <a:gd name="connsiteX23" fmla="*/ 0 w 7385050"/>
              <a:gd name="connsiteY23" fmla="*/ 887546 h 887546"/>
              <a:gd name="connsiteX24" fmla="*/ 0 w 7385050"/>
              <a:gd name="connsiteY24" fmla="*/ 426022 h 887546"/>
              <a:gd name="connsiteX25" fmla="*/ 0 w 7385050"/>
              <a:gd name="connsiteY25" fmla="*/ 0 h 88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5050" h="887546" fill="none" extrusionOk="0">
                <a:moveTo>
                  <a:pt x="0" y="0"/>
                </a:moveTo>
                <a:cubicBezTo>
                  <a:pt x="201677" y="7503"/>
                  <a:pt x="352416" y="-10000"/>
                  <a:pt x="523667" y="0"/>
                </a:cubicBezTo>
                <a:cubicBezTo>
                  <a:pt x="694918" y="10000"/>
                  <a:pt x="955105" y="22942"/>
                  <a:pt x="1121185" y="0"/>
                </a:cubicBezTo>
                <a:cubicBezTo>
                  <a:pt x="1287265" y="-22942"/>
                  <a:pt x="1629108" y="-30241"/>
                  <a:pt x="1866404" y="0"/>
                </a:cubicBezTo>
                <a:cubicBezTo>
                  <a:pt x="2103700" y="30241"/>
                  <a:pt x="2264860" y="-16048"/>
                  <a:pt x="2390071" y="0"/>
                </a:cubicBezTo>
                <a:cubicBezTo>
                  <a:pt x="2515282" y="16048"/>
                  <a:pt x="2869718" y="-40421"/>
                  <a:pt x="3209140" y="0"/>
                </a:cubicBezTo>
                <a:cubicBezTo>
                  <a:pt x="3548562" y="40421"/>
                  <a:pt x="3533994" y="-10106"/>
                  <a:pt x="3658957" y="0"/>
                </a:cubicBezTo>
                <a:cubicBezTo>
                  <a:pt x="3783920" y="10106"/>
                  <a:pt x="4232982" y="24632"/>
                  <a:pt x="4404175" y="0"/>
                </a:cubicBezTo>
                <a:cubicBezTo>
                  <a:pt x="4575368" y="-24632"/>
                  <a:pt x="4813095" y="-6753"/>
                  <a:pt x="5001693" y="0"/>
                </a:cubicBezTo>
                <a:cubicBezTo>
                  <a:pt x="5190291" y="6753"/>
                  <a:pt x="5485907" y="-32845"/>
                  <a:pt x="5820762" y="0"/>
                </a:cubicBezTo>
                <a:cubicBezTo>
                  <a:pt x="6155617" y="32845"/>
                  <a:pt x="6191732" y="-18509"/>
                  <a:pt x="6418280" y="0"/>
                </a:cubicBezTo>
                <a:cubicBezTo>
                  <a:pt x="6644828" y="18509"/>
                  <a:pt x="7173331" y="-5488"/>
                  <a:pt x="7385050" y="0"/>
                </a:cubicBezTo>
                <a:cubicBezTo>
                  <a:pt x="7383676" y="130758"/>
                  <a:pt x="7393598" y="316840"/>
                  <a:pt x="7385050" y="434898"/>
                </a:cubicBezTo>
                <a:cubicBezTo>
                  <a:pt x="7376502" y="552956"/>
                  <a:pt x="7374358" y="780709"/>
                  <a:pt x="7385050" y="887546"/>
                </a:cubicBezTo>
                <a:cubicBezTo>
                  <a:pt x="7044994" y="895758"/>
                  <a:pt x="6743116" y="898967"/>
                  <a:pt x="6565981" y="887546"/>
                </a:cubicBezTo>
                <a:cubicBezTo>
                  <a:pt x="6388846" y="876125"/>
                  <a:pt x="6211473" y="868424"/>
                  <a:pt x="6042314" y="887546"/>
                </a:cubicBezTo>
                <a:cubicBezTo>
                  <a:pt x="5873155" y="906668"/>
                  <a:pt x="5426913" y="879001"/>
                  <a:pt x="5223244" y="887546"/>
                </a:cubicBezTo>
                <a:cubicBezTo>
                  <a:pt x="5019575" y="896092"/>
                  <a:pt x="4637633" y="848254"/>
                  <a:pt x="4404175" y="887546"/>
                </a:cubicBezTo>
                <a:cubicBezTo>
                  <a:pt x="4170717" y="926838"/>
                  <a:pt x="4004303" y="869437"/>
                  <a:pt x="3806658" y="887546"/>
                </a:cubicBezTo>
                <a:cubicBezTo>
                  <a:pt x="3609013" y="905655"/>
                  <a:pt x="3172587" y="917403"/>
                  <a:pt x="2987588" y="887546"/>
                </a:cubicBezTo>
                <a:cubicBezTo>
                  <a:pt x="2802589" y="857690"/>
                  <a:pt x="2643191" y="887943"/>
                  <a:pt x="2463921" y="887546"/>
                </a:cubicBezTo>
                <a:cubicBezTo>
                  <a:pt x="2284651" y="887149"/>
                  <a:pt x="2047982" y="899703"/>
                  <a:pt x="1718703" y="887546"/>
                </a:cubicBezTo>
                <a:cubicBezTo>
                  <a:pt x="1389424" y="875389"/>
                  <a:pt x="1345587" y="919002"/>
                  <a:pt x="1047334" y="887546"/>
                </a:cubicBezTo>
                <a:cubicBezTo>
                  <a:pt x="749081" y="856090"/>
                  <a:pt x="481364" y="843780"/>
                  <a:pt x="0" y="887546"/>
                </a:cubicBezTo>
                <a:cubicBezTo>
                  <a:pt x="10358" y="744665"/>
                  <a:pt x="-19473" y="652044"/>
                  <a:pt x="0" y="426022"/>
                </a:cubicBezTo>
                <a:cubicBezTo>
                  <a:pt x="19473" y="200000"/>
                  <a:pt x="-18965" y="206992"/>
                  <a:pt x="0" y="0"/>
                </a:cubicBezTo>
                <a:close/>
              </a:path>
              <a:path w="7385050" h="887546"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369212" y="115946"/>
                  <a:pt x="7379367" y="328086"/>
                  <a:pt x="7385050" y="434898"/>
                </a:cubicBezTo>
                <a:cubicBezTo>
                  <a:pt x="7390733" y="541710"/>
                  <a:pt x="7370240" y="722530"/>
                  <a:pt x="7385050" y="887546"/>
                </a:cubicBezTo>
                <a:cubicBezTo>
                  <a:pt x="7060889" y="873256"/>
                  <a:pt x="6880113" y="873276"/>
                  <a:pt x="6713682" y="887546"/>
                </a:cubicBezTo>
                <a:cubicBezTo>
                  <a:pt x="6547251" y="901816"/>
                  <a:pt x="6370019" y="894405"/>
                  <a:pt x="6116164" y="887546"/>
                </a:cubicBezTo>
                <a:cubicBezTo>
                  <a:pt x="5862309" y="880687"/>
                  <a:pt x="5625553" y="901986"/>
                  <a:pt x="5444796" y="887546"/>
                </a:cubicBezTo>
                <a:cubicBezTo>
                  <a:pt x="5264039" y="873106"/>
                  <a:pt x="5002908" y="858237"/>
                  <a:pt x="4847278" y="887546"/>
                </a:cubicBezTo>
                <a:cubicBezTo>
                  <a:pt x="4691648" y="916855"/>
                  <a:pt x="4445004" y="881534"/>
                  <a:pt x="4249761" y="887546"/>
                </a:cubicBezTo>
                <a:cubicBezTo>
                  <a:pt x="4054518" y="893558"/>
                  <a:pt x="3870606" y="896146"/>
                  <a:pt x="3652243" y="887546"/>
                </a:cubicBezTo>
                <a:cubicBezTo>
                  <a:pt x="3433880" y="878946"/>
                  <a:pt x="3238314" y="875553"/>
                  <a:pt x="3128576" y="887546"/>
                </a:cubicBezTo>
                <a:cubicBezTo>
                  <a:pt x="3018838" y="899539"/>
                  <a:pt x="2723874" y="913051"/>
                  <a:pt x="2457208" y="887546"/>
                </a:cubicBezTo>
                <a:cubicBezTo>
                  <a:pt x="2190542" y="862041"/>
                  <a:pt x="1934039" y="910819"/>
                  <a:pt x="1785839" y="887546"/>
                </a:cubicBezTo>
                <a:cubicBezTo>
                  <a:pt x="1637639" y="864273"/>
                  <a:pt x="1369665" y="891972"/>
                  <a:pt x="966770" y="887546"/>
                </a:cubicBezTo>
                <a:cubicBezTo>
                  <a:pt x="563875" y="883120"/>
                  <a:pt x="285432" y="876628"/>
                  <a:pt x="0" y="887546"/>
                </a:cubicBezTo>
                <a:cubicBezTo>
                  <a:pt x="4796" y="731383"/>
                  <a:pt x="-3310" y="558582"/>
                  <a:pt x="0" y="461524"/>
                </a:cubicBezTo>
                <a:cubicBezTo>
                  <a:pt x="3310" y="364466"/>
                  <a:pt x="7498" y="202532"/>
                  <a:pt x="0" y="0"/>
                </a:cubicBezTo>
                <a:close/>
              </a:path>
            </a:pathLst>
          </a:custGeom>
          <a:solidFill>
            <a:srgbClr val="92D050">
              <a:alpha val="16078"/>
            </a:srgbClr>
          </a:solidFill>
          <a:ln>
            <a:solidFill>
              <a:srgbClr val="00B05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B230DFD-C09B-7278-CCD1-E80B12945E3F}"/>
              </a:ext>
            </a:extLst>
          </p:cNvPr>
          <p:cNvSpPr/>
          <p:nvPr/>
        </p:nvSpPr>
        <p:spPr>
          <a:xfrm>
            <a:off x="120777" y="8106864"/>
            <a:ext cx="7385050" cy="1113336"/>
          </a:xfrm>
          <a:custGeom>
            <a:avLst/>
            <a:gdLst>
              <a:gd name="connsiteX0" fmla="*/ 0 w 7385050"/>
              <a:gd name="connsiteY0" fmla="*/ 0 h 1113336"/>
              <a:gd name="connsiteX1" fmla="*/ 523667 w 7385050"/>
              <a:gd name="connsiteY1" fmla="*/ 0 h 1113336"/>
              <a:gd name="connsiteX2" fmla="*/ 1121185 w 7385050"/>
              <a:gd name="connsiteY2" fmla="*/ 0 h 1113336"/>
              <a:gd name="connsiteX3" fmla="*/ 1866404 w 7385050"/>
              <a:gd name="connsiteY3" fmla="*/ 0 h 1113336"/>
              <a:gd name="connsiteX4" fmla="*/ 2390071 w 7385050"/>
              <a:gd name="connsiteY4" fmla="*/ 0 h 1113336"/>
              <a:gd name="connsiteX5" fmla="*/ 3209140 w 7385050"/>
              <a:gd name="connsiteY5" fmla="*/ 0 h 1113336"/>
              <a:gd name="connsiteX6" fmla="*/ 3658957 w 7385050"/>
              <a:gd name="connsiteY6" fmla="*/ 0 h 1113336"/>
              <a:gd name="connsiteX7" fmla="*/ 4404175 w 7385050"/>
              <a:gd name="connsiteY7" fmla="*/ 0 h 1113336"/>
              <a:gd name="connsiteX8" fmla="*/ 5001693 w 7385050"/>
              <a:gd name="connsiteY8" fmla="*/ 0 h 1113336"/>
              <a:gd name="connsiteX9" fmla="*/ 5820762 w 7385050"/>
              <a:gd name="connsiteY9" fmla="*/ 0 h 1113336"/>
              <a:gd name="connsiteX10" fmla="*/ 6418280 w 7385050"/>
              <a:gd name="connsiteY10" fmla="*/ 0 h 1113336"/>
              <a:gd name="connsiteX11" fmla="*/ 7385050 w 7385050"/>
              <a:gd name="connsiteY11" fmla="*/ 0 h 1113336"/>
              <a:gd name="connsiteX12" fmla="*/ 7385050 w 7385050"/>
              <a:gd name="connsiteY12" fmla="*/ 545535 h 1113336"/>
              <a:gd name="connsiteX13" fmla="*/ 7385050 w 7385050"/>
              <a:gd name="connsiteY13" fmla="*/ 1113336 h 1113336"/>
              <a:gd name="connsiteX14" fmla="*/ 6565981 w 7385050"/>
              <a:gd name="connsiteY14" fmla="*/ 1113336 h 1113336"/>
              <a:gd name="connsiteX15" fmla="*/ 6042314 w 7385050"/>
              <a:gd name="connsiteY15" fmla="*/ 1113336 h 1113336"/>
              <a:gd name="connsiteX16" fmla="*/ 5223244 w 7385050"/>
              <a:gd name="connsiteY16" fmla="*/ 1113336 h 1113336"/>
              <a:gd name="connsiteX17" fmla="*/ 4404175 w 7385050"/>
              <a:gd name="connsiteY17" fmla="*/ 1113336 h 1113336"/>
              <a:gd name="connsiteX18" fmla="*/ 3806658 w 7385050"/>
              <a:gd name="connsiteY18" fmla="*/ 1113336 h 1113336"/>
              <a:gd name="connsiteX19" fmla="*/ 2987588 w 7385050"/>
              <a:gd name="connsiteY19" fmla="*/ 1113336 h 1113336"/>
              <a:gd name="connsiteX20" fmla="*/ 2463921 w 7385050"/>
              <a:gd name="connsiteY20" fmla="*/ 1113336 h 1113336"/>
              <a:gd name="connsiteX21" fmla="*/ 1718703 w 7385050"/>
              <a:gd name="connsiteY21" fmla="*/ 1113336 h 1113336"/>
              <a:gd name="connsiteX22" fmla="*/ 1047334 w 7385050"/>
              <a:gd name="connsiteY22" fmla="*/ 1113336 h 1113336"/>
              <a:gd name="connsiteX23" fmla="*/ 0 w 7385050"/>
              <a:gd name="connsiteY23" fmla="*/ 1113336 h 1113336"/>
              <a:gd name="connsiteX24" fmla="*/ 0 w 7385050"/>
              <a:gd name="connsiteY24" fmla="*/ 534401 h 1113336"/>
              <a:gd name="connsiteX25" fmla="*/ 0 w 7385050"/>
              <a:gd name="connsiteY25" fmla="*/ 0 h 111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5050" h="1113336" fill="none" extrusionOk="0">
                <a:moveTo>
                  <a:pt x="0" y="0"/>
                </a:moveTo>
                <a:cubicBezTo>
                  <a:pt x="201677" y="7503"/>
                  <a:pt x="352416" y="-10000"/>
                  <a:pt x="523667" y="0"/>
                </a:cubicBezTo>
                <a:cubicBezTo>
                  <a:pt x="694918" y="10000"/>
                  <a:pt x="955105" y="22942"/>
                  <a:pt x="1121185" y="0"/>
                </a:cubicBezTo>
                <a:cubicBezTo>
                  <a:pt x="1287265" y="-22942"/>
                  <a:pt x="1629108" y="-30241"/>
                  <a:pt x="1866404" y="0"/>
                </a:cubicBezTo>
                <a:cubicBezTo>
                  <a:pt x="2103700" y="30241"/>
                  <a:pt x="2264860" y="-16048"/>
                  <a:pt x="2390071" y="0"/>
                </a:cubicBezTo>
                <a:cubicBezTo>
                  <a:pt x="2515282" y="16048"/>
                  <a:pt x="2869718" y="-40421"/>
                  <a:pt x="3209140" y="0"/>
                </a:cubicBezTo>
                <a:cubicBezTo>
                  <a:pt x="3548562" y="40421"/>
                  <a:pt x="3533994" y="-10106"/>
                  <a:pt x="3658957" y="0"/>
                </a:cubicBezTo>
                <a:cubicBezTo>
                  <a:pt x="3783920" y="10106"/>
                  <a:pt x="4232982" y="24632"/>
                  <a:pt x="4404175" y="0"/>
                </a:cubicBezTo>
                <a:cubicBezTo>
                  <a:pt x="4575368" y="-24632"/>
                  <a:pt x="4813095" y="-6753"/>
                  <a:pt x="5001693" y="0"/>
                </a:cubicBezTo>
                <a:cubicBezTo>
                  <a:pt x="5190291" y="6753"/>
                  <a:pt x="5485907" y="-32845"/>
                  <a:pt x="5820762" y="0"/>
                </a:cubicBezTo>
                <a:cubicBezTo>
                  <a:pt x="6155617" y="32845"/>
                  <a:pt x="6191732" y="-18509"/>
                  <a:pt x="6418280" y="0"/>
                </a:cubicBezTo>
                <a:cubicBezTo>
                  <a:pt x="6644828" y="18509"/>
                  <a:pt x="7173331" y="-5488"/>
                  <a:pt x="7385050" y="0"/>
                </a:cubicBezTo>
                <a:cubicBezTo>
                  <a:pt x="7370016" y="238277"/>
                  <a:pt x="7411856" y="283905"/>
                  <a:pt x="7385050" y="545535"/>
                </a:cubicBezTo>
                <a:cubicBezTo>
                  <a:pt x="7358244" y="807165"/>
                  <a:pt x="7368767" y="945131"/>
                  <a:pt x="7385050" y="1113336"/>
                </a:cubicBezTo>
                <a:cubicBezTo>
                  <a:pt x="7044994" y="1121548"/>
                  <a:pt x="6743116" y="1124757"/>
                  <a:pt x="6565981" y="1113336"/>
                </a:cubicBezTo>
                <a:cubicBezTo>
                  <a:pt x="6388846" y="1101915"/>
                  <a:pt x="6211473" y="1094214"/>
                  <a:pt x="6042314" y="1113336"/>
                </a:cubicBezTo>
                <a:cubicBezTo>
                  <a:pt x="5873155" y="1132458"/>
                  <a:pt x="5426913" y="1104791"/>
                  <a:pt x="5223244" y="1113336"/>
                </a:cubicBezTo>
                <a:cubicBezTo>
                  <a:pt x="5019575" y="1121882"/>
                  <a:pt x="4637633" y="1074044"/>
                  <a:pt x="4404175" y="1113336"/>
                </a:cubicBezTo>
                <a:cubicBezTo>
                  <a:pt x="4170717" y="1152628"/>
                  <a:pt x="4004303" y="1095227"/>
                  <a:pt x="3806658" y="1113336"/>
                </a:cubicBezTo>
                <a:cubicBezTo>
                  <a:pt x="3609013" y="1131445"/>
                  <a:pt x="3172587" y="1143193"/>
                  <a:pt x="2987588" y="1113336"/>
                </a:cubicBezTo>
                <a:cubicBezTo>
                  <a:pt x="2802589" y="1083480"/>
                  <a:pt x="2643191" y="1113733"/>
                  <a:pt x="2463921" y="1113336"/>
                </a:cubicBezTo>
                <a:cubicBezTo>
                  <a:pt x="2284651" y="1112939"/>
                  <a:pt x="2047982" y="1125493"/>
                  <a:pt x="1718703" y="1113336"/>
                </a:cubicBezTo>
                <a:cubicBezTo>
                  <a:pt x="1389424" y="1101179"/>
                  <a:pt x="1345587" y="1144792"/>
                  <a:pt x="1047334" y="1113336"/>
                </a:cubicBezTo>
                <a:cubicBezTo>
                  <a:pt x="749081" y="1081880"/>
                  <a:pt x="481364" y="1069570"/>
                  <a:pt x="0" y="1113336"/>
                </a:cubicBezTo>
                <a:cubicBezTo>
                  <a:pt x="-1100" y="891314"/>
                  <a:pt x="5960" y="713213"/>
                  <a:pt x="0" y="534401"/>
                </a:cubicBezTo>
                <a:cubicBezTo>
                  <a:pt x="-5960" y="355589"/>
                  <a:pt x="-24027" y="123454"/>
                  <a:pt x="0" y="0"/>
                </a:cubicBezTo>
                <a:close/>
              </a:path>
              <a:path w="7385050" h="1113336"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411715" y="176729"/>
                  <a:pt x="7367853" y="290153"/>
                  <a:pt x="7385050" y="545535"/>
                </a:cubicBezTo>
                <a:cubicBezTo>
                  <a:pt x="7402247" y="800918"/>
                  <a:pt x="7382564" y="938983"/>
                  <a:pt x="7385050" y="1113336"/>
                </a:cubicBezTo>
                <a:cubicBezTo>
                  <a:pt x="7060889" y="1099046"/>
                  <a:pt x="6880113" y="1099066"/>
                  <a:pt x="6713682" y="1113336"/>
                </a:cubicBezTo>
                <a:cubicBezTo>
                  <a:pt x="6547251" y="1127606"/>
                  <a:pt x="6370019" y="1120195"/>
                  <a:pt x="6116164" y="1113336"/>
                </a:cubicBezTo>
                <a:cubicBezTo>
                  <a:pt x="5862309" y="1106477"/>
                  <a:pt x="5625553" y="1127776"/>
                  <a:pt x="5444796" y="1113336"/>
                </a:cubicBezTo>
                <a:cubicBezTo>
                  <a:pt x="5264039" y="1098896"/>
                  <a:pt x="5002908" y="1084027"/>
                  <a:pt x="4847278" y="1113336"/>
                </a:cubicBezTo>
                <a:cubicBezTo>
                  <a:pt x="4691648" y="1142645"/>
                  <a:pt x="4445004" y="1107324"/>
                  <a:pt x="4249761" y="1113336"/>
                </a:cubicBezTo>
                <a:cubicBezTo>
                  <a:pt x="4054518" y="1119348"/>
                  <a:pt x="3870606" y="1121936"/>
                  <a:pt x="3652243" y="1113336"/>
                </a:cubicBezTo>
                <a:cubicBezTo>
                  <a:pt x="3433880" y="1104736"/>
                  <a:pt x="3238314" y="1101343"/>
                  <a:pt x="3128576" y="1113336"/>
                </a:cubicBezTo>
                <a:cubicBezTo>
                  <a:pt x="3018838" y="1125329"/>
                  <a:pt x="2723874" y="1138841"/>
                  <a:pt x="2457208" y="1113336"/>
                </a:cubicBezTo>
                <a:cubicBezTo>
                  <a:pt x="2190542" y="1087831"/>
                  <a:pt x="1934039" y="1136609"/>
                  <a:pt x="1785839" y="1113336"/>
                </a:cubicBezTo>
                <a:cubicBezTo>
                  <a:pt x="1637639" y="1090063"/>
                  <a:pt x="1369665" y="1117762"/>
                  <a:pt x="966770" y="1113336"/>
                </a:cubicBezTo>
                <a:cubicBezTo>
                  <a:pt x="563875" y="1108910"/>
                  <a:pt x="285432" y="1102418"/>
                  <a:pt x="0" y="1113336"/>
                </a:cubicBezTo>
                <a:cubicBezTo>
                  <a:pt x="1094" y="885049"/>
                  <a:pt x="21277" y="817190"/>
                  <a:pt x="0" y="578935"/>
                </a:cubicBezTo>
                <a:cubicBezTo>
                  <a:pt x="-21277" y="340680"/>
                  <a:pt x="-12881" y="194237"/>
                  <a:pt x="0" y="0"/>
                </a:cubicBezTo>
                <a:close/>
              </a:path>
            </a:pathLst>
          </a:custGeom>
          <a:solidFill>
            <a:srgbClr val="FFFF00">
              <a:alpha val="16078"/>
            </a:srgbClr>
          </a:solidFill>
          <a:ln>
            <a:solidFill>
              <a:srgbClr val="FF000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E46FE02-20FB-6CAC-BF91-CF93DBAEC7EE}"/>
              </a:ext>
            </a:extLst>
          </p:cNvPr>
          <p:cNvSpPr txBox="1"/>
          <p:nvPr/>
        </p:nvSpPr>
        <p:spPr>
          <a:xfrm>
            <a:off x="-7720511" y="2003425"/>
            <a:ext cx="6729911" cy="3785652"/>
          </a:xfrm>
          <a:prstGeom prst="rect">
            <a:avLst/>
          </a:prstGeom>
          <a:noFill/>
        </p:spPr>
        <p:txBody>
          <a:bodyPr wrap="square">
            <a:spAutoFit/>
          </a:bodyPr>
          <a:lstStyle/>
          <a:p>
            <a:pPr algn="l"/>
            <a:r>
              <a:rPr lang="en-US" sz="1200" b="1" i="0" dirty="0">
                <a:solidFill>
                  <a:schemeClr val="tx1"/>
                </a:solidFill>
                <a:effectLst/>
                <a:latin typeface="Segoe UI Variable Text" pitchFamily="2" charset="0"/>
              </a:rPr>
              <a:t>Validation of Your Reply:</a:t>
            </a:r>
          </a:p>
          <a:p>
            <a:pPr algn="l">
              <a:buFont typeface="+mj-lt"/>
              <a:buAutoNum type="arabicPeriod"/>
            </a:pPr>
            <a:r>
              <a:rPr lang="en-US" sz="1200" b="1" i="0" dirty="0">
                <a:solidFill>
                  <a:schemeClr val="tx1"/>
                </a:solidFill>
                <a:effectLst/>
                <a:latin typeface="Segoe UI Variable Text" pitchFamily="2" charset="0"/>
              </a:rPr>
              <a:t>Nov 1 (Fri): Stipulated visits every other Saturday and Monday start.</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Confirmed in the mediation agreement.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a:p>
            <a:pPr algn="l">
              <a:buFont typeface="+mj-lt"/>
              <a:buAutoNum type="arabicPeriod"/>
            </a:pPr>
            <a:r>
              <a:rPr lang="en-US" sz="1200" b="1" i="0" dirty="0">
                <a:solidFill>
                  <a:schemeClr val="tx1"/>
                </a:solidFill>
                <a:effectLst/>
                <a:latin typeface="Segoe UI Variable Text" pitchFamily="2" charset="0"/>
              </a:rPr>
              <a:t>Nov 2 (Sat): No visit was offered during the first week after mediation.</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Christine did not mention Nov 2 as a viable visit date in any messages.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a:p>
            <a:pPr algn="l">
              <a:buFont typeface="+mj-lt"/>
              <a:buAutoNum type="arabicPeriod"/>
            </a:pPr>
            <a:r>
              <a:rPr lang="en-US" sz="1200" b="1" i="0" dirty="0">
                <a:solidFill>
                  <a:schemeClr val="tx1"/>
                </a:solidFill>
                <a:effectLst/>
                <a:latin typeface="Segoe UI Variable Text" pitchFamily="2" charset="0"/>
              </a:rPr>
              <a:t>Nov 4 (Mon): No visit was offered during the second week after mediation.</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No mention of Nov 4 as an offered visit date. Christine references Nov 9 as the starting point.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a:p>
            <a:pPr algn="l">
              <a:buFont typeface="+mj-lt"/>
              <a:buAutoNum type="arabicPeriod"/>
            </a:pPr>
            <a:r>
              <a:rPr lang="en-US" sz="1200" b="1" i="0" dirty="0">
                <a:solidFill>
                  <a:schemeClr val="tx1"/>
                </a:solidFill>
                <a:effectLst/>
                <a:latin typeface="Segoe UI Variable Text" pitchFamily="2" charset="0"/>
              </a:rPr>
              <a:t>Nov 9 (Sat): You offered a visit on Nov 9, nine days after the agreement.</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Christine offered a visit for Nov 9: "He can do the late afternoon/evening that day."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a:p>
            <a:pPr algn="l">
              <a:buFont typeface="+mj-lt"/>
              <a:buAutoNum type="arabicPeriod"/>
            </a:pPr>
            <a:r>
              <a:rPr lang="en-US" sz="1200" b="1" i="0" dirty="0">
                <a:solidFill>
                  <a:schemeClr val="tx1"/>
                </a:solidFill>
                <a:effectLst/>
                <a:latin typeface="Segoe UI Variable Text" pitchFamily="2" charset="0"/>
              </a:rPr>
              <a:t>Nov 9 (Sat): You proposed Nov 23 as the next available Saturday to see AD.</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Christine explicitly proposed Nov 23 as the next Saturday: "Next Saturday is Nov 23."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a:p>
            <a:pPr algn="l">
              <a:buFont typeface="+mj-lt"/>
              <a:buAutoNum type="arabicPeriod"/>
            </a:pPr>
            <a:r>
              <a:rPr lang="en-US" sz="1200" b="1" i="0" dirty="0">
                <a:solidFill>
                  <a:schemeClr val="tx1"/>
                </a:solidFill>
                <a:effectLst/>
                <a:latin typeface="Segoe UI Variable Text" pitchFamily="2" charset="0"/>
              </a:rPr>
              <a:t>Nov 9 (Sat): You proposed Nov 18 and 25 as the next Mondays available.</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Christine proposed these dates: "For the two Mondays, </a:t>
            </a:r>
            <a:r>
              <a:rPr lang="en-US" sz="1200" b="0" i="0" dirty="0" err="1">
                <a:solidFill>
                  <a:schemeClr val="tx1"/>
                </a:solidFill>
                <a:effectLst/>
                <a:latin typeface="Segoe UI Variable Text" pitchFamily="2" charset="0"/>
              </a:rPr>
              <a:t>lmk</a:t>
            </a:r>
            <a:r>
              <a:rPr lang="en-US" sz="1200" b="0" i="0" dirty="0">
                <a:solidFill>
                  <a:schemeClr val="tx1"/>
                </a:solidFill>
                <a:effectLst/>
                <a:latin typeface="Segoe UI Variable Text" pitchFamily="2" charset="0"/>
              </a:rPr>
              <a:t> what dates you want."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a:p>
            <a:pPr algn="l">
              <a:buFont typeface="+mj-lt"/>
              <a:buAutoNum type="arabicPeriod"/>
            </a:pPr>
            <a:r>
              <a:rPr lang="en-US" sz="1200" b="1" i="0" dirty="0">
                <a:solidFill>
                  <a:schemeClr val="tx1"/>
                </a:solidFill>
                <a:effectLst/>
                <a:latin typeface="Segoe UI Variable Text" pitchFamily="2" charset="0"/>
              </a:rPr>
              <a:t>Nov 11 (Veterans Day): Adrian had no plans, and you said I could not see him.</a:t>
            </a:r>
            <a:endParaRPr lang="en-US" sz="1200" b="0" i="0" dirty="0">
              <a:solidFill>
                <a:schemeClr val="tx1"/>
              </a:solidFill>
              <a:effectLst/>
              <a:latin typeface="Segoe UI Variable Text" pitchFamily="2" charset="0"/>
            </a:endParaRPr>
          </a:p>
          <a:p>
            <a:pPr marL="742950" lvl="1" indent="-285750" algn="l">
              <a:buFont typeface="+mj-lt"/>
              <a:buAutoNum type="arabicPeriod"/>
            </a:pPr>
            <a:r>
              <a:rPr lang="en-US" sz="1200" b="0" i="0" dirty="0">
                <a:solidFill>
                  <a:schemeClr val="tx1"/>
                </a:solidFill>
                <a:effectLst/>
                <a:latin typeface="Segoe UI Variable Text" pitchFamily="2" charset="0"/>
              </a:rPr>
              <a:t>On Nov 9, you mentioned Adrian had no plans, but Christine did not confirm Nov 11 for visitation. </a:t>
            </a:r>
            <a:r>
              <a:rPr lang="en-US" sz="1200" b="1" i="0" dirty="0">
                <a:solidFill>
                  <a:schemeClr val="tx1"/>
                </a:solidFill>
                <a:effectLst/>
                <a:latin typeface="Segoe UI Variable Text" pitchFamily="2" charset="0"/>
              </a:rPr>
              <a:t>Accurate.</a:t>
            </a:r>
            <a:endParaRPr lang="en-US" sz="1200" b="0" i="0" dirty="0">
              <a:solidFill>
                <a:schemeClr val="tx1"/>
              </a:solidFill>
              <a:effectLst/>
              <a:latin typeface="Segoe UI Variable Text" pitchFamily="2" charset="0"/>
            </a:endParaRPr>
          </a:p>
        </p:txBody>
      </p:sp>
      <p:sp>
        <p:nvSpPr>
          <p:cNvPr id="39" name="Rectangle 38">
            <a:extLst>
              <a:ext uri="{FF2B5EF4-FFF2-40B4-BE49-F238E27FC236}">
                <a16:creationId xmlns:a16="http://schemas.microsoft.com/office/drawing/2014/main" id="{31A66255-BDC1-5336-8AFA-611042C344DA}"/>
              </a:ext>
            </a:extLst>
          </p:cNvPr>
          <p:cNvSpPr/>
          <p:nvPr/>
        </p:nvSpPr>
        <p:spPr>
          <a:xfrm>
            <a:off x="4577080" y="140709"/>
            <a:ext cx="3114040" cy="3785652"/>
          </a:xfrm>
          <a:prstGeom prst="rect">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l"/>
            <a:r>
              <a:rPr lang="en-US" sz="1400" dirty="0"/>
              <a:t>I agree to an early start for the 9th. I note you will not let me see him on the 11th and ask about make-up for the previously missed dates, as it is Saturday the 9th by now.</a:t>
            </a:r>
          </a:p>
          <a:p>
            <a:pPr algn="l"/>
            <a:endParaRPr lang="en-US" sz="1400" dirty="0"/>
          </a:p>
          <a:p>
            <a:pPr algn="l"/>
            <a:r>
              <a:rPr lang="en-US" sz="1400" dirty="0"/>
              <a:t>You outline the rules and start discussing the visit on the 23rd without clarifying that a visit on the 11th is OK. You start talking about the Saturday the 23rd visit instead. </a:t>
            </a:r>
          </a:p>
          <a:p>
            <a:pPr algn="l"/>
            <a:endParaRPr lang="en-US" sz="1400" dirty="0"/>
          </a:p>
          <a:p>
            <a:pPr algn="l"/>
            <a:r>
              <a:rPr lang="en-US" sz="1400" dirty="0"/>
              <a:t>You also note Mondays seem to be on hold until you hear more from me about Alan. Given this exchange, the 11</a:t>
            </a:r>
            <a:r>
              <a:rPr lang="en-US" sz="1400" baseline="30000" dirty="0"/>
              <a:t>th</a:t>
            </a:r>
            <a:r>
              <a:rPr lang="en-US" sz="1400" dirty="0"/>
              <a:t> is not an option to me at all and you don’t say otherwise.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573658"/>
            <a:ext cx="918210" cy="48450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Just</a:t>
            </a:r>
            <a:r>
              <a:rPr sz="1000" spc="-40" dirty="0">
                <a:latin typeface="Garamond"/>
                <a:cs typeface="Garamond"/>
              </a:rPr>
              <a:t> </a:t>
            </a:r>
            <a:r>
              <a:rPr sz="1000" spc="-25" dirty="0">
                <a:latin typeface="Garamond"/>
                <a:cs typeface="Garamond"/>
              </a:rPr>
              <a:t>lmk</a:t>
            </a:r>
            <a:endParaRPr sz="1000">
              <a:latin typeface="Garamond"/>
              <a:cs typeface="Garamond"/>
            </a:endParaRPr>
          </a:p>
          <a:p>
            <a:pPr marL="12700">
              <a:lnSpc>
                <a:spcPct val="100000"/>
              </a:lnSpc>
              <a:spcBef>
                <a:spcPts val="1090"/>
              </a:spcBef>
            </a:pPr>
            <a:r>
              <a:rPr sz="1100" b="1" spc="-65" dirty="0">
                <a:latin typeface="Garamond"/>
                <a:cs typeface="Garamond"/>
              </a:rPr>
              <a:t>Message</a:t>
            </a:r>
            <a:r>
              <a:rPr sz="1100" b="1" spc="-25" dirty="0">
                <a:latin typeface="Garamond"/>
                <a:cs typeface="Garamond"/>
              </a:rPr>
              <a:t> </a:t>
            </a:r>
            <a:r>
              <a:rPr sz="1100" b="1" spc="50" dirty="0">
                <a:latin typeface="Garamond"/>
                <a:cs typeface="Garamond"/>
              </a:rPr>
              <a:t>8</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endParaRPr sz="1100">
              <a:latin typeface="Garamond"/>
              <a:cs typeface="Garamond"/>
            </a:endParaRPr>
          </a:p>
        </p:txBody>
      </p:sp>
      <p:sp>
        <p:nvSpPr>
          <p:cNvPr id="3" name="object 3"/>
          <p:cNvSpPr txBox="1"/>
          <p:nvPr/>
        </p:nvSpPr>
        <p:spPr>
          <a:xfrm>
            <a:off x="1638300" y="864616"/>
            <a:ext cx="5899150" cy="193040"/>
          </a:xfrm>
          <a:prstGeom prst="rect">
            <a:avLst/>
          </a:prstGeom>
        </p:spPr>
        <p:txBody>
          <a:bodyPr vert="horz" wrap="square" lIns="0" tIns="12700" rIns="0" bIns="0" rtlCol="0">
            <a:spAutoFit/>
          </a:bodyPr>
          <a:lstStyle/>
          <a:p>
            <a:pPr marL="12700">
              <a:lnSpc>
                <a:spcPct val="100000"/>
              </a:lnSpc>
              <a:spcBef>
                <a:spcPts val="100"/>
              </a:spcBef>
              <a:tabLst>
                <a:tab pos="5885815" algn="l"/>
              </a:tabLst>
            </a:pP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4" name="object 4"/>
          <p:cNvSpPr/>
          <p:nvPr/>
        </p:nvSpPr>
        <p:spPr>
          <a:xfrm>
            <a:off x="254000" y="19494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5" name="object 5"/>
          <p:cNvSpPr txBox="1"/>
          <p:nvPr/>
        </p:nvSpPr>
        <p:spPr>
          <a:xfrm>
            <a:off x="241300" y="1969389"/>
            <a:ext cx="7296150" cy="4857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We</a:t>
            </a:r>
            <a:r>
              <a:rPr sz="1000" spc="-40" dirty="0">
                <a:latin typeface="Garamond"/>
                <a:cs typeface="Garamond"/>
              </a:rPr>
              <a:t> </a:t>
            </a:r>
            <a:r>
              <a:rPr sz="1000" spc="-10" dirty="0">
                <a:latin typeface="Garamond"/>
                <a:cs typeface="Garamond"/>
              </a:rPr>
              <a:t>started</a:t>
            </a:r>
            <a:r>
              <a:rPr sz="1000" spc="-35" dirty="0">
                <a:latin typeface="Garamond"/>
                <a:cs typeface="Garamond"/>
              </a:rPr>
              <a:t> </a:t>
            </a:r>
            <a:r>
              <a:rPr sz="1000" dirty="0">
                <a:latin typeface="Garamond"/>
                <a:cs typeface="Garamond"/>
              </a:rPr>
              <a:t>on</a:t>
            </a:r>
            <a:r>
              <a:rPr sz="1000" spc="-40" dirty="0">
                <a:latin typeface="Garamond"/>
                <a:cs typeface="Garamond"/>
              </a:rPr>
              <a:t> </a:t>
            </a:r>
            <a:r>
              <a:rPr sz="1000" dirty="0">
                <a:latin typeface="Garamond"/>
                <a:cs typeface="Garamond"/>
              </a:rPr>
              <a:t>the</a:t>
            </a:r>
            <a:r>
              <a:rPr sz="1000" spc="-35" dirty="0">
                <a:latin typeface="Garamond"/>
                <a:cs typeface="Garamond"/>
              </a:rPr>
              <a:t> </a:t>
            </a:r>
            <a:r>
              <a:rPr sz="1000" dirty="0">
                <a:latin typeface="Garamond"/>
                <a:cs typeface="Garamond"/>
              </a:rPr>
              <a:t>1st</a:t>
            </a:r>
            <a:r>
              <a:rPr sz="1000" spc="-35" dirty="0">
                <a:latin typeface="Garamond"/>
                <a:cs typeface="Garamond"/>
              </a:rPr>
              <a:t> </a:t>
            </a:r>
            <a:r>
              <a:rPr sz="1000" dirty="0">
                <a:latin typeface="Garamond"/>
                <a:cs typeface="Garamond"/>
              </a:rPr>
              <a:t>and</a:t>
            </a:r>
            <a:r>
              <a:rPr sz="1000" spc="-40"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understand</a:t>
            </a:r>
            <a:r>
              <a:rPr sz="1000" spc="-40" dirty="0">
                <a:latin typeface="Garamond"/>
                <a:cs typeface="Garamond"/>
              </a:rPr>
              <a:t> </a:t>
            </a:r>
            <a:r>
              <a:rPr sz="1000" dirty="0">
                <a:latin typeface="Garamond"/>
                <a:cs typeface="Garamond"/>
              </a:rPr>
              <a:t>the</a:t>
            </a:r>
            <a:r>
              <a:rPr sz="1000" spc="-35" dirty="0">
                <a:latin typeface="Garamond"/>
                <a:cs typeface="Garamond"/>
              </a:rPr>
              <a:t> </a:t>
            </a:r>
            <a:r>
              <a:rPr sz="1000" spc="-10" dirty="0">
                <a:latin typeface="Garamond"/>
                <a:cs typeface="Garamond"/>
              </a:rPr>
              <a:t>goal</a:t>
            </a:r>
            <a:r>
              <a:rPr sz="1000" spc="-35" dirty="0">
                <a:latin typeface="Garamond"/>
                <a:cs typeface="Garamond"/>
              </a:rPr>
              <a:t> </a:t>
            </a:r>
            <a:r>
              <a:rPr sz="1000" spc="-20" dirty="0">
                <a:latin typeface="Garamond"/>
                <a:cs typeface="Garamond"/>
              </a:rPr>
              <a:t>is</a:t>
            </a:r>
            <a:r>
              <a:rPr sz="1000" spc="-40" dirty="0">
                <a:latin typeface="Garamond"/>
                <a:cs typeface="Garamond"/>
              </a:rPr>
              <a:t> </a:t>
            </a:r>
            <a:r>
              <a:rPr sz="1000" dirty="0">
                <a:latin typeface="Garamond"/>
                <a:cs typeface="Garamond"/>
              </a:rPr>
              <a:t>four</a:t>
            </a:r>
            <a:r>
              <a:rPr sz="1000" spc="-35" dirty="0">
                <a:latin typeface="Garamond"/>
                <a:cs typeface="Garamond"/>
              </a:rPr>
              <a:t> </a:t>
            </a:r>
            <a:r>
              <a:rPr sz="1000" spc="-10" dirty="0">
                <a:latin typeface="Garamond"/>
                <a:cs typeface="Garamond"/>
              </a:rPr>
              <a:t>times</a:t>
            </a:r>
            <a:r>
              <a:rPr sz="1000" spc="-35" dirty="0">
                <a:latin typeface="Garamond"/>
                <a:cs typeface="Garamond"/>
              </a:rPr>
              <a:t> </a:t>
            </a:r>
            <a:r>
              <a:rPr sz="1000" spc="-20" dirty="0">
                <a:latin typeface="Garamond"/>
                <a:cs typeface="Garamond"/>
              </a:rPr>
              <a:t>a</a:t>
            </a:r>
            <a:r>
              <a:rPr sz="1000" spc="-40" dirty="0">
                <a:latin typeface="Garamond"/>
                <a:cs typeface="Garamond"/>
              </a:rPr>
              <a:t> </a:t>
            </a:r>
            <a:r>
              <a:rPr sz="1000" dirty="0">
                <a:latin typeface="Garamond"/>
                <a:cs typeface="Garamond"/>
              </a:rPr>
              <a:t>month</a:t>
            </a:r>
            <a:r>
              <a:rPr sz="1000" spc="-35" dirty="0">
                <a:latin typeface="Garamond"/>
                <a:cs typeface="Garamond"/>
              </a:rPr>
              <a:t> </a:t>
            </a:r>
            <a:r>
              <a:rPr sz="1000" spc="-10" dirty="0">
                <a:latin typeface="Garamond"/>
                <a:cs typeface="Garamond"/>
              </a:rPr>
              <a:t>comprised</a:t>
            </a:r>
            <a:r>
              <a:rPr sz="1000" spc="-40" dirty="0">
                <a:latin typeface="Garamond"/>
                <a:cs typeface="Garamond"/>
              </a:rPr>
              <a:t> </a:t>
            </a:r>
            <a:r>
              <a:rPr sz="1000" spc="-20" dirty="0">
                <a:latin typeface="Garamond"/>
                <a:cs typeface="Garamond"/>
              </a:rPr>
              <a:t>of</a:t>
            </a:r>
            <a:r>
              <a:rPr sz="1000" spc="-35" dirty="0">
                <a:latin typeface="Garamond"/>
                <a:cs typeface="Garamond"/>
              </a:rPr>
              <a:t> </a:t>
            </a:r>
            <a:r>
              <a:rPr sz="1000" dirty="0">
                <a:latin typeface="Garamond"/>
                <a:cs typeface="Garamond"/>
              </a:rPr>
              <a:t>two</a:t>
            </a:r>
            <a:r>
              <a:rPr sz="1000" spc="-35" dirty="0">
                <a:latin typeface="Garamond"/>
                <a:cs typeface="Garamond"/>
              </a:rPr>
              <a:t> </a:t>
            </a:r>
            <a:r>
              <a:rPr sz="1000" spc="-10" dirty="0">
                <a:latin typeface="Garamond"/>
                <a:cs typeface="Garamond"/>
              </a:rPr>
              <a:t>weekends</a:t>
            </a:r>
            <a:r>
              <a:rPr sz="1000" spc="-40"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two</a:t>
            </a:r>
            <a:r>
              <a:rPr sz="1000" spc="-35" dirty="0">
                <a:latin typeface="Garamond"/>
                <a:cs typeface="Garamond"/>
              </a:rPr>
              <a:t> </a:t>
            </a:r>
            <a:r>
              <a:rPr sz="1000" spc="-10" dirty="0">
                <a:latin typeface="Garamond"/>
                <a:cs typeface="Garamond"/>
              </a:rPr>
              <a:t>weekdays.</a:t>
            </a:r>
            <a:r>
              <a:rPr sz="1000" spc="-40" dirty="0">
                <a:latin typeface="Garamond"/>
                <a:cs typeface="Garamond"/>
              </a:rPr>
              <a:t> </a:t>
            </a:r>
            <a:r>
              <a:rPr sz="1000" dirty="0">
                <a:latin typeface="Garamond"/>
                <a:cs typeface="Garamond"/>
              </a:rPr>
              <a:t>What</a:t>
            </a:r>
            <a:r>
              <a:rPr sz="1000" spc="-35" dirty="0">
                <a:latin typeface="Garamond"/>
                <a:cs typeface="Garamond"/>
              </a:rPr>
              <a:t> </a:t>
            </a:r>
            <a:r>
              <a:rPr sz="1000" dirty="0">
                <a:latin typeface="Garamond"/>
                <a:cs typeface="Garamond"/>
              </a:rPr>
              <a:t>would</a:t>
            </a:r>
            <a:r>
              <a:rPr sz="1000" spc="-40" dirty="0">
                <a:latin typeface="Garamond"/>
                <a:cs typeface="Garamond"/>
              </a:rPr>
              <a:t> </a:t>
            </a:r>
            <a:r>
              <a:rPr sz="1000" dirty="0">
                <a:latin typeface="Garamond"/>
                <a:cs typeface="Garamond"/>
              </a:rPr>
              <a:t>you</a:t>
            </a:r>
            <a:r>
              <a:rPr sz="1000" spc="-35" dirty="0">
                <a:latin typeface="Garamond"/>
                <a:cs typeface="Garamond"/>
              </a:rPr>
              <a:t> </a:t>
            </a:r>
            <a:r>
              <a:rPr sz="1000" spc="-10" dirty="0">
                <a:latin typeface="Garamond"/>
                <a:cs typeface="Garamond"/>
              </a:rPr>
              <a:t>propose?</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9</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6" name="object 6"/>
          <p:cNvSpPr txBox="1"/>
          <p:nvPr/>
        </p:nvSpPr>
        <p:spPr>
          <a:xfrm>
            <a:off x="241300" y="10676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7" name="object 7"/>
          <p:cNvSpPr txBox="1"/>
          <p:nvPr/>
        </p:nvSpPr>
        <p:spPr>
          <a:xfrm>
            <a:off x="1130300" y="1067689"/>
            <a:ext cx="2809240"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10:59</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11/09/2024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11:32</a:t>
            </a:r>
            <a:r>
              <a:rPr sz="1000" i="1" spc="25"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8" name="object 8"/>
          <p:cNvSpPr/>
          <p:nvPr/>
        </p:nvSpPr>
        <p:spPr>
          <a:xfrm>
            <a:off x="254000" y="33464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9" name="object 9"/>
          <p:cNvSpPr txBox="1"/>
          <p:nvPr/>
        </p:nvSpPr>
        <p:spPr>
          <a:xfrm>
            <a:off x="241300" y="3366389"/>
            <a:ext cx="7296150" cy="815975"/>
          </a:xfrm>
          <a:prstGeom prst="rect">
            <a:avLst/>
          </a:prstGeom>
        </p:spPr>
        <p:txBody>
          <a:bodyPr vert="horz" wrap="square" lIns="0" tIns="12700" rIns="0" bIns="0" rtlCol="0">
            <a:spAutoFit/>
          </a:bodyPr>
          <a:lstStyle/>
          <a:p>
            <a:pPr marL="12700">
              <a:lnSpc>
                <a:spcPct val="100000"/>
              </a:lnSpc>
              <a:spcBef>
                <a:spcPts val="100"/>
              </a:spcBef>
            </a:pPr>
            <a:r>
              <a:rPr sz="1000" spc="-20" dirty="0">
                <a:latin typeface="Garamond"/>
                <a:cs typeface="Garamond"/>
              </a:rPr>
              <a:t>So</a:t>
            </a:r>
            <a:r>
              <a:rPr sz="1000" spc="-35" dirty="0">
                <a:latin typeface="Garamond"/>
                <a:cs typeface="Garamond"/>
              </a:rPr>
              <a:t> </a:t>
            </a:r>
            <a:r>
              <a:rPr sz="1000" spc="-10" dirty="0">
                <a:latin typeface="Garamond"/>
                <a:cs typeface="Garamond"/>
              </a:rPr>
              <a:t>next</a:t>
            </a:r>
            <a:r>
              <a:rPr sz="1000" spc="-30" dirty="0">
                <a:latin typeface="Garamond"/>
                <a:cs typeface="Garamond"/>
              </a:rPr>
              <a:t> </a:t>
            </a:r>
            <a:r>
              <a:rPr sz="1000" dirty="0">
                <a:latin typeface="Garamond"/>
                <a:cs typeface="Garamond"/>
              </a:rPr>
              <a:t>Saturday</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spc="-25" dirty="0">
                <a:latin typeface="Garamond"/>
                <a:cs typeface="Garamond"/>
              </a:rPr>
              <a:t>23.</a:t>
            </a:r>
            <a:endParaRPr sz="1000" dirty="0">
              <a:latin typeface="Garamond"/>
              <a:cs typeface="Garamond"/>
            </a:endParaRPr>
          </a:p>
          <a:p>
            <a:pPr>
              <a:lnSpc>
                <a:spcPct val="100000"/>
              </a:lnSpc>
              <a:spcBef>
                <a:spcPts val="285"/>
              </a:spcBef>
            </a:pPr>
            <a:endParaRPr sz="1000" dirty="0">
              <a:latin typeface="Garamond"/>
              <a:cs typeface="Garamond"/>
            </a:endParaRPr>
          </a:p>
          <a:p>
            <a:pPr marL="12700">
              <a:lnSpc>
                <a:spcPct val="100000"/>
              </a:lnSpc>
            </a:pPr>
            <a:r>
              <a:rPr sz="1000" spc="-30" dirty="0">
                <a:latin typeface="Garamond"/>
                <a:cs typeface="Garamond"/>
              </a:rPr>
              <a:t>For</a:t>
            </a:r>
            <a:r>
              <a:rPr sz="1000" spc="-25" dirty="0">
                <a:latin typeface="Garamond"/>
                <a:cs typeface="Garamond"/>
              </a:rPr>
              <a:t> </a:t>
            </a:r>
            <a:r>
              <a:rPr sz="1000" dirty="0">
                <a:latin typeface="Garamond"/>
                <a:cs typeface="Garamond"/>
              </a:rPr>
              <a:t>the</a:t>
            </a:r>
            <a:r>
              <a:rPr sz="1000" spc="-20" dirty="0">
                <a:latin typeface="Garamond"/>
                <a:cs typeface="Garamond"/>
              </a:rPr>
              <a:t> </a:t>
            </a:r>
            <a:r>
              <a:rPr sz="1000" dirty="0">
                <a:latin typeface="Garamond"/>
                <a:cs typeface="Garamond"/>
              </a:rPr>
              <a:t>two</a:t>
            </a:r>
            <a:r>
              <a:rPr sz="1000" spc="-25" dirty="0">
                <a:latin typeface="Garamond"/>
                <a:cs typeface="Garamond"/>
              </a:rPr>
              <a:t> </a:t>
            </a:r>
            <a:r>
              <a:rPr sz="1000" dirty="0">
                <a:latin typeface="Garamond"/>
                <a:cs typeface="Garamond"/>
              </a:rPr>
              <a:t>Mondays,</a:t>
            </a:r>
            <a:r>
              <a:rPr sz="1000" spc="-20" dirty="0">
                <a:latin typeface="Garamond"/>
                <a:cs typeface="Garamond"/>
              </a:rPr>
              <a:t> </a:t>
            </a:r>
            <a:r>
              <a:rPr sz="1000" dirty="0">
                <a:latin typeface="Garamond"/>
                <a:cs typeface="Garamond"/>
              </a:rPr>
              <a:t>lmk</a:t>
            </a:r>
            <a:r>
              <a:rPr sz="1000" spc="-25" dirty="0">
                <a:latin typeface="Garamond"/>
                <a:cs typeface="Garamond"/>
              </a:rPr>
              <a:t> </a:t>
            </a:r>
            <a:r>
              <a:rPr sz="1000" dirty="0">
                <a:latin typeface="Garamond"/>
                <a:cs typeface="Garamond"/>
              </a:rPr>
              <a:t>what</a:t>
            </a:r>
            <a:r>
              <a:rPr sz="1000" spc="-20" dirty="0">
                <a:latin typeface="Garamond"/>
                <a:cs typeface="Garamond"/>
              </a:rPr>
              <a:t> dates</a:t>
            </a:r>
            <a:r>
              <a:rPr sz="1000" spc="-25" dirty="0">
                <a:latin typeface="Garamond"/>
                <a:cs typeface="Garamond"/>
              </a:rPr>
              <a:t> </a:t>
            </a:r>
            <a:r>
              <a:rPr sz="1000" dirty="0">
                <a:latin typeface="Garamond"/>
                <a:cs typeface="Garamond"/>
              </a:rPr>
              <a:t>you</a:t>
            </a:r>
            <a:r>
              <a:rPr sz="1000" spc="-20" dirty="0">
                <a:latin typeface="Garamond"/>
                <a:cs typeface="Garamond"/>
              </a:rPr>
              <a:t> </a:t>
            </a:r>
            <a:r>
              <a:rPr sz="1000" dirty="0">
                <a:latin typeface="Garamond"/>
                <a:cs typeface="Garamond"/>
              </a:rPr>
              <a:t>want.</a:t>
            </a:r>
            <a:r>
              <a:rPr sz="1000" spc="-25" dirty="0">
                <a:latin typeface="Garamond"/>
                <a:cs typeface="Garamond"/>
              </a:rPr>
              <a:t> </a:t>
            </a:r>
            <a:r>
              <a:rPr sz="1000" spc="-20" dirty="0">
                <a:latin typeface="Garamond"/>
                <a:cs typeface="Garamond"/>
              </a:rPr>
              <a:t>As of</a:t>
            </a:r>
            <a:r>
              <a:rPr sz="1000" spc="-25" dirty="0">
                <a:latin typeface="Garamond"/>
                <a:cs typeface="Garamond"/>
              </a:rPr>
              <a:t> </a:t>
            </a:r>
            <a:r>
              <a:rPr sz="1000" dirty="0">
                <a:latin typeface="Garamond"/>
                <a:cs typeface="Garamond"/>
              </a:rPr>
              <a:t>now</a:t>
            </a:r>
            <a:r>
              <a:rPr sz="1000" spc="-20" dirty="0">
                <a:latin typeface="Garamond"/>
                <a:cs typeface="Garamond"/>
              </a:rPr>
              <a:t> </a:t>
            </a:r>
            <a:r>
              <a:rPr sz="1000" dirty="0">
                <a:latin typeface="Garamond"/>
                <a:cs typeface="Garamond"/>
              </a:rPr>
              <a:t>Adrian</a:t>
            </a:r>
            <a:r>
              <a:rPr sz="1000" spc="-20" dirty="0">
                <a:latin typeface="Garamond"/>
                <a:cs typeface="Garamond"/>
              </a:rPr>
              <a:t> has</a:t>
            </a:r>
            <a:r>
              <a:rPr sz="1000" spc="-25" dirty="0">
                <a:latin typeface="Garamond"/>
                <a:cs typeface="Garamond"/>
              </a:rPr>
              <a:t> </a:t>
            </a:r>
            <a:r>
              <a:rPr sz="1000" spc="-20" dirty="0">
                <a:latin typeface="Garamond"/>
                <a:cs typeface="Garamond"/>
              </a:rPr>
              <a:t>those </a:t>
            </a:r>
            <a:r>
              <a:rPr sz="1000" dirty="0">
                <a:latin typeface="Garamond"/>
                <a:cs typeface="Garamond"/>
              </a:rPr>
              <a:t>Monday</a:t>
            </a:r>
            <a:r>
              <a:rPr sz="1000" spc="-25" dirty="0">
                <a:latin typeface="Garamond"/>
                <a:cs typeface="Garamond"/>
              </a:rPr>
              <a:t> </a:t>
            </a:r>
            <a:r>
              <a:rPr sz="1000" spc="-20" dirty="0">
                <a:latin typeface="Garamond"/>
                <a:cs typeface="Garamond"/>
              </a:rPr>
              <a:t>evenings </a:t>
            </a:r>
            <a:r>
              <a:rPr sz="1000" spc="-10" dirty="0">
                <a:latin typeface="Garamond"/>
                <a:cs typeface="Garamond"/>
              </a:rPr>
              <a:t>free.</a:t>
            </a:r>
            <a:endParaRPr sz="1000" dirty="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10</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dirty="0">
              <a:latin typeface="Times New Roman"/>
              <a:cs typeface="Times New Roman"/>
            </a:endParaRPr>
          </a:p>
        </p:txBody>
      </p:sp>
      <p:sp>
        <p:nvSpPr>
          <p:cNvPr id="10" name="object 10"/>
          <p:cNvSpPr txBox="1"/>
          <p:nvPr/>
        </p:nvSpPr>
        <p:spPr>
          <a:xfrm>
            <a:off x="241300" y="24646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1" name="object 11"/>
          <p:cNvSpPr txBox="1"/>
          <p:nvPr/>
        </p:nvSpPr>
        <p:spPr>
          <a:xfrm>
            <a:off x="1130300" y="2464689"/>
            <a:ext cx="270192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11:34</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11/09/2024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11:34</a:t>
            </a:r>
            <a:r>
              <a:rPr sz="1000" i="1" spc="20"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2" name="object 12"/>
          <p:cNvSpPr/>
          <p:nvPr/>
        </p:nvSpPr>
        <p:spPr>
          <a:xfrm>
            <a:off x="254000" y="50736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3" name="object 13"/>
          <p:cNvSpPr txBox="1"/>
          <p:nvPr/>
        </p:nvSpPr>
        <p:spPr>
          <a:xfrm>
            <a:off x="241300" y="5093589"/>
            <a:ext cx="7296150" cy="815975"/>
          </a:xfrm>
          <a:prstGeom prst="rect">
            <a:avLst/>
          </a:prstGeom>
        </p:spPr>
        <p:txBody>
          <a:bodyPr vert="horz" wrap="square" lIns="0" tIns="12700" rIns="0" bIns="0" rtlCol="0">
            <a:spAutoFit/>
          </a:bodyPr>
          <a:lstStyle/>
          <a:p>
            <a:pPr marL="12700">
              <a:lnSpc>
                <a:spcPct val="100000"/>
              </a:lnSpc>
              <a:spcBef>
                <a:spcPts val="100"/>
              </a:spcBef>
            </a:pPr>
            <a:r>
              <a:rPr sz="1000" spc="-25" dirty="0">
                <a:latin typeface="Garamond"/>
                <a:cs typeface="Garamond"/>
              </a:rPr>
              <a:t>Is</a:t>
            </a:r>
            <a:r>
              <a:rPr sz="1000" spc="-40" dirty="0">
                <a:latin typeface="Garamond"/>
                <a:cs typeface="Garamond"/>
              </a:rPr>
              <a:t> </a:t>
            </a:r>
            <a:r>
              <a:rPr sz="1000" spc="-10" dirty="0">
                <a:latin typeface="Garamond"/>
                <a:cs typeface="Garamond"/>
              </a:rPr>
              <a:t>there</a:t>
            </a:r>
            <a:r>
              <a:rPr sz="1000" spc="-40" dirty="0">
                <a:latin typeface="Garamond"/>
                <a:cs typeface="Garamond"/>
              </a:rPr>
              <a:t> </a:t>
            </a:r>
            <a:r>
              <a:rPr sz="1000" spc="-20" dirty="0">
                <a:latin typeface="Garamond"/>
                <a:cs typeface="Garamond"/>
              </a:rPr>
              <a:t>a</a:t>
            </a:r>
            <a:r>
              <a:rPr sz="1000" spc="-40" dirty="0">
                <a:latin typeface="Garamond"/>
                <a:cs typeface="Garamond"/>
              </a:rPr>
              <a:t> </a:t>
            </a:r>
            <a:r>
              <a:rPr sz="1000" spc="-10" dirty="0">
                <a:latin typeface="Garamond"/>
                <a:cs typeface="Garamond"/>
              </a:rPr>
              <a:t>choice?</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I</a:t>
            </a:r>
            <a:r>
              <a:rPr sz="1000" spc="-30" dirty="0">
                <a:latin typeface="Garamond"/>
                <a:cs typeface="Garamond"/>
              </a:rPr>
              <a:t> </a:t>
            </a:r>
            <a:r>
              <a:rPr sz="1000" dirty="0">
                <a:latin typeface="Garamond"/>
                <a:cs typeface="Garamond"/>
              </a:rPr>
              <a:t>think</a:t>
            </a:r>
            <a:r>
              <a:rPr sz="1000" spc="-30" dirty="0">
                <a:latin typeface="Garamond"/>
                <a:cs typeface="Garamond"/>
              </a:rPr>
              <a:t> </a:t>
            </a:r>
            <a:r>
              <a:rPr sz="1000" dirty="0">
                <a:latin typeface="Garamond"/>
                <a:cs typeface="Garamond"/>
              </a:rPr>
              <a:t>you</a:t>
            </a:r>
            <a:r>
              <a:rPr sz="1000" spc="-30" dirty="0">
                <a:latin typeface="Garamond"/>
                <a:cs typeface="Garamond"/>
              </a:rPr>
              <a:t> </a:t>
            </a:r>
            <a:r>
              <a:rPr sz="1000" spc="-10" dirty="0">
                <a:latin typeface="Garamond"/>
                <a:cs typeface="Garamond"/>
              </a:rPr>
              <a:t>said</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can’t</a:t>
            </a:r>
            <a:r>
              <a:rPr sz="1000" spc="-30" dirty="0">
                <a:latin typeface="Garamond"/>
                <a:cs typeface="Garamond"/>
              </a:rPr>
              <a:t> </a:t>
            </a:r>
            <a:r>
              <a:rPr sz="1000" spc="-35" dirty="0">
                <a:latin typeface="Garamond"/>
                <a:cs typeface="Garamond"/>
              </a:rPr>
              <a:t>see</a:t>
            </a:r>
            <a:r>
              <a:rPr sz="1000" spc="-30" dirty="0">
                <a:latin typeface="Garamond"/>
                <a:cs typeface="Garamond"/>
              </a:rPr>
              <a:t> </a:t>
            </a:r>
            <a:r>
              <a:rPr sz="1000" dirty="0">
                <a:latin typeface="Garamond"/>
                <a:cs typeface="Garamond"/>
              </a:rPr>
              <a:t>him</a:t>
            </a:r>
            <a:r>
              <a:rPr sz="1000" spc="-30" dirty="0">
                <a:latin typeface="Garamond"/>
                <a:cs typeface="Garamond"/>
              </a:rPr>
              <a:t> </a:t>
            </a:r>
            <a:r>
              <a:rPr sz="1000" dirty="0">
                <a:latin typeface="Garamond"/>
                <a:cs typeface="Garamond"/>
              </a:rPr>
              <a:t>on</a:t>
            </a:r>
            <a:r>
              <a:rPr sz="1000" spc="-30" dirty="0">
                <a:latin typeface="Garamond"/>
                <a:cs typeface="Garamond"/>
              </a:rPr>
              <a:t> </a:t>
            </a:r>
            <a:r>
              <a:rPr sz="1000" spc="-10" dirty="0">
                <a:latin typeface="Garamond"/>
                <a:cs typeface="Garamond"/>
              </a:rPr>
              <a:t>his</a:t>
            </a:r>
            <a:r>
              <a:rPr sz="1000" spc="-30" dirty="0">
                <a:latin typeface="Garamond"/>
                <a:cs typeface="Garamond"/>
              </a:rPr>
              <a:t> </a:t>
            </a:r>
            <a:r>
              <a:rPr sz="1000" spc="-20" dirty="0">
                <a:latin typeface="Garamond"/>
                <a:cs typeface="Garamond"/>
              </a:rPr>
              <a:t>school</a:t>
            </a:r>
            <a:r>
              <a:rPr sz="1000" spc="-30" dirty="0">
                <a:latin typeface="Garamond"/>
                <a:cs typeface="Garamond"/>
              </a:rPr>
              <a:t> </a:t>
            </a:r>
            <a:r>
              <a:rPr sz="1000" dirty="0">
                <a:latin typeface="Garamond"/>
                <a:cs typeface="Garamond"/>
              </a:rPr>
              <a:t>holiday.</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think</a:t>
            </a:r>
            <a:r>
              <a:rPr sz="1000" spc="-30" dirty="0">
                <a:latin typeface="Garamond"/>
                <a:cs typeface="Garamond"/>
              </a:rPr>
              <a:t> </a:t>
            </a:r>
            <a:r>
              <a:rPr sz="1000" dirty="0">
                <a:latin typeface="Garamond"/>
                <a:cs typeface="Garamond"/>
              </a:rPr>
              <a:t>that</a:t>
            </a:r>
            <a:r>
              <a:rPr sz="1000" spc="-30" dirty="0">
                <a:latin typeface="Garamond"/>
                <a:cs typeface="Garamond"/>
              </a:rPr>
              <a:t> </a:t>
            </a:r>
            <a:r>
              <a:rPr sz="1000" dirty="0">
                <a:latin typeface="Garamond"/>
                <a:cs typeface="Garamond"/>
              </a:rPr>
              <a:t>only</a:t>
            </a:r>
            <a:r>
              <a:rPr sz="1000" spc="-30" dirty="0">
                <a:latin typeface="Garamond"/>
                <a:cs typeface="Garamond"/>
              </a:rPr>
              <a:t> leaves </a:t>
            </a:r>
            <a:r>
              <a:rPr sz="1000" dirty="0">
                <a:latin typeface="Garamond"/>
                <a:cs typeface="Garamond"/>
              </a:rPr>
              <a:t>two</a:t>
            </a:r>
            <a:r>
              <a:rPr sz="1000" spc="-30" dirty="0">
                <a:latin typeface="Garamond"/>
                <a:cs typeface="Garamond"/>
              </a:rPr>
              <a:t> </a:t>
            </a:r>
            <a:r>
              <a:rPr sz="1000" dirty="0">
                <a:latin typeface="Garamond"/>
                <a:cs typeface="Garamond"/>
              </a:rPr>
              <a:t>Mondays</a:t>
            </a:r>
            <a:r>
              <a:rPr sz="1000" spc="-30" dirty="0">
                <a:latin typeface="Garamond"/>
                <a:cs typeface="Garamond"/>
              </a:rPr>
              <a:t> </a:t>
            </a:r>
            <a:r>
              <a:rPr sz="1000" spc="-50" dirty="0">
                <a:latin typeface="Garamond"/>
                <a:cs typeface="Garamond"/>
              </a:rPr>
              <a:t>-</a:t>
            </a:r>
            <a:r>
              <a:rPr sz="1000" spc="-30" dirty="0">
                <a:latin typeface="Garamond"/>
                <a:cs typeface="Garamond"/>
              </a:rPr>
              <a:t> </a:t>
            </a:r>
            <a:r>
              <a:rPr sz="1000" dirty="0">
                <a:latin typeface="Garamond"/>
                <a:cs typeface="Garamond"/>
              </a:rPr>
              <a:t>18</a:t>
            </a:r>
            <a:r>
              <a:rPr sz="1000" spc="-30" dirty="0">
                <a:latin typeface="Garamond"/>
                <a:cs typeface="Garamond"/>
              </a:rPr>
              <a:t> </a:t>
            </a:r>
            <a:r>
              <a:rPr sz="1000" dirty="0">
                <a:latin typeface="Garamond"/>
                <a:cs typeface="Garamond"/>
              </a:rPr>
              <a:t>&amp;</a:t>
            </a:r>
            <a:r>
              <a:rPr sz="1000" spc="-30" dirty="0">
                <a:latin typeface="Garamond"/>
                <a:cs typeface="Garamond"/>
              </a:rPr>
              <a:t> </a:t>
            </a:r>
            <a:r>
              <a:rPr sz="1000" dirty="0">
                <a:latin typeface="Garamond"/>
                <a:cs typeface="Garamond"/>
              </a:rPr>
              <a:t>25</a:t>
            </a:r>
            <a:r>
              <a:rPr sz="1000" spc="-30" dirty="0">
                <a:latin typeface="Garamond"/>
                <a:cs typeface="Garamond"/>
              </a:rPr>
              <a:t> </a:t>
            </a:r>
            <a:r>
              <a:rPr sz="1000" spc="-10" dirty="0">
                <a:latin typeface="Garamond"/>
                <a:cs typeface="Garamond"/>
              </a:rPr>
              <a:t>right?</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120" dirty="0">
                <a:latin typeface="Garamond"/>
                <a:cs typeface="Garamond"/>
              </a:rPr>
              <a:t>11</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4" name="object 14"/>
          <p:cNvSpPr txBox="1"/>
          <p:nvPr/>
        </p:nvSpPr>
        <p:spPr>
          <a:xfrm>
            <a:off x="241300" y="41918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5" name="object 15"/>
          <p:cNvSpPr txBox="1"/>
          <p:nvPr/>
        </p:nvSpPr>
        <p:spPr>
          <a:xfrm>
            <a:off x="1130300" y="41918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11:39</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11/09/2024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12:44</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6" name="object 16"/>
          <p:cNvSpPr/>
          <p:nvPr/>
        </p:nvSpPr>
        <p:spPr>
          <a:xfrm>
            <a:off x="254000" y="68008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7" name="object 17"/>
          <p:cNvSpPr txBox="1"/>
          <p:nvPr/>
        </p:nvSpPr>
        <p:spPr>
          <a:xfrm>
            <a:off x="241300" y="6820789"/>
            <a:ext cx="7296150" cy="4857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He</a:t>
            </a:r>
            <a:r>
              <a:rPr sz="1000" spc="-25" dirty="0">
                <a:latin typeface="Garamond"/>
                <a:cs typeface="Garamond"/>
              </a:rPr>
              <a:t> </a:t>
            </a:r>
            <a:r>
              <a:rPr sz="1000" spc="-10" dirty="0">
                <a:latin typeface="Garamond"/>
                <a:cs typeface="Garamond"/>
              </a:rPr>
              <a:t>can</a:t>
            </a:r>
            <a:r>
              <a:rPr sz="1000" spc="-25" dirty="0">
                <a:latin typeface="Garamond"/>
                <a:cs typeface="Garamond"/>
              </a:rPr>
              <a:t> </a:t>
            </a:r>
            <a:r>
              <a:rPr sz="1000" spc="-10" dirty="0">
                <a:latin typeface="Garamond"/>
                <a:cs typeface="Garamond"/>
              </a:rPr>
              <a:t>do</a:t>
            </a:r>
            <a:r>
              <a:rPr sz="1000" spc="-25" dirty="0">
                <a:latin typeface="Garamond"/>
                <a:cs typeface="Garamond"/>
              </a:rPr>
              <a:t> </a:t>
            </a:r>
            <a:r>
              <a:rPr sz="1000" dirty="0">
                <a:latin typeface="Garamond"/>
                <a:cs typeface="Garamond"/>
              </a:rPr>
              <a:t>the</a:t>
            </a:r>
            <a:r>
              <a:rPr sz="1000" spc="-20" dirty="0">
                <a:latin typeface="Garamond"/>
                <a:cs typeface="Garamond"/>
              </a:rPr>
              <a:t> </a:t>
            </a:r>
            <a:r>
              <a:rPr sz="1000" dirty="0">
                <a:latin typeface="Garamond"/>
                <a:cs typeface="Garamond"/>
              </a:rPr>
              <a:t>late</a:t>
            </a:r>
            <a:r>
              <a:rPr sz="1000" spc="-25" dirty="0">
                <a:latin typeface="Garamond"/>
                <a:cs typeface="Garamond"/>
              </a:rPr>
              <a:t> </a:t>
            </a:r>
            <a:r>
              <a:rPr sz="1000" spc="-20" dirty="0">
                <a:latin typeface="Garamond"/>
                <a:cs typeface="Garamond"/>
              </a:rPr>
              <a:t>afternoon/evening</a:t>
            </a:r>
            <a:r>
              <a:rPr sz="1000" spc="-25" dirty="0">
                <a:latin typeface="Garamond"/>
                <a:cs typeface="Garamond"/>
              </a:rPr>
              <a:t> </a:t>
            </a:r>
            <a:r>
              <a:rPr sz="1000" dirty="0">
                <a:latin typeface="Garamond"/>
                <a:cs typeface="Garamond"/>
              </a:rPr>
              <a:t>that</a:t>
            </a:r>
            <a:r>
              <a:rPr sz="1000" spc="-20" dirty="0">
                <a:latin typeface="Garamond"/>
                <a:cs typeface="Garamond"/>
              </a:rPr>
              <a:t> </a:t>
            </a:r>
            <a:r>
              <a:rPr sz="1000" dirty="0">
                <a:latin typeface="Garamond"/>
                <a:cs typeface="Garamond"/>
              </a:rPr>
              <a:t>day.</a:t>
            </a:r>
            <a:r>
              <a:rPr sz="1000" spc="-25" dirty="0">
                <a:latin typeface="Garamond"/>
                <a:cs typeface="Garamond"/>
              </a:rPr>
              <a:t> </a:t>
            </a:r>
            <a:r>
              <a:rPr sz="1000" dirty="0">
                <a:latin typeface="Garamond"/>
                <a:cs typeface="Garamond"/>
              </a:rPr>
              <a:t>I</a:t>
            </a:r>
            <a:r>
              <a:rPr sz="1000" spc="-25" dirty="0">
                <a:latin typeface="Garamond"/>
                <a:cs typeface="Garamond"/>
              </a:rPr>
              <a:t> </a:t>
            </a:r>
            <a:r>
              <a:rPr sz="1000" spc="-10" dirty="0">
                <a:latin typeface="Garamond"/>
                <a:cs typeface="Garamond"/>
              </a:rPr>
              <a:t>understood</a:t>
            </a:r>
            <a:r>
              <a:rPr sz="1000" spc="-20" dirty="0">
                <a:latin typeface="Garamond"/>
                <a:cs typeface="Garamond"/>
              </a:rPr>
              <a:t> </a:t>
            </a:r>
            <a:r>
              <a:rPr sz="1000" dirty="0">
                <a:latin typeface="Garamond"/>
                <a:cs typeface="Garamond"/>
              </a:rPr>
              <a:t>you</a:t>
            </a:r>
            <a:r>
              <a:rPr sz="1000" spc="-25" dirty="0">
                <a:latin typeface="Garamond"/>
                <a:cs typeface="Garamond"/>
              </a:rPr>
              <a:t> </a:t>
            </a:r>
            <a:r>
              <a:rPr sz="1000" spc="-10" dirty="0">
                <a:latin typeface="Garamond"/>
                <a:cs typeface="Garamond"/>
              </a:rPr>
              <a:t>requested</a:t>
            </a:r>
            <a:r>
              <a:rPr sz="1000" spc="-25" dirty="0">
                <a:latin typeface="Garamond"/>
                <a:cs typeface="Garamond"/>
              </a:rPr>
              <a:t> </a:t>
            </a:r>
            <a:r>
              <a:rPr sz="1000" dirty="0">
                <a:latin typeface="Garamond"/>
                <a:cs typeface="Garamond"/>
              </a:rPr>
              <a:t>the</a:t>
            </a:r>
            <a:r>
              <a:rPr sz="1000" spc="-20" dirty="0">
                <a:latin typeface="Garamond"/>
                <a:cs typeface="Garamond"/>
              </a:rPr>
              <a:t> day.</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12</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8" name="object 18"/>
          <p:cNvSpPr txBox="1"/>
          <p:nvPr/>
        </p:nvSpPr>
        <p:spPr>
          <a:xfrm>
            <a:off x="241300" y="59190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9" name="object 19"/>
          <p:cNvSpPr txBox="1"/>
          <p:nvPr/>
        </p:nvSpPr>
        <p:spPr>
          <a:xfrm>
            <a:off x="1130300" y="59190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12:45</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11/09/2024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01:04</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20" name="object 20"/>
          <p:cNvSpPr/>
          <p:nvPr/>
        </p:nvSpPr>
        <p:spPr>
          <a:xfrm>
            <a:off x="254000" y="81978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21" name="object 21"/>
          <p:cNvSpPr txBox="1"/>
          <p:nvPr/>
        </p:nvSpPr>
        <p:spPr>
          <a:xfrm>
            <a:off x="241300" y="8204454"/>
            <a:ext cx="7077075" cy="356870"/>
          </a:xfrm>
          <a:prstGeom prst="rect">
            <a:avLst/>
          </a:prstGeom>
        </p:spPr>
        <p:txBody>
          <a:bodyPr vert="horz" wrap="square" lIns="0" tIns="12700" rIns="0" bIns="0" rtlCol="0">
            <a:spAutoFit/>
          </a:bodyPr>
          <a:lstStyle/>
          <a:p>
            <a:pPr marL="12700" marR="5080">
              <a:lnSpc>
                <a:spcPct val="108700"/>
              </a:lnSpc>
              <a:spcBef>
                <a:spcPts val="100"/>
              </a:spcBef>
            </a:pPr>
            <a:r>
              <a:rPr sz="1000" dirty="0">
                <a:latin typeface="Garamond"/>
                <a:cs typeface="Garamond"/>
              </a:rPr>
              <a:t>I</a:t>
            </a:r>
            <a:r>
              <a:rPr sz="1000" spc="-35" dirty="0">
                <a:latin typeface="Garamond"/>
                <a:cs typeface="Garamond"/>
              </a:rPr>
              <a:t> </a:t>
            </a:r>
            <a:r>
              <a:rPr sz="1000" dirty="0">
                <a:latin typeface="Garamond"/>
                <a:cs typeface="Garamond"/>
              </a:rPr>
              <a:t>think</a:t>
            </a:r>
            <a:r>
              <a:rPr sz="1000" spc="-30" dirty="0">
                <a:latin typeface="Garamond"/>
                <a:cs typeface="Garamond"/>
              </a:rPr>
              <a:t> </a:t>
            </a:r>
            <a:r>
              <a:rPr sz="1000" dirty="0">
                <a:latin typeface="Garamond"/>
                <a:cs typeface="Garamond"/>
              </a:rPr>
              <a:t>the</a:t>
            </a:r>
            <a:r>
              <a:rPr sz="1000" spc="-35" dirty="0">
                <a:latin typeface="Garamond"/>
                <a:cs typeface="Garamond"/>
              </a:rPr>
              <a:t> </a:t>
            </a:r>
            <a:r>
              <a:rPr sz="1000" spc="-10" dirty="0">
                <a:latin typeface="Garamond"/>
                <a:cs typeface="Garamond"/>
              </a:rPr>
              <a:t>language</a:t>
            </a:r>
            <a:r>
              <a:rPr sz="1000" spc="-30" dirty="0">
                <a:latin typeface="Garamond"/>
                <a:cs typeface="Garamond"/>
              </a:rPr>
              <a:t> </a:t>
            </a:r>
            <a:r>
              <a:rPr sz="1000" spc="-20" dirty="0">
                <a:latin typeface="Garamond"/>
                <a:cs typeface="Garamond"/>
              </a:rPr>
              <a:t>is</a:t>
            </a:r>
            <a:r>
              <a:rPr sz="1000" spc="-35" dirty="0">
                <a:latin typeface="Garamond"/>
                <a:cs typeface="Garamond"/>
              </a:rPr>
              <a:t> </a:t>
            </a:r>
            <a:r>
              <a:rPr sz="1000" spc="-10" dirty="0">
                <a:latin typeface="Garamond"/>
                <a:cs typeface="Garamond"/>
              </a:rPr>
              <a:t>such</a:t>
            </a:r>
            <a:r>
              <a:rPr sz="1000" spc="-30" dirty="0">
                <a:latin typeface="Garamond"/>
                <a:cs typeface="Garamond"/>
              </a:rPr>
              <a:t> </a:t>
            </a:r>
            <a:r>
              <a:rPr sz="1000" dirty="0">
                <a:latin typeface="Garamond"/>
                <a:cs typeface="Garamond"/>
              </a:rPr>
              <a:t>that</a:t>
            </a:r>
            <a:r>
              <a:rPr sz="1000" spc="-35" dirty="0">
                <a:latin typeface="Garamond"/>
                <a:cs typeface="Garamond"/>
              </a:rPr>
              <a:t> </a:t>
            </a:r>
            <a:r>
              <a:rPr sz="1000" spc="-10" dirty="0">
                <a:latin typeface="Garamond"/>
                <a:cs typeface="Garamond"/>
              </a:rPr>
              <a:t>there</a:t>
            </a:r>
            <a:r>
              <a:rPr sz="1000" spc="-30" dirty="0">
                <a:latin typeface="Garamond"/>
                <a:cs typeface="Garamond"/>
              </a:rPr>
              <a:t> </a:t>
            </a:r>
            <a:r>
              <a:rPr sz="1000" spc="-20" dirty="0">
                <a:latin typeface="Garamond"/>
                <a:cs typeface="Garamond"/>
              </a:rPr>
              <a:t>is</a:t>
            </a:r>
            <a:r>
              <a:rPr sz="1000" spc="-35"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“token</a:t>
            </a:r>
            <a:r>
              <a:rPr sz="1000" spc="-35" dirty="0">
                <a:latin typeface="Garamond"/>
                <a:cs typeface="Garamond"/>
              </a:rPr>
              <a:t> </a:t>
            </a:r>
            <a:r>
              <a:rPr sz="1000" spc="-10" dirty="0">
                <a:latin typeface="Garamond"/>
                <a:cs typeface="Garamond"/>
              </a:rPr>
              <a:t>day”</a:t>
            </a:r>
            <a:r>
              <a:rPr sz="1000" spc="-30" dirty="0">
                <a:latin typeface="Garamond"/>
                <a:cs typeface="Garamond"/>
              </a:rPr>
              <a:t> </a:t>
            </a:r>
            <a:r>
              <a:rPr sz="1000" dirty="0">
                <a:latin typeface="Garamond"/>
                <a:cs typeface="Garamond"/>
              </a:rPr>
              <a:t>but</a:t>
            </a:r>
            <a:r>
              <a:rPr sz="1000" spc="-35" dirty="0">
                <a:latin typeface="Garamond"/>
                <a:cs typeface="Garamond"/>
              </a:rPr>
              <a:t> </a:t>
            </a:r>
            <a:r>
              <a:rPr sz="1000" dirty="0">
                <a:latin typeface="Garamond"/>
                <a:cs typeface="Garamond"/>
              </a:rPr>
              <a:t>we</a:t>
            </a:r>
            <a:r>
              <a:rPr sz="1000" spc="-30" dirty="0">
                <a:latin typeface="Garamond"/>
                <a:cs typeface="Garamond"/>
              </a:rPr>
              <a:t> </a:t>
            </a:r>
            <a:r>
              <a:rPr sz="1000" dirty="0">
                <a:latin typeface="Garamond"/>
                <a:cs typeface="Garamond"/>
              </a:rPr>
              <a:t>both</a:t>
            </a:r>
            <a:r>
              <a:rPr sz="1000" spc="-35" dirty="0">
                <a:latin typeface="Garamond"/>
                <a:cs typeface="Garamond"/>
              </a:rPr>
              <a:t> </a:t>
            </a:r>
            <a:r>
              <a:rPr sz="1000" dirty="0">
                <a:latin typeface="Garamond"/>
                <a:cs typeface="Garamond"/>
              </a:rPr>
              <a:t>adjust</a:t>
            </a:r>
            <a:r>
              <a:rPr sz="1000" spc="-30" dirty="0">
                <a:latin typeface="Garamond"/>
                <a:cs typeface="Garamond"/>
              </a:rPr>
              <a:t> as </a:t>
            </a:r>
            <a:r>
              <a:rPr sz="1000" spc="-10" dirty="0">
                <a:latin typeface="Garamond"/>
                <a:cs typeface="Garamond"/>
              </a:rPr>
              <a:t>needed.</a:t>
            </a:r>
            <a:r>
              <a:rPr sz="1000" spc="-35" dirty="0">
                <a:latin typeface="Garamond"/>
                <a:cs typeface="Garamond"/>
              </a:rPr>
              <a:t> </a:t>
            </a:r>
            <a:r>
              <a:rPr sz="1000" dirty="0">
                <a:latin typeface="Garamond"/>
                <a:cs typeface="Garamond"/>
              </a:rPr>
              <a:t>I</a:t>
            </a:r>
            <a:r>
              <a:rPr sz="1000" spc="-30" dirty="0">
                <a:latin typeface="Garamond"/>
                <a:cs typeface="Garamond"/>
              </a:rPr>
              <a:t> </a:t>
            </a:r>
            <a:r>
              <a:rPr sz="1000" spc="-10" dirty="0">
                <a:latin typeface="Garamond"/>
                <a:cs typeface="Garamond"/>
              </a:rPr>
              <a:t>hope</a:t>
            </a:r>
            <a:r>
              <a:rPr sz="1000" spc="-35" dirty="0">
                <a:latin typeface="Garamond"/>
                <a:cs typeface="Garamond"/>
              </a:rPr>
              <a:t> </a:t>
            </a:r>
            <a:r>
              <a:rPr sz="1000" dirty="0">
                <a:latin typeface="Garamond"/>
                <a:cs typeface="Garamond"/>
              </a:rPr>
              <a:t>that</a:t>
            </a:r>
            <a:r>
              <a:rPr sz="1000" spc="-30" dirty="0">
                <a:latin typeface="Garamond"/>
                <a:cs typeface="Garamond"/>
              </a:rPr>
              <a:t> </a:t>
            </a:r>
            <a:r>
              <a:rPr sz="1000" dirty="0">
                <a:latin typeface="Garamond"/>
                <a:cs typeface="Garamond"/>
              </a:rPr>
              <a:t>we</a:t>
            </a:r>
            <a:r>
              <a:rPr sz="1000" spc="-35" dirty="0">
                <a:latin typeface="Garamond"/>
                <a:cs typeface="Garamond"/>
              </a:rPr>
              <a:t> </a:t>
            </a:r>
            <a:r>
              <a:rPr sz="1000" dirty="0">
                <a:latin typeface="Garamond"/>
                <a:cs typeface="Garamond"/>
              </a:rPr>
              <a:t>would</a:t>
            </a:r>
            <a:r>
              <a:rPr sz="1000" spc="-30" dirty="0">
                <a:latin typeface="Garamond"/>
                <a:cs typeface="Garamond"/>
              </a:rPr>
              <a:t> </a:t>
            </a:r>
            <a:r>
              <a:rPr sz="1000" dirty="0">
                <a:latin typeface="Garamond"/>
                <a:cs typeface="Garamond"/>
              </a:rPr>
              <a:t>ideally</a:t>
            </a:r>
            <a:r>
              <a:rPr sz="1000" spc="-35" dirty="0">
                <a:latin typeface="Garamond"/>
                <a:cs typeface="Garamond"/>
              </a:rPr>
              <a:t> </a:t>
            </a:r>
            <a:r>
              <a:rPr sz="1000" dirty="0">
                <a:latin typeface="Garamond"/>
                <a:cs typeface="Garamond"/>
              </a:rPr>
              <a:t>try</a:t>
            </a:r>
            <a:r>
              <a:rPr sz="1000" spc="-30"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find</a:t>
            </a:r>
            <a:r>
              <a:rPr sz="1000" spc="-30" dirty="0">
                <a:latin typeface="Garamond"/>
                <a:cs typeface="Garamond"/>
              </a:rPr>
              <a:t> </a:t>
            </a:r>
            <a:r>
              <a:rPr sz="1000" spc="-20" dirty="0">
                <a:latin typeface="Garamond"/>
                <a:cs typeface="Garamond"/>
              </a:rPr>
              <a:t>a</a:t>
            </a:r>
            <a:r>
              <a:rPr sz="1000" spc="-35" dirty="0">
                <a:latin typeface="Garamond"/>
                <a:cs typeface="Garamond"/>
              </a:rPr>
              <a:t> </a:t>
            </a:r>
            <a:r>
              <a:rPr sz="1000" dirty="0">
                <a:latin typeface="Garamond"/>
                <a:cs typeface="Garamond"/>
              </a:rPr>
              <a:t>mid</a:t>
            </a:r>
            <a:r>
              <a:rPr sz="1000" spc="-30" dirty="0">
                <a:latin typeface="Garamond"/>
                <a:cs typeface="Garamond"/>
              </a:rPr>
              <a:t> </a:t>
            </a:r>
            <a:r>
              <a:rPr sz="1000" dirty="0">
                <a:latin typeface="Garamond"/>
                <a:cs typeface="Garamond"/>
              </a:rPr>
              <a:t>point</a:t>
            </a:r>
            <a:r>
              <a:rPr sz="1000" spc="-35" dirty="0">
                <a:latin typeface="Garamond"/>
                <a:cs typeface="Garamond"/>
              </a:rPr>
              <a:t> </a:t>
            </a:r>
            <a:r>
              <a:rPr sz="1000" spc="-10" dirty="0">
                <a:latin typeface="Garamond"/>
                <a:cs typeface="Garamond"/>
              </a:rPr>
              <a:t>between weekends</a:t>
            </a:r>
            <a:r>
              <a:rPr sz="1000" spc="-35" dirty="0">
                <a:latin typeface="Garamond"/>
                <a:cs typeface="Garamond"/>
              </a:rPr>
              <a:t> </a:t>
            </a:r>
            <a:r>
              <a:rPr sz="1000" spc="-10" dirty="0">
                <a:latin typeface="Garamond"/>
                <a:cs typeface="Garamond"/>
              </a:rPr>
              <a:t>rather</a:t>
            </a:r>
            <a:r>
              <a:rPr sz="1000" spc="-30" dirty="0">
                <a:latin typeface="Garamond"/>
                <a:cs typeface="Garamond"/>
              </a:rPr>
              <a:t> </a:t>
            </a:r>
            <a:r>
              <a:rPr sz="1000" dirty="0">
                <a:latin typeface="Garamond"/>
                <a:cs typeface="Garamond"/>
              </a:rPr>
              <a:t>than</a:t>
            </a:r>
            <a:r>
              <a:rPr sz="1000" spc="-30" dirty="0">
                <a:latin typeface="Garamond"/>
                <a:cs typeface="Garamond"/>
              </a:rPr>
              <a:t> </a:t>
            </a:r>
            <a:r>
              <a:rPr sz="1000" dirty="0">
                <a:latin typeface="Garamond"/>
                <a:cs typeface="Garamond"/>
              </a:rPr>
              <a:t>bunch</a:t>
            </a:r>
            <a:r>
              <a:rPr sz="1000" spc="-30" dirty="0">
                <a:latin typeface="Garamond"/>
                <a:cs typeface="Garamond"/>
              </a:rPr>
              <a:t> </a:t>
            </a:r>
            <a:r>
              <a:rPr sz="1000" dirty="0">
                <a:latin typeface="Garamond"/>
                <a:cs typeface="Garamond"/>
              </a:rPr>
              <a:t>them.</a:t>
            </a:r>
            <a:r>
              <a:rPr sz="1000" spc="-35" dirty="0">
                <a:latin typeface="Garamond"/>
                <a:cs typeface="Garamond"/>
              </a:rPr>
              <a:t> </a:t>
            </a:r>
            <a:r>
              <a:rPr sz="1000" dirty="0">
                <a:latin typeface="Garamond"/>
                <a:cs typeface="Garamond"/>
              </a:rPr>
              <a:t>Thanks</a:t>
            </a:r>
            <a:r>
              <a:rPr sz="1000" spc="-30" dirty="0">
                <a:latin typeface="Garamond"/>
                <a:cs typeface="Garamond"/>
              </a:rPr>
              <a:t> </a:t>
            </a:r>
            <a:r>
              <a:rPr sz="1000" spc="-20" dirty="0">
                <a:latin typeface="Garamond"/>
                <a:cs typeface="Garamond"/>
              </a:rPr>
              <a:t>for</a:t>
            </a:r>
            <a:r>
              <a:rPr sz="1000" spc="-30" dirty="0">
                <a:latin typeface="Garamond"/>
                <a:cs typeface="Garamond"/>
              </a:rPr>
              <a:t> </a:t>
            </a:r>
            <a:r>
              <a:rPr sz="1000" spc="-10" dirty="0">
                <a:latin typeface="Garamond"/>
                <a:cs typeface="Garamond"/>
              </a:rPr>
              <a:t>asking.</a:t>
            </a:r>
            <a:endParaRPr sz="1000">
              <a:latin typeface="Garamond"/>
              <a:cs typeface="Garamond"/>
            </a:endParaRPr>
          </a:p>
        </p:txBody>
      </p:sp>
      <p:sp>
        <p:nvSpPr>
          <p:cNvPr id="22" name="object 22"/>
          <p:cNvSpPr txBox="1"/>
          <p:nvPr/>
        </p:nvSpPr>
        <p:spPr>
          <a:xfrm>
            <a:off x="241300" y="73160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23" name="object 23"/>
          <p:cNvSpPr txBox="1"/>
          <p:nvPr/>
        </p:nvSpPr>
        <p:spPr>
          <a:xfrm>
            <a:off x="1130300" y="73160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11/09/2024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01:07</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11/09/2024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09:54</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24" name="object 24"/>
          <p:cNvPicPr/>
          <p:nvPr/>
        </p:nvPicPr>
        <p:blipFill>
          <a:blip r:embed="rId2" cstate="print"/>
          <a:stretch>
            <a:fillRect/>
          </a:stretch>
        </p:blipFill>
        <p:spPr>
          <a:xfrm>
            <a:off x="254000" y="9550400"/>
            <a:ext cx="889000" cy="153670"/>
          </a:xfrm>
          <a:prstGeom prst="rect">
            <a:avLst/>
          </a:prstGeom>
        </p:spPr>
      </p:pic>
      <p:sp>
        <p:nvSpPr>
          <p:cNvPr id="25" name="object 2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2</a:t>
            </a:fld>
            <a:r>
              <a:rPr spc="-35" dirty="0"/>
              <a:t> </a:t>
            </a:r>
            <a:r>
              <a:rPr spc="-20" dirty="0"/>
              <a:t>of</a:t>
            </a:r>
            <a:r>
              <a:rPr spc="-35" dirty="0"/>
              <a:t> </a:t>
            </a:r>
            <a:r>
              <a:rPr spc="-50" dirty="0"/>
              <a:t>9</a:t>
            </a:r>
          </a:p>
        </p:txBody>
      </p:sp>
      <p:sp>
        <p:nvSpPr>
          <p:cNvPr id="26" name="Rectangle 25">
            <a:extLst>
              <a:ext uri="{FF2B5EF4-FFF2-40B4-BE49-F238E27FC236}">
                <a16:creationId xmlns:a16="http://schemas.microsoft.com/office/drawing/2014/main" id="{A72C17AC-F152-689B-9195-1589A7491777}"/>
              </a:ext>
            </a:extLst>
          </p:cNvPr>
          <p:cNvSpPr/>
          <p:nvPr/>
        </p:nvSpPr>
        <p:spPr>
          <a:xfrm>
            <a:off x="152400" y="1860782"/>
            <a:ext cx="7385050" cy="356870"/>
          </a:xfrm>
          <a:custGeom>
            <a:avLst/>
            <a:gdLst>
              <a:gd name="connsiteX0" fmla="*/ 0 w 7385050"/>
              <a:gd name="connsiteY0" fmla="*/ 0 h 356870"/>
              <a:gd name="connsiteX1" fmla="*/ 671368 w 7385050"/>
              <a:gd name="connsiteY1" fmla="*/ 0 h 356870"/>
              <a:gd name="connsiteX2" fmla="*/ 1342736 w 7385050"/>
              <a:gd name="connsiteY2" fmla="*/ 0 h 356870"/>
              <a:gd name="connsiteX3" fmla="*/ 1866404 w 7385050"/>
              <a:gd name="connsiteY3" fmla="*/ 0 h 356870"/>
              <a:gd name="connsiteX4" fmla="*/ 2463921 w 7385050"/>
              <a:gd name="connsiteY4" fmla="*/ 0 h 356870"/>
              <a:gd name="connsiteX5" fmla="*/ 3209140 w 7385050"/>
              <a:gd name="connsiteY5" fmla="*/ 0 h 356870"/>
              <a:gd name="connsiteX6" fmla="*/ 3732807 w 7385050"/>
              <a:gd name="connsiteY6" fmla="*/ 0 h 356870"/>
              <a:gd name="connsiteX7" fmla="*/ 4551876 w 7385050"/>
              <a:gd name="connsiteY7" fmla="*/ 0 h 356870"/>
              <a:gd name="connsiteX8" fmla="*/ 5001693 w 7385050"/>
              <a:gd name="connsiteY8" fmla="*/ 0 h 356870"/>
              <a:gd name="connsiteX9" fmla="*/ 5746912 w 7385050"/>
              <a:gd name="connsiteY9" fmla="*/ 0 h 356870"/>
              <a:gd name="connsiteX10" fmla="*/ 6344429 w 7385050"/>
              <a:gd name="connsiteY10" fmla="*/ 0 h 356870"/>
              <a:gd name="connsiteX11" fmla="*/ 7385050 w 7385050"/>
              <a:gd name="connsiteY11" fmla="*/ 0 h 356870"/>
              <a:gd name="connsiteX12" fmla="*/ 7385050 w 7385050"/>
              <a:gd name="connsiteY12" fmla="*/ 356870 h 356870"/>
              <a:gd name="connsiteX13" fmla="*/ 6639831 w 7385050"/>
              <a:gd name="connsiteY13" fmla="*/ 356870 h 356870"/>
              <a:gd name="connsiteX14" fmla="*/ 5894613 w 7385050"/>
              <a:gd name="connsiteY14" fmla="*/ 356870 h 356870"/>
              <a:gd name="connsiteX15" fmla="*/ 5370945 w 7385050"/>
              <a:gd name="connsiteY15" fmla="*/ 356870 h 356870"/>
              <a:gd name="connsiteX16" fmla="*/ 4625727 w 7385050"/>
              <a:gd name="connsiteY16" fmla="*/ 356870 h 356870"/>
              <a:gd name="connsiteX17" fmla="*/ 4102060 w 7385050"/>
              <a:gd name="connsiteY17" fmla="*/ 356870 h 356870"/>
              <a:gd name="connsiteX18" fmla="*/ 3282990 w 7385050"/>
              <a:gd name="connsiteY18" fmla="*/ 356870 h 356870"/>
              <a:gd name="connsiteX19" fmla="*/ 2463921 w 7385050"/>
              <a:gd name="connsiteY19" fmla="*/ 356870 h 356870"/>
              <a:gd name="connsiteX20" fmla="*/ 1866404 w 7385050"/>
              <a:gd name="connsiteY20" fmla="*/ 356870 h 356870"/>
              <a:gd name="connsiteX21" fmla="*/ 1047334 w 7385050"/>
              <a:gd name="connsiteY21" fmla="*/ 356870 h 356870"/>
              <a:gd name="connsiteX22" fmla="*/ 0 w 7385050"/>
              <a:gd name="connsiteY22" fmla="*/ 356870 h 356870"/>
              <a:gd name="connsiteX23" fmla="*/ 0 w 7385050"/>
              <a:gd name="connsiteY23" fmla="*/ 0 h 35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85050" h="356870" fill="none" extrusionOk="0">
                <a:moveTo>
                  <a:pt x="0" y="0"/>
                </a:moveTo>
                <a:cubicBezTo>
                  <a:pt x="312752" y="-1299"/>
                  <a:pt x="453568" y="-27785"/>
                  <a:pt x="671368" y="0"/>
                </a:cubicBezTo>
                <a:cubicBezTo>
                  <a:pt x="889168" y="27785"/>
                  <a:pt x="1181374" y="9690"/>
                  <a:pt x="1342736" y="0"/>
                </a:cubicBezTo>
                <a:cubicBezTo>
                  <a:pt x="1504098" y="-9690"/>
                  <a:pt x="1691051" y="-14023"/>
                  <a:pt x="1866404" y="0"/>
                </a:cubicBezTo>
                <a:cubicBezTo>
                  <a:pt x="2041757" y="14023"/>
                  <a:pt x="2299096" y="25691"/>
                  <a:pt x="2463921" y="0"/>
                </a:cubicBezTo>
                <a:cubicBezTo>
                  <a:pt x="2628746" y="-25691"/>
                  <a:pt x="2971844" y="-30241"/>
                  <a:pt x="3209140" y="0"/>
                </a:cubicBezTo>
                <a:cubicBezTo>
                  <a:pt x="3446436" y="30241"/>
                  <a:pt x="3607596" y="-16048"/>
                  <a:pt x="3732807" y="0"/>
                </a:cubicBezTo>
                <a:cubicBezTo>
                  <a:pt x="3858018" y="16048"/>
                  <a:pt x="4212454" y="-40421"/>
                  <a:pt x="4551876" y="0"/>
                </a:cubicBezTo>
                <a:cubicBezTo>
                  <a:pt x="4891298" y="40421"/>
                  <a:pt x="4876730" y="-10106"/>
                  <a:pt x="5001693" y="0"/>
                </a:cubicBezTo>
                <a:cubicBezTo>
                  <a:pt x="5126656" y="10106"/>
                  <a:pt x="5570134" y="23920"/>
                  <a:pt x="5746912" y="0"/>
                </a:cubicBezTo>
                <a:cubicBezTo>
                  <a:pt x="5923690" y="-23920"/>
                  <a:pt x="6157538" y="-6036"/>
                  <a:pt x="6344429" y="0"/>
                </a:cubicBezTo>
                <a:cubicBezTo>
                  <a:pt x="6531320" y="6036"/>
                  <a:pt x="6927628" y="35800"/>
                  <a:pt x="7385050" y="0"/>
                </a:cubicBezTo>
                <a:cubicBezTo>
                  <a:pt x="7396504" y="101493"/>
                  <a:pt x="7401430" y="193904"/>
                  <a:pt x="7385050" y="356870"/>
                </a:cubicBezTo>
                <a:cubicBezTo>
                  <a:pt x="7131981" y="375928"/>
                  <a:pt x="6910124" y="381097"/>
                  <a:pt x="6639831" y="356870"/>
                </a:cubicBezTo>
                <a:cubicBezTo>
                  <a:pt x="6369538" y="332643"/>
                  <a:pt x="6212677" y="362940"/>
                  <a:pt x="5894613" y="356870"/>
                </a:cubicBezTo>
                <a:cubicBezTo>
                  <a:pt x="5576549" y="350800"/>
                  <a:pt x="5542410" y="371249"/>
                  <a:pt x="5370945" y="356870"/>
                </a:cubicBezTo>
                <a:cubicBezTo>
                  <a:pt x="5199480" y="342491"/>
                  <a:pt x="4925910" y="347416"/>
                  <a:pt x="4625727" y="356870"/>
                </a:cubicBezTo>
                <a:cubicBezTo>
                  <a:pt x="4325544" y="366324"/>
                  <a:pt x="4271219" y="337748"/>
                  <a:pt x="4102060" y="356870"/>
                </a:cubicBezTo>
                <a:cubicBezTo>
                  <a:pt x="3932901" y="375992"/>
                  <a:pt x="3486659" y="348325"/>
                  <a:pt x="3282990" y="356870"/>
                </a:cubicBezTo>
                <a:cubicBezTo>
                  <a:pt x="3079321" y="365416"/>
                  <a:pt x="2697379" y="317578"/>
                  <a:pt x="2463921" y="356870"/>
                </a:cubicBezTo>
                <a:cubicBezTo>
                  <a:pt x="2230463" y="396162"/>
                  <a:pt x="2064049" y="338761"/>
                  <a:pt x="1866404" y="356870"/>
                </a:cubicBezTo>
                <a:cubicBezTo>
                  <a:pt x="1668759" y="374979"/>
                  <a:pt x="1232333" y="386727"/>
                  <a:pt x="1047334" y="356870"/>
                </a:cubicBezTo>
                <a:cubicBezTo>
                  <a:pt x="862335" y="327014"/>
                  <a:pt x="278330" y="331084"/>
                  <a:pt x="0" y="356870"/>
                </a:cubicBezTo>
                <a:cubicBezTo>
                  <a:pt x="-3110" y="202005"/>
                  <a:pt x="13968" y="100648"/>
                  <a:pt x="0" y="0"/>
                </a:cubicBezTo>
                <a:close/>
              </a:path>
              <a:path w="7385050" h="356870"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384782" y="127152"/>
                  <a:pt x="7389897" y="256082"/>
                  <a:pt x="7385050" y="356870"/>
                </a:cubicBezTo>
                <a:cubicBezTo>
                  <a:pt x="7237179" y="381864"/>
                  <a:pt x="7033384" y="383701"/>
                  <a:pt x="6787532" y="356870"/>
                </a:cubicBezTo>
                <a:cubicBezTo>
                  <a:pt x="6541680" y="330039"/>
                  <a:pt x="6399130" y="380217"/>
                  <a:pt x="6190015" y="356870"/>
                </a:cubicBezTo>
                <a:cubicBezTo>
                  <a:pt x="5980900" y="333523"/>
                  <a:pt x="5846352" y="363729"/>
                  <a:pt x="5592497" y="356870"/>
                </a:cubicBezTo>
                <a:cubicBezTo>
                  <a:pt x="5338642" y="350011"/>
                  <a:pt x="5101886" y="371310"/>
                  <a:pt x="4921129" y="356870"/>
                </a:cubicBezTo>
                <a:cubicBezTo>
                  <a:pt x="4740372" y="342430"/>
                  <a:pt x="4479241" y="327561"/>
                  <a:pt x="4323611" y="356870"/>
                </a:cubicBezTo>
                <a:cubicBezTo>
                  <a:pt x="4167981" y="386179"/>
                  <a:pt x="3924191" y="356449"/>
                  <a:pt x="3726093" y="356870"/>
                </a:cubicBezTo>
                <a:cubicBezTo>
                  <a:pt x="3527995" y="357291"/>
                  <a:pt x="3342621" y="361276"/>
                  <a:pt x="3128576" y="356870"/>
                </a:cubicBezTo>
                <a:cubicBezTo>
                  <a:pt x="2914531" y="352464"/>
                  <a:pt x="2714647" y="344877"/>
                  <a:pt x="2604909" y="356870"/>
                </a:cubicBezTo>
                <a:cubicBezTo>
                  <a:pt x="2495171" y="368863"/>
                  <a:pt x="2204927" y="384763"/>
                  <a:pt x="1933540" y="356870"/>
                </a:cubicBezTo>
                <a:cubicBezTo>
                  <a:pt x="1662153" y="328977"/>
                  <a:pt x="1409848" y="375602"/>
                  <a:pt x="1262172" y="356870"/>
                </a:cubicBezTo>
                <a:cubicBezTo>
                  <a:pt x="1114496" y="338138"/>
                  <a:pt x="285809" y="367472"/>
                  <a:pt x="0" y="356870"/>
                </a:cubicBezTo>
                <a:cubicBezTo>
                  <a:pt x="-2036" y="257525"/>
                  <a:pt x="8352" y="71490"/>
                  <a:pt x="0" y="0"/>
                </a:cubicBezTo>
                <a:close/>
              </a:path>
            </a:pathLst>
          </a:custGeom>
          <a:solidFill>
            <a:srgbClr val="92D050">
              <a:alpha val="16078"/>
            </a:srgbClr>
          </a:solidFill>
          <a:ln>
            <a:solidFill>
              <a:srgbClr val="00B05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0AE9D46-8DC6-C177-D4A4-7C92CF2EFEA8}"/>
              </a:ext>
            </a:extLst>
          </p:cNvPr>
          <p:cNvSpPr/>
          <p:nvPr/>
        </p:nvSpPr>
        <p:spPr>
          <a:xfrm>
            <a:off x="120777" y="3343266"/>
            <a:ext cx="7385050" cy="621315"/>
          </a:xfrm>
          <a:custGeom>
            <a:avLst/>
            <a:gdLst>
              <a:gd name="connsiteX0" fmla="*/ 0 w 7385050"/>
              <a:gd name="connsiteY0" fmla="*/ 0 h 621315"/>
              <a:gd name="connsiteX1" fmla="*/ 671368 w 7385050"/>
              <a:gd name="connsiteY1" fmla="*/ 0 h 621315"/>
              <a:gd name="connsiteX2" fmla="*/ 1342736 w 7385050"/>
              <a:gd name="connsiteY2" fmla="*/ 0 h 621315"/>
              <a:gd name="connsiteX3" fmla="*/ 1866404 w 7385050"/>
              <a:gd name="connsiteY3" fmla="*/ 0 h 621315"/>
              <a:gd name="connsiteX4" fmla="*/ 2463921 w 7385050"/>
              <a:gd name="connsiteY4" fmla="*/ 0 h 621315"/>
              <a:gd name="connsiteX5" fmla="*/ 3209140 w 7385050"/>
              <a:gd name="connsiteY5" fmla="*/ 0 h 621315"/>
              <a:gd name="connsiteX6" fmla="*/ 3732807 w 7385050"/>
              <a:gd name="connsiteY6" fmla="*/ 0 h 621315"/>
              <a:gd name="connsiteX7" fmla="*/ 4551876 w 7385050"/>
              <a:gd name="connsiteY7" fmla="*/ 0 h 621315"/>
              <a:gd name="connsiteX8" fmla="*/ 5001693 w 7385050"/>
              <a:gd name="connsiteY8" fmla="*/ 0 h 621315"/>
              <a:gd name="connsiteX9" fmla="*/ 5746912 w 7385050"/>
              <a:gd name="connsiteY9" fmla="*/ 0 h 621315"/>
              <a:gd name="connsiteX10" fmla="*/ 6344429 w 7385050"/>
              <a:gd name="connsiteY10" fmla="*/ 0 h 621315"/>
              <a:gd name="connsiteX11" fmla="*/ 7385050 w 7385050"/>
              <a:gd name="connsiteY11" fmla="*/ 0 h 621315"/>
              <a:gd name="connsiteX12" fmla="*/ 7385050 w 7385050"/>
              <a:gd name="connsiteY12" fmla="*/ 621315 h 621315"/>
              <a:gd name="connsiteX13" fmla="*/ 6639831 w 7385050"/>
              <a:gd name="connsiteY13" fmla="*/ 621315 h 621315"/>
              <a:gd name="connsiteX14" fmla="*/ 5894613 w 7385050"/>
              <a:gd name="connsiteY14" fmla="*/ 621315 h 621315"/>
              <a:gd name="connsiteX15" fmla="*/ 5370945 w 7385050"/>
              <a:gd name="connsiteY15" fmla="*/ 621315 h 621315"/>
              <a:gd name="connsiteX16" fmla="*/ 4625727 w 7385050"/>
              <a:gd name="connsiteY16" fmla="*/ 621315 h 621315"/>
              <a:gd name="connsiteX17" fmla="*/ 4102060 w 7385050"/>
              <a:gd name="connsiteY17" fmla="*/ 621315 h 621315"/>
              <a:gd name="connsiteX18" fmla="*/ 3282990 w 7385050"/>
              <a:gd name="connsiteY18" fmla="*/ 621315 h 621315"/>
              <a:gd name="connsiteX19" fmla="*/ 2463921 w 7385050"/>
              <a:gd name="connsiteY19" fmla="*/ 621315 h 621315"/>
              <a:gd name="connsiteX20" fmla="*/ 1866404 w 7385050"/>
              <a:gd name="connsiteY20" fmla="*/ 621315 h 621315"/>
              <a:gd name="connsiteX21" fmla="*/ 1047334 w 7385050"/>
              <a:gd name="connsiteY21" fmla="*/ 621315 h 621315"/>
              <a:gd name="connsiteX22" fmla="*/ 0 w 7385050"/>
              <a:gd name="connsiteY22" fmla="*/ 621315 h 621315"/>
              <a:gd name="connsiteX23" fmla="*/ 0 w 7385050"/>
              <a:gd name="connsiteY23" fmla="*/ 0 h 62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85050" h="621315" fill="none" extrusionOk="0">
                <a:moveTo>
                  <a:pt x="0" y="0"/>
                </a:moveTo>
                <a:cubicBezTo>
                  <a:pt x="312752" y="-1299"/>
                  <a:pt x="453568" y="-27785"/>
                  <a:pt x="671368" y="0"/>
                </a:cubicBezTo>
                <a:cubicBezTo>
                  <a:pt x="889168" y="27785"/>
                  <a:pt x="1181374" y="9690"/>
                  <a:pt x="1342736" y="0"/>
                </a:cubicBezTo>
                <a:cubicBezTo>
                  <a:pt x="1504098" y="-9690"/>
                  <a:pt x="1691051" y="-14023"/>
                  <a:pt x="1866404" y="0"/>
                </a:cubicBezTo>
                <a:cubicBezTo>
                  <a:pt x="2041757" y="14023"/>
                  <a:pt x="2299096" y="25691"/>
                  <a:pt x="2463921" y="0"/>
                </a:cubicBezTo>
                <a:cubicBezTo>
                  <a:pt x="2628746" y="-25691"/>
                  <a:pt x="2971844" y="-30241"/>
                  <a:pt x="3209140" y="0"/>
                </a:cubicBezTo>
                <a:cubicBezTo>
                  <a:pt x="3446436" y="30241"/>
                  <a:pt x="3607596" y="-16048"/>
                  <a:pt x="3732807" y="0"/>
                </a:cubicBezTo>
                <a:cubicBezTo>
                  <a:pt x="3858018" y="16048"/>
                  <a:pt x="4212454" y="-40421"/>
                  <a:pt x="4551876" y="0"/>
                </a:cubicBezTo>
                <a:cubicBezTo>
                  <a:pt x="4891298" y="40421"/>
                  <a:pt x="4876730" y="-10106"/>
                  <a:pt x="5001693" y="0"/>
                </a:cubicBezTo>
                <a:cubicBezTo>
                  <a:pt x="5126656" y="10106"/>
                  <a:pt x="5570134" y="23920"/>
                  <a:pt x="5746912" y="0"/>
                </a:cubicBezTo>
                <a:cubicBezTo>
                  <a:pt x="5923690" y="-23920"/>
                  <a:pt x="6157538" y="-6036"/>
                  <a:pt x="6344429" y="0"/>
                </a:cubicBezTo>
                <a:cubicBezTo>
                  <a:pt x="6531320" y="6036"/>
                  <a:pt x="6927628" y="35800"/>
                  <a:pt x="7385050" y="0"/>
                </a:cubicBezTo>
                <a:cubicBezTo>
                  <a:pt x="7380140" y="250019"/>
                  <a:pt x="7388188" y="454809"/>
                  <a:pt x="7385050" y="621315"/>
                </a:cubicBezTo>
                <a:cubicBezTo>
                  <a:pt x="7131981" y="640373"/>
                  <a:pt x="6910124" y="645542"/>
                  <a:pt x="6639831" y="621315"/>
                </a:cubicBezTo>
                <a:cubicBezTo>
                  <a:pt x="6369538" y="597088"/>
                  <a:pt x="6212677" y="627385"/>
                  <a:pt x="5894613" y="621315"/>
                </a:cubicBezTo>
                <a:cubicBezTo>
                  <a:pt x="5576549" y="615245"/>
                  <a:pt x="5542410" y="635694"/>
                  <a:pt x="5370945" y="621315"/>
                </a:cubicBezTo>
                <a:cubicBezTo>
                  <a:pt x="5199480" y="606936"/>
                  <a:pt x="4925910" y="611861"/>
                  <a:pt x="4625727" y="621315"/>
                </a:cubicBezTo>
                <a:cubicBezTo>
                  <a:pt x="4325544" y="630769"/>
                  <a:pt x="4271219" y="602193"/>
                  <a:pt x="4102060" y="621315"/>
                </a:cubicBezTo>
                <a:cubicBezTo>
                  <a:pt x="3932901" y="640437"/>
                  <a:pt x="3486659" y="612770"/>
                  <a:pt x="3282990" y="621315"/>
                </a:cubicBezTo>
                <a:cubicBezTo>
                  <a:pt x="3079321" y="629861"/>
                  <a:pt x="2697379" y="582023"/>
                  <a:pt x="2463921" y="621315"/>
                </a:cubicBezTo>
                <a:cubicBezTo>
                  <a:pt x="2230463" y="660607"/>
                  <a:pt x="2064049" y="603206"/>
                  <a:pt x="1866404" y="621315"/>
                </a:cubicBezTo>
                <a:cubicBezTo>
                  <a:pt x="1668759" y="639424"/>
                  <a:pt x="1232333" y="651172"/>
                  <a:pt x="1047334" y="621315"/>
                </a:cubicBezTo>
                <a:cubicBezTo>
                  <a:pt x="862335" y="591459"/>
                  <a:pt x="278330" y="595529"/>
                  <a:pt x="0" y="621315"/>
                </a:cubicBezTo>
                <a:cubicBezTo>
                  <a:pt x="19673" y="312079"/>
                  <a:pt x="19383" y="299286"/>
                  <a:pt x="0" y="0"/>
                </a:cubicBezTo>
                <a:close/>
              </a:path>
              <a:path w="7385050" h="621315"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413520" y="127328"/>
                  <a:pt x="7396324" y="442095"/>
                  <a:pt x="7385050" y="621315"/>
                </a:cubicBezTo>
                <a:cubicBezTo>
                  <a:pt x="7237179" y="646309"/>
                  <a:pt x="7033384" y="648146"/>
                  <a:pt x="6787532" y="621315"/>
                </a:cubicBezTo>
                <a:cubicBezTo>
                  <a:pt x="6541680" y="594484"/>
                  <a:pt x="6399130" y="644662"/>
                  <a:pt x="6190015" y="621315"/>
                </a:cubicBezTo>
                <a:cubicBezTo>
                  <a:pt x="5980900" y="597968"/>
                  <a:pt x="5846352" y="628174"/>
                  <a:pt x="5592497" y="621315"/>
                </a:cubicBezTo>
                <a:cubicBezTo>
                  <a:pt x="5338642" y="614456"/>
                  <a:pt x="5101886" y="635755"/>
                  <a:pt x="4921129" y="621315"/>
                </a:cubicBezTo>
                <a:cubicBezTo>
                  <a:pt x="4740372" y="606875"/>
                  <a:pt x="4479241" y="592006"/>
                  <a:pt x="4323611" y="621315"/>
                </a:cubicBezTo>
                <a:cubicBezTo>
                  <a:pt x="4167981" y="650624"/>
                  <a:pt x="3924191" y="620894"/>
                  <a:pt x="3726093" y="621315"/>
                </a:cubicBezTo>
                <a:cubicBezTo>
                  <a:pt x="3527995" y="621736"/>
                  <a:pt x="3342621" y="625721"/>
                  <a:pt x="3128576" y="621315"/>
                </a:cubicBezTo>
                <a:cubicBezTo>
                  <a:pt x="2914531" y="616909"/>
                  <a:pt x="2714647" y="609322"/>
                  <a:pt x="2604909" y="621315"/>
                </a:cubicBezTo>
                <a:cubicBezTo>
                  <a:pt x="2495171" y="633308"/>
                  <a:pt x="2204927" y="649208"/>
                  <a:pt x="1933540" y="621315"/>
                </a:cubicBezTo>
                <a:cubicBezTo>
                  <a:pt x="1662153" y="593422"/>
                  <a:pt x="1409848" y="640047"/>
                  <a:pt x="1262172" y="621315"/>
                </a:cubicBezTo>
                <a:cubicBezTo>
                  <a:pt x="1114496" y="602583"/>
                  <a:pt x="285809" y="631917"/>
                  <a:pt x="0" y="621315"/>
                </a:cubicBezTo>
                <a:cubicBezTo>
                  <a:pt x="12523" y="312762"/>
                  <a:pt x="3853" y="276298"/>
                  <a:pt x="0" y="0"/>
                </a:cubicBezTo>
                <a:close/>
              </a:path>
            </a:pathLst>
          </a:custGeom>
          <a:solidFill>
            <a:srgbClr val="FFFF00">
              <a:alpha val="16078"/>
            </a:srgbClr>
          </a:solidFill>
          <a:ln>
            <a:solidFill>
              <a:srgbClr val="FF000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CE017E2-25A2-751B-1DD9-2BAC557C87C7}"/>
              </a:ext>
            </a:extLst>
          </p:cNvPr>
          <p:cNvSpPr/>
          <p:nvPr/>
        </p:nvSpPr>
        <p:spPr>
          <a:xfrm>
            <a:off x="96021" y="5019546"/>
            <a:ext cx="7385050" cy="695447"/>
          </a:xfrm>
          <a:custGeom>
            <a:avLst/>
            <a:gdLst>
              <a:gd name="connsiteX0" fmla="*/ 0 w 7385050"/>
              <a:gd name="connsiteY0" fmla="*/ 0 h 695447"/>
              <a:gd name="connsiteX1" fmla="*/ 671368 w 7385050"/>
              <a:gd name="connsiteY1" fmla="*/ 0 h 695447"/>
              <a:gd name="connsiteX2" fmla="*/ 1342736 w 7385050"/>
              <a:gd name="connsiteY2" fmla="*/ 0 h 695447"/>
              <a:gd name="connsiteX3" fmla="*/ 1866404 w 7385050"/>
              <a:gd name="connsiteY3" fmla="*/ 0 h 695447"/>
              <a:gd name="connsiteX4" fmla="*/ 2463921 w 7385050"/>
              <a:gd name="connsiteY4" fmla="*/ 0 h 695447"/>
              <a:gd name="connsiteX5" fmla="*/ 3209140 w 7385050"/>
              <a:gd name="connsiteY5" fmla="*/ 0 h 695447"/>
              <a:gd name="connsiteX6" fmla="*/ 3732807 w 7385050"/>
              <a:gd name="connsiteY6" fmla="*/ 0 h 695447"/>
              <a:gd name="connsiteX7" fmla="*/ 4551876 w 7385050"/>
              <a:gd name="connsiteY7" fmla="*/ 0 h 695447"/>
              <a:gd name="connsiteX8" fmla="*/ 5001693 w 7385050"/>
              <a:gd name="connsiteY8" fmla="*/ 0 h 695447"/>
              <a:gd name="connsiteX9" fmla="*/ 5746912 w 7385050"/>
              <a:gd name="connsiteY9" fmla="*/ 0 h 695447"/>
              <a:gd name="connsiteX10" fmla="*/ 6344429 w 7385050"/>
              <a:gd name="connsiteY10" fmla="*/ 0 h 695447"/>
              <a:gd name="connsiteX11" fmla="*/ 7385050 w 7385050"/>
              <a:gd name="connsiteY11" fmla="*/ 0 h 695447"/>
              <a:gd name="connsiteX12" fmla="*/ 7385050 w 7385050"/>
              <a:gd name="connsiteY12" fmla="*/ 695447 h 695447"/>
              <a:gd name="connsiteX13" fmla="*/ 6639831 w 7385050"/>
              <a:gd name="connsiteY13" fmla="*/ 695447 h 695447"/>
              <a:gd name="connsiteX14" fmla="*/ 5894613 w 7385050"/>
              <a:gd name="connsiteY14" fmla="*/ 695447 h 695447"/>
              <a:gd name="connsiteX15" fmla="*/ 5370945 w 7385050"/>
              <a:gd name="connsiteY15" fmla="*/ 695447 h 695447"/>
              <a:gd name="connsiteX16" fmla="*/ 4625727 w 7385050"/>
              <a:gd name="connsiteY16" fmla="*/ 695447 h 695447"/>
              <a:gd name="connsiteX17" fmla="*/ 4102060 w 7385050"/>
              <a:gd name="connsiteY17" fmla="*/ 695447 h 695447"/>
              <a:gd name="connsiteX18" fmla="*/ 3282990 w 7385050"/>
              <a:gd name="connsiteY18" fmla="*/ 695447 h 695447"/>
              <a:gd name="connsiteX19" fmla="*/ 2463921 w 7385050"/>
              <a:gd name="connsiteY19" fmla="*/ 695447 h 695447"/>
              <a:gd name="connsiteX20" fmla="*/ 1866404 w 7385050"/>
              <a:gd name="connsiteY20" fmla="*/ 695447 h 695447"/>
              <a:gd name="connsiteX21" fmla="*/ 1047334 w 7385050"/>
              <a:gd name="connsiteY21" fmla="*/ 695447 h 695447"/>
              <a:gd name="connsiteX22" fmla="*/ 0 w 7385050"/>
              <a:gd name="connsiteY22" fmla="*/ 695447 h 695447"/>
              <a:gd name="connsiteX23" fmla="*/ 0 w 7385050"/>
              <a:gd name="connsiteY23" fmla="*/ 0 h 6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85050" h="695447" fill="none" extrusionOk="0">
                <a:moveTo>
                  <a:pt x="0" y="0"/>
                </a:moveTo>
                <a:cubicBezTo>
                  <a:pt x="312752" y="-1299"/>
                  <a:pt x="453568" y="-27785"/>
                  <a:pt x="671368" y="0"/>
                </a:cubicBezTo>
                <a:cubicBezTo>
                  <a:pt x="889168" y="27785"/>
                  <a:pt x="1181374" y="9690"/>
                  <a:pt x="1342736" y="0"/>
                </a:cubicBezTo>
                <a:cubicBezTo>
                  <a:pt x="1504098" y="-9690"/>
                  <a:pt x="1691051" y="-14023"/>
                  <a:pt x="1866404" y="0"/>
                </a:cubicBezTo>
                <a:cubicBezTo>
                  <a:pt x="2041757" y="14023"/>
                  <a:pt x="2299096" y="25691"/>
                  <a:pt x="2463921" y="0"/>
                </a:cubicBezTo>
                <a:cubicBezTo>
                  <a:pt x="2628746" y="-25691"/>
                  <a:pt x="2971844" y="-30241"/>
                  <a:pt x="3209140" y="0"/>
                </a:cubicBezTo>
                <a:cubicBezTo>
                  <a:pt x="3446436" y="30241"/>
                  <a:pt x="3607596" y="-16048"/>
                  <a:pt x="3732807" y="0"/>
                </a:cubicBezTo>
                <a:cubicBezTo>
                  <a:pt x="3858018" y="16048"/>
                  <a:pt x="4212454" y="-40421"/>
                  <a:pt x="4551876" y="0"/>
                </a:cubicBezTo>
                <a:cubicBezTo>
                  <a:pt x="4891298" y="40421"/>
                  <a:pt x="4876730" y="-10106"/>
                  <a:pt x="5001693" y="0"/>
                </a:cubicBezTo>
                <a:cubicBezTo>
                  <a:pt x="5126656" y="10106"/>
                  <a:pt x="5570134" y="23920"/>
                  <a:pt x="5746912" y="0"/>
                </a:cubicBezTo>
                <a:cubicBezTo>
                  <a:pt x="5923690" y="-23920"/>
                  <a:pt x="6157538" y="-6036"/>
                  <a:pt x="6344429" y="0"/>
                </a:cubicBezTo>
                <a:cubicBezTo>
                  <a:pt x="6531320" y="6036"/>
                  <a:pt x="6927628" y="35800"/>
                  <a:pt x="7385050" y="0"/>
                </a:cubicBezTo>
                <a:cubicBezTo>
                  <a:pt x="7410941" y="147514"/>
                  <a:pt x="7407011" y="392594"/>
                  <a:pt x="7385050" y="695447"/>
                </a:cubicBezTo>
                <a:cubicBezTo>
                  <a:pt x="7131981" y="714505"/>
                  <a:pt x="6910124" y="719674"/>
                  <a:pt x="6639831" y="695447"/>
                </a:cubicBezTo>
                <a:cubicBezTo>
                  <a:pt x="6369538" y="671220"/>
                  <a:pt x="6212677" y="701517"/>
                  <a:pt x="5894613" y="695447"/>
                </a:cubicBezTo>
                <a:cubicBezTo>
                  <a:pt x="5576549" y="689377"/>
                  <a:pt x="5542410" y="709826"/>
                  <a:pt x="5370945" y="695447"/>
                </a:cubicBezTo>
                <a:cubicBezTo>
                  <a:pt x="5199480" y="681068"/>
                  <a:pt x="4925910" y="685993"/>
                  <a:pt x="4625727" y="695447"/>
                </a:cubicBezTo>
                <a:cubicBezTo>
                  <a:pt x="4325544" y="704901"/>
                  <a:pt x="4271219" y="676325"/>
                  <a:pt x="4102060" y="695447"/>
                </a:cubicBezTo>
                <a:cubicBezTo>
                  <a:pt x="3932901" y="714569"/>
                  <a:pt x="3486659" y="686902"/>
                  <a:pt x="3282990" y="695447"/>
                </a:cubicBezTo>
                <a:cubicBezTo>
                  <a:pt x="3079321" y="703993"/>
                  <a:pt x="2697379" y="656155"/>
                  <a:pt x="2463921" y="695447"/>
                </a:cubicBezTo>
                <a:cubicBezTo>
                  <a:pt x="2230463" y="734739"/>
                  <a:pt x="2064049" y="677338"/>
                  <a:pt x="1866404" y="695447"/>
                </a:cubicBezTo>
                <a:cubicBezTo>
                  <a:pt x="1668759" y="713556"/>
                  <a:pt x="1232333" y="725304"/>
                  <a:pt x="1047334" y="695447"/>
                </a:cubicBezTo>
                <a:cubicBezTo>
                  <a:pt x="862335" y="665591"/>
                  <a:pt x="278330" y="669661"/>
                  <a:pt x="0" y="695447"/>
                </a:cubicBezTo>
                <a:cubicBezTo>
                  <a:pt x="-23395" y="362368"/>
                  <a:pt x="-10658" y="166990"/>
                  <a:pt x="0" y="0"/>
                </a:cubicBezTo>
                <a:close/>
              </a:path>
              <a:path w="7385050" h="695447"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382143" y="194492"/>
                  <a:pt x="7387225" y="407219"/>
                  <a:pt x="7385050" y="695447"/>
                </a:cubicBezTo>
                <a:cubicBezTo>
                  <a:pt x="7237179" y="720441"/>
                  <a:pt x="7033384" y="722278"/>
                  <a:pt x="6787532" y="695447"/>
                </a:cubicBezTo>
                <a:cubicBezTo>
                  <a:pt x="6541680" y="668616"/>
                  <a:pt x="6399130" y="718794"/>
                  <a:pt x="6190015" y="695447"/>
                </a:cubicBezTo>
                <a:cubicBezTo>
                  <a:pt x="5980900" y="672100"/>
                  <a:pt x="5846352" y="702306"/>
                  <a:pt x="5592497" y="695447"/>
                </a:cubicBezTo>
                <a:cubicBezTo>
                  <a:pt x="5338642" y="688588"/>
                  <a:pt x="5101886" y="709887"/>
                  <a:pt x="4921129" y="695447"/>
                </a:cubicBezTo>
                <a:cubicBezTo>
                  <a:pt x="4740372" y="681007"/>
                  <a:pt x="4479241" y="666138"/>
                  <a:pt x="4323611" y="695447"/>
                </a:cubicBezTo>
                <a:cubicBezTo>
                  <a:pt x="4167981" y="724756"/>
                  <a:pt x="3924191" y="695026"/>
                  <a:pt x="3726093" y="695447"/>
                </a:cubicBezTo>
                <a:cubicBezTo>
                  <a:pt x="3527995" y="695868"/>
                  <a:pt x="3342621" y="699853"/>
                  <a:pt x="3128576" y="695447"/>
                </a:cubicBezTo>
                <a:cubicBezTo>
                  <a:pt x="2914531" y="691041"/>
                  <a:pt x="2714647" y="683454"/>
                  <a:pt x="2604909" y="695447"/>
                </a:cubicBezTo>
                <a:cubicBezTo>
                  <a:pt x="2495171" y="707440"/>
                  <a:pt x="2204927" y="723340"/>
                  <a:pt x="1933540" y="695447"/>
                </a:cubicBezTo>
                <a:cubicBezTo>
                  <a:pt x="1662153" y="667554"/>
                  <a:pt x="1409848" y="714179"/>
                  <a:pt x="1262172" y="695447"/>
                </a:cubicBezTo>
                <a:cubicBezTo>
                  <a:pt x="1114496" y="676715"/>
                  <a:pt x="285809" y="706049"/>
                  <a:pt x="0" y="695447"/>
                </a:cubicBezTo>
                <a:cubicBezTo>
                  <a:pt x="-7601" y="375653"/>
                  <a:pt x="6596" y="273523"/>
                  <a:pt x="0" y="0"/>
                </a:cubicBezTo>
                <a:close/>
              </a:path>
            </a:pathLst>
          </a:custGeom>
          <a:solidFill>
            <a:srgbClr val="92D050">
              <a:alpha val="16078"/>
            </a:srgbClr>
          </a:solidFill>
          <a:ln>
            <a:solidFill>
              <a:srgbClr val="00B05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17B10D-C079-D203-89B3-10A5F75D4364}"/>
              </a:ext>
            </a:extLst>
          </p:cNvPr>
          <p:cNvSpPr/>
          <p:nvPr/>
        </p:nvSpPr>
        <p:spPr>
          <a:xfrm>
            <a:off x="122464" y="6669691"/>
            <a:ext cx="7385050" cy="485775"/>
          </a:xfrm>
          <a:custGeom>
            <a:avLst/>
            <a:gdLst>
              <a:gd name="connsiteX0" fmla="*/ 0 w 7385050"/>
              <a:gd name="connsiteY0" fmla="*/ 0 h 485775"/>
              <a:gd name="connsiteX1" fmla="*/ 671368 w 7385050"/>
              <a:gd name="connsiteY1" fmla="*/ 0 h 485775"/>
              <a:gd name="connsiteX2" fmla="*/ 1342736 w 7385050"/>
              <a:gd name="connsiteY2" fmla="*/ 0 h 485775"/>
              <a:gd name="connsiteX3" fmla="*/ 1866404 w 7385050"/>
              <a:gd name="connsiteY3" fmla="*/ 0 h 485775"/>
              <a:gd name="connsiteX4" fmla="*/ 2463921 w 7385050"/>
              <a:gd name="connsiteY4" fmla="*/ 0 h 485775"/>
              <a:gd name="connsiteX5" fmla="*/ 3209140 w 7385050"/>
              <a:gd name="connsiteY5" fmla="*/ 0 h 485775"/>
              <a:gd name="connsiteX6" fmla="*/ 3732807 w 7385050"/>
              <a:gd name="connsiteY6" fmla="*/ 0 h 485775"/>
              <a:gd name="connsiteX7" fmla="*/ 4551876 w 7385050"/>
              <a:gd name="connsiteY7" fmla="*/ 0 h 485775"/>
              <a:gd name="connsiteX8" fmla="*/ 5001693 w 7385050"/>
              <a:gd name="connsiteY8" fmla="*/ 0 h 485775"/>
              <a:gd name="connsiteX9" fmla="*/ 5746912 w 7385050"/>
              <a:gd name="connsiteY9" fmla="*/ 0 h 485775"/>
              <a:gd name="connsiteX10" fmla="*/ 6344429 w 7385050"/>
              <a:gd name="connsiteY10" fmla="*/ 0 h 485775"/>
              <a:gd name="connsiteX11" fmla="*/ 7385050 w 7385050"/>
              <a:gd name="connsiteY11" fmla="*/ 0 h 485775"/>
              <a:gd name="connsiteX12" fmla="*/ 7385050 w 7385050"/>
              <a:gd name="connsiteY12" fmla="*/ 485775 h 485775"/>
              <a:gd name="connsiteX13" fmla="*/ 6639831 w 7385050"/>
              <a:gd name="connsiteY13" fmla="*/ 485775 h 485775"/>
              <a:gd name="connsiteX14" fmla="*/ 5894613 w 7385050"/>
              <a:gd name="connsiteY14" fmla="*/ 485775 h 485775"/>
              <a:gd name="connsiteX15" fmla="*/ 5370945 w 7385050"/>
              <a:gd name="connsiteY15" fmla="*/ 485775 h 485775"/>
              <a:gd name="connsiteX16" fmla="*/ 4625727 w 7385050"/>
              <a:gd name="connsiteY16" fmla="*/ 485775 h 485775"/>
              <a:gd name="connsiteX17" fmla="*/ 4102060 w 7385050"/>
              <a:gd name="connsiteY17" fmla="*/ 485775 h 485775"/>
              <a:gd name="connsiteX18" fmla="*/ 3282990 w 7385050"/>
              <a:gd name="connsiteY18" fmla="*/ 485775 h 485775"/>
              <a:gd name="connsiteX19" fmla="*/ 2463921 w 7385050"/>
              <a:gd name="connsiteY19" fmla="*/ 485775 h 485775"/>
              <a:gd name="connsiteX20" fmla="*/ 1866404 w 7385050"/>
              <a:gd name="connsiteY20" fmla="*/ 485775 h 485775"/>
              <a:gd name="connsiteX21" fmla="*/ 1047334 w 7385050"/>
              <a:gd name="connsiteY21" fmla="*/ 485775 h 485775"/>
              <a:gd name="connsiteX22" fmla="*/ 0 w 7385050"/>
              <a:gd name="connsiteY22" fmla="*/ 485775 h 485775"/>
              <a:gd name="connsiteX23" fmla="*/ 0 w 7385050"/>
              <a:gd name="connsiteY23"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85050" h="485775" fill="none" extrusionOk="0">
                <a:moveTo>
                  <a:pt x="0" y="0"/>
                </a:moveTo>
                <a:cubicBezTo>
                  <a:pt x="312752" y="-1299"/>
                  <a:pt x="453568" y="-27785"/>
                  <a:pt x="671368" y="0"/>
                </a:cubicBezTo>
                <a:cubicBezTo>
                  <a:pt x="889168" y="27785"/>
                  <a:pt x="1181374" y="9690"/>
                  <a:pt x="1342736" y="0"/>
                </a:cubicBezTo>
                <a:cubicBezTo>
                  <a:pt x="1504098" y="-9690"/>
                  <a:pt x="1691051" y="-14023"/>
                  <a:pt x="1866404" y="0"/>
                </a:cubicBezTo>
                <a:cubicBezTo>
                  <a:pt x="2041757" y="14023"/>
                  <a:pt x="2299096" y="25691"/>
                  <a:pt x="2463921" y="0"/>
                </a:cubicBezTo>
                <a:cubicBezTo>
                  <a:pt x="2628746" y="-25691"/>
                  <a:pt x="2971844" y="-30241"/>
                  <a:pt x="3209140" y="0"/>
                </a:cubicBezTo>
                <a:cubicBezTo>
                  <a:pt x="3446436" y="30241"/>
                  <a:pt x="3607596" y="-16048"/>
                  <a:pt x="3732807" y="0"/>
                </a:cubicBezTo>
                <a:cubicBezTo>
                  <a:pt x="3858018" y="16048"/>
                  <a:pt x="4212454" y="-40421"/>
                  <a:pt x="4551876" y="0"/>
                </a:cubicBezTo>
                <a:cubicBezTo>
                  <a:pt x="4891298" y="40421"/>
                  <a:pt x="4876730" y="-10106"/>
                  <a:pt x="5001693" y="0"/>
                </a:cubicBezTo>
                <a:cubicBezTo>
                  <a:pt x="5126656" y="10106"/>
                  <a:pt x="5570134" y="23920"/>
                  <a:pt x="5746912" y="0"/>
                </a:cubicBezTo>
                <a:cubicBezTo>
                  <a:pt x="5923690" y="-23920"/>
                  <a:pt x="6157538" y="-6036"/>
                  <a:pt x="6344429" y="0"/>
                </a:cubicBezTo>
                <a:cubicBezTo>
                  <a:pt x="6531320" y="6036"/>
                  <a:pt x="6927628" y="35800"/>
                  <a:pt x="7385050" y="0"/>
                </a:cubicBezTo>
                <a:cubicBezTo>
                  <a:pt x="7366055" y="117077"/>
                  <a:pt x="7388507" y="276267"/>
                  <a:pt x="7385050" y="485775"/>
                </a:cubicBezTo>
                <a:cubicBezTo>
                  <a:pt x="7131981" y="504833"/>
                  <a:pt x="6910124" y="510002"/>
                  <a:pt x="6639831" y="485775"/>
                </a:cubicBezTo>
                <a:cubicBezTo>
                  <a:pt x="6369538" y="461548"/>
                  <a:pt x="6212677" y="491845"/>
                  <a:pt x="5894613" y="485775"/>
                </a:cubicBezTo>
                <a:cubicBezTo>
                  <a:pt x="5576549" y="479705"/>
                  <a:pt x="5542410" y="500154"/>
                  <a:pt x="5370945" y="485775"/>
                </a:cubicBezTo>
                <a:cubicBezTo>
                  <a:pt x="5199480" y="471396"/>
                  <a:pt x="4925910" y="476321"/>
                  <a:pt x="4625727" y="485775"/>
                </a:cubicBezTo>
                <a:cubicBezTo>
                  <a:pt x="4325544" y="495229"/>
                  <a:pt x="4271219" y="466653"/>
                  <a:pt x="4102060" y="485775"/>
                </a:cubicBezTo>
                <a:cubicBezTo>
                  <a:pt x="3932901" y="504897"/>
                  <a:pt x="3486659" y="477230"/>
                  <a:pt x="3282990" y="485775"/>
                </a:cubicBezTo>
                <a:cubicBezTo>
                  <a:pt x="3079321" y="494321"/>
                  <a:pt x="2697379" y="446483"/>
                  <a:pt x="2463921" y="485775"/>
                </a:cubicBezTo>
                <a:cubicBezTo>
                  <a:pt x="2230463" y="525067"/>
                  <a:pt x="2064049" y="467666"/>
                  <a:pt x="1866404" y="485775"/>
                </a:cubicBezTo>
                <a:cubicBezTo>
                  <a:pt x="1668759" y="503884"/>
                  <a:pt x="1232333" y="515632"/>
                  <a:pt x="1047334" y="485775"/>
                </a:cubicBezTo>
                <a:cubicBezTo>
                  <a:pt x="862335" y="455919"/>
                  <a:pt x="278330" y="459989"/>
                  <a:pt x="0" y="485775"/>
                </a:cubicBezTo>
                <a:cubicBezTo>
                  <a:pt x="2447" y="325846"/>
                  <a:pt x="2823" y="165635"/>
                  <a:pt x="0" y="0"/>
                </a:cubicBezTo>
                <a:close/>
              </a:path>
              <a:path w="7385050" h="485775"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363795" y="141569"/>
                  <a:pt x="7364401" y="272294"/>
                  <a:pt x="7385050" y="485775"/>
                </a:cubicBezTo>
                <a:cubicBezTo>
                  <a:pt x="7237179" y="510769"/>
                  <a:pt x="7033384" y="512606"/>
                  <a:pt x="6787532" y="485775"/>
                </a:cubicBezTo>
                <a:cubicBezTo>
                  <a:pt x="6541680" y="458944"/>
                  <a:pt x="6399130" y="509122"/>
                  <a:pt x="6190015" y="485775"/>
                </a:cubicBezTo>
                <a:cubicBezTo>
                  <a:pt x="5980900" y="462428"/>
                  <a:pt x="5846352" y="492634"/>
                  <a:pt x="5592497" y="485775"/>
                </a:cubicBezTo>
                <a:cubicBezTo>
                  <a:pt x="5338642" y="478916"/>
                  <a:pt x="5101886" y="500215"/>
                  <a:pt x="4921129" y="485775"/>
                </a:cubicBezTo>
                <a:cubicBezTo>
                  <a:pt x="4740372" y="471335"/>
                  <a:pt x="4479241" y="456466"/>
                  <a:pt x="4323611" y="485775"/>
                </a:cubicBezTo>
                <a:cubicBezTo>
                  <a:pt x="4167981" y="515084"/>
                  <a:pt x="3924191" y="485354"/>
                  <a:pt x="3726093" y="485775"/>
                </a:cubicBezTo>
                <a:cubicBezTo>
                  <a:pt x="3527995" y="486196"/>
                  <a:pt x="3342621" y="490181"/>
                  <a:pt x="3128576" y="485775"/>
                </a:cubicBezTo>
                <a:cubicBezTo>
                  <a:pt x="2914531" y="481369"/>
                  <a:pt x="2714647" y="473782"/>
                  <a:pt x="2604909" y="485775"/>
                </a:cubicBezTo>
                <a:cubicBezTo>
                  <a:pt x="2495171" y="497768"/>
                  <a:pt x="2204927" y="513668"/>
                  <a:pt x="1933540" y="485775"/>
                </a:cubicBezTo>
                <a:cubicBezTo>
                  <a:pt x="1662153" y="457882"/>
                  <a:pt x="1409848" y="504507"/>
                  <a:pt x="1262172" y="485775"/>
                </a:cubicBezTo>
                <a:cubicBezTo>
                  <a:pt x="1114496" y="467043"/>
                  <a:pt x="285809" y="496377"/>
                  <a:pt x="0" y="485775"/>
                </a:cubicBezTo>
                <a:cubicBezTo>
                  <a:pt x="-4163" y="310513"/>
                  <a:pt x="16511" y="216009"/>
                  <a:pt x="0" y="0"/>
                </a:cubicBezTo>
                <a:close/>
              </a:path>
            </a:pathLst>
          </a:custGeom>
          <a:solidFill>
            <a:srgbClr val="FFFF00">
              <a:alpha val="16078"/>
            </a:srgbClr>
          </a:solidFill>
          <a:ln>
            <a:solidFill>
              <a:srgbClr val="FF000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120DEE-EFEF-9428-C13A-C2BD29083685}"/>
              </a:ext>
            </a:extLst>
          </p:cNvPr>
          <p:cNvSpPr/>
          <p:nvPr/>
        </p:nvSpPr>
        <p:spPr>
          <a:xfrm>
            <a:off x="4403671" y="4091341"/>
            <a:ext cx="3114040" cy="808848"/>
          </a:xfrm>
          <a:prstGeom prst="rect">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l"/>
            <a:r>
              <a:rPr lang="en-US" sz="1400" dirty="0"/>
              <a:t>You stay on Nov 25</a:t>
            </a:r>
            <a:r>
              <a:rPr lang="en-US" sz="1400" baseline="30000" dirty="0"/>
              <a:t>th</a:t>
            </a:r>
            <a:r>
              <a:rPr lang="en-US" sz="1400" dirty="0"/>
              <a:t> as the next date and begin discussing Mondays. The 11</a:t>
            </a:r>
            <a:r>
              <a:rPr lang="en-US" sz="1400" baseline="30000" dirty="0"/>
              <a:t>th</a:t>
            </a:r>
            <a:r>
              <a:rPr lang="en-US" sz="1400" dirty="0"/>
              <a:t> does not come up as an option again.</a:t>
            </a:r>
          </a:p>
        </p:txBody>
      </p:sp>
      <p:sp>
        <p:nvSpPr>
          <p:cNvPr id="32" name="Rectangle 31">
            <a:extLst>
              <a:ext uri="{FF2B5EF4-FFF2-40B4-BE49-F238E27FC236}">
                <a16:creationId xmlns:a16="http://schemas.microsoft.com/office/drawing/2014/main" id="{A5280F79-1EED-40A5-292B-A7A95C5DBD5D}"/>
              </a:ext>
            </a:extLst>
          </p:cNvPr>
          <p:cNvSpPr/>
          <p:nvPr/>
        </p:nvSpPr>
        <p:spPr>
          <a:xfrm>
            <a:off x="4378960" y="5802498"/>
            <a:ext cx="3114040" cy="808848"/>
          </a:xfrm>
          <a:prstGeom prst="rect">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l"/>
            <a:r>
              <a:rPr lang="en-US" sz="1400" dirty="0"/>
              <a:t>I confirm that I can’t see him on Monday the 11</a:t>
            </a:r>
            <a:r>
              <a:rPr lang="en-US" sz="1400" baseline="30000" dirty="0"/>
              <a:t>th,</a:t>
            </a:r>
            <a:r>
              <a:rPr lang="en-US" sz="1400" dirty="0"/>
              <a:t> and we are only talking about future Mondays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369316"/>
            <a:ext cx="7296150" cy="193040"/>
          </a:xfrm>
          <a:prstGeom prst="rect">
            <a:avLst/>
          </a:prstGeom>
        </p:spPr>
        <p:txBody>
          <a:bodyPr vert="horz" wrap="square" lIns="0" tIns="12700" rIns="0" bIns="0" rtlCol="0">
            <a:spAutoFit/>
          </a:bodyPr>
          <a:lstStyle/>
          <a:p>
            <a:pPr marL="12700">
              <a:lnSpc>
                <a:spcPct val="100000"/>
              </a:lnSpc>
              <a:spcBef>
                <a:spcPts val="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13</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3" name="object 3"/>
          <p:cNvSpPr/>
          <p:nvPr/>
        </p:nvSpPr>
        <p:spPr>
          <a:xfrm>
            <a:off x="254000" y="1454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4" name="object 4"/>
          <p:cNvSpPr txBox="1"/>
          <p:nvPr/>
        </p:nvSpPr>
        <p:spPr>
          <a:xfrm>
            <a:off x="241300" y="1474089"/>
            <a:ext cx="7296150" cy="485775"/>
          </a:xfrm>
          <a:prstGeom prst="rect">
            <a:avLst/>
          </a:prstGeom>
        </p:spPr>
        <p:txBody>
          <a:bodyPr vert="horz" wrap="square" lIns="0" tIns="12700" rIns="0" bIns="0" rtlCol="0">
            <a:spAutoFit/>
          </a:bodyPr>
          <a:lstStyle/>
          <a:p>
            <a:pPr marL="12700">
              <a:lnSpc>
                <a:spcPct val="100000"/>
              </a:lnSpc>
              <a:spcBef>
                <a:spcPts val="100"/>
              </a:spcBef>
            </a:pPr>
            <a:r>
              <a:rPr sz="1000" spc="-25" dirty="0">
                <a:latin typeface="Garamond"/>
                <a:cs typeface="Garamond"/>
              </a:rPr>
              <a:t>Is</a:t>
            </a:r>
            <a:r>
              <a:rPr sz="1000" spc="-30" dirty="0">
                <a:latin typeface="Garamond"/>
                <a:cs typeface="Garamond"/>
              </a:rPr>
              <a:t> </a:t>
            </a:r>
            <a:r>
              <a:rPr sz="1000" dirty="0">
                <a:latin typeface="Garamond"/>
                <a:cs typeface="Garamond"/>
              </a:rPr>
              <a:t>Adrian</a:t>
            </a:r>
            <a:r>
              <a:rPr sz="1000" spc="-30" dirty="0">
                <a:latin typeface="Garamond"/>
                <a:cs typeface="Garamond"/>
              </a:rPr>
              <a:t> </a:t>
            </a:r>
            <a:r>
              <a:rPr sz="1000" dirty="0">
                <a:latin typeface="Garamond"/>
                <a:cs typeface="Garamond"/>
              </a:rPr>
              <a:t>doing</a:t>
            </a:r>
            <a:r>
              <a:rPr sz="1000" spc="-30"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visit</a:t>
            </a:r>
            <a:r>
              <a:rPr sz="1000" spc="-30" dirty="0">
                <a:latin typeface="Garamond"/>
                <a:cs typeface="Garamond"/>
              </a:rPr>
              <a:t> </a:t>
            </a:r>
            <a:r>
              <a:rPr sz="1000" dirty="0">
                <a:latin typeface="Garamond"/>
                <a:cs typeface="Garamond"/>
              </a:rPr>
              <a:t>this</a:t>
            </a:r>
            <a:r>
              <a:rPr sz="1000" spc="-30" dirty="0">
                <a:latin typeface="Garamond"/>
                <a:cs typeface="Garamond"/>
              </a:rPr>
              <a:t> </a:t>
            </a:r>
            <a:r>
              <a:rPr sz="1000" dirty="0">
                <a:latin typeface="Garamond"/>
                <a:cs typeface="Garamond"/>
              </a:rPr>
              <a:t>Monday</a:t>
            </a:r>
            <a:r>
              <a:rPr sz="1000" spc="-30" dirty="0">
                <a:latin typeface="Garamond"/>
                <a:cs typeface="Garamond"/>
              </a:rPr>
              <a:t> </a:t>
            </a:r>
            <a:r>
              <a:rPr sz="1000" dirty="0">
                <a:latin typeface="Garamond"/>
                <a:cs typeface="Garamond"/>
              </a:rPr>
              <a:t>18</a:t>
            </a:r>
            <a:r>
              <a:rPr sz="1000" spc="-30" dirty="0">
                <a:latin typeface="Garamond"/>
                <a:cs typeface="Garamond"/>
              </a:rPr>
              <a:t> </a:t>
            </a:r>
            <a:r>
              <a:rPr sz="1000" dirty="0">
                <a:latin typeface="Garamond"/>
                <a:cs typeface="Garamond"/>
              </a:rPr>
              <a:t>and</a:t>
            </a:r>
            <a:r>
              <a:rPr sz="1000" spc="-30" dirty="0">
                <a:latin typeface="Garamond"/>
                <a:cs typeface="Garamond"/>
              </a:rPr>
              <a:t> </a:t>
            </a:r>
            <a:r>
              <a:rPr sz="1000" spc="-10" dirty="0">
                <a:latin typeface="Garamond"/>
                <a:cs typeface="Garamond"/>
              </a:rPr>
              <a:t>next</a:t>
            </a:r>
            <a:r>
              <a:rPr sz="1000" spc="-30" dirty="0">
                <a:latin typeface="Garamond"/>
                <a:cs typeface="Garamond"/>
              </a:rPr>
              <a:t> </a:t>
            </a:r>
            <a:r>
              <a:rPr sz="1000" dirty="0">
                <a:latin typeface="Garamond"/>
                <a:cs typeface="Garamond"/>
              </a:rPr>
              <a:t>Monday</a:t>
            </a:r>
            <a:r>
              <a:rPr sz="1000" spc="-30" dirty="0">
                <a:latin typeface="Garamond"/>
                <a:cs typeface="Garamond"/>
              </a:rPr>
              <a:t> </a:t>
            </a:r>
            <a:r>
              <a:rPr sz="1000" spc="-25" dirty="0">
                <a:latin typeface="Garamond"/>
                <a:cs typeface="Garamond"/>
              </a:rPr>
              <a:t>25</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14</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5" name="object 5"/>
          <p:cNvSpPr txBox="1"/>
          <p:nvPr/>
        </p:nvSpPr>
        <p:spPr>
          <a:xfrm>
            <a:off x="241300" y="572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6" name="object 6"/>
          <p:cNvSpPr txBox="1"/>
          <p:nvPr/>
        </p:nvSpPr>
        <p:spPr>
          <a:xfrm>
            <a:off x="1130300" y="5723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11/16/2024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01:18</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11/16/2024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01:19</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7" name="object 7"/>
          <p:cNvSpPr/>
          <p:nvPr/>
        </p:nvSpPr>
        <p:spPr>
          <a:xfrm>
            <a:off x="254000" y="2851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8" name="object 8"/>
          <p:cNvSpPr txBox="1"/>
          <p:nvPr/>
        </p:nvSpPr>
        <p:spPr>
          <a:xfrm>
            <a:off x="241300" y="2871089"/>
            <a:ext cx="7296150" cy="4857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What</a:t>
            </a:r>
            <a:r>
              <a:rPr sz="1000" spc="-20" dirty="0">
                <a:latin typeface="Garamond"/>
                <a:cs typeface="Garamond"/>
              </a:rPr>
              <a:t> </a:t>
            </a:r>
            <a:r>
              <a:rPr sz="1000" spc="-25" dirty="0">
                <a:latin typeface="Garamond"/>
                <a:cs typeface="Garamond"/>
              </a:rPr>
              <a:t>have</a:t>
            </a:r>
            <a:r>
              <a:rPr sz="1000" spc="-20" dirty="0">
                <a:latin typeface="Garamond"/>
                <a:cs typeface="Garamond"/>
              </a:rPr>
              <a:t> </a:t>
            </a:r>
            <a:r>
              <a:rPr sz="1000" dirty="0">
                <a:latin typeface="Garamond"/>
                <a:cs typeface="Garamond"/>
              </a:rPr>
              <a:t>you</a:t>
            </a:r>
            <a:r>
              <a:rPr sz="1000" spc="-20" dirty="0">
                <a:latin typeface="Garamond"/>
                <a:cs typeface="Garamond"/>
              </a:rPr>
              <a:t> </a:t>
            </a:r>
            <a:r>
              <a:rPr sz="1000" spc="-10" dirty="0">
                <a:latin typeface="Garamond"/>
                <a:cs typeface="Garamond"/>
              </a:rPr>
              <a:t>arranged</a:t>
            </a:r>
            <a:r>
              <a:rPr sz="1000" spc="-20" dirty="0">
                <a:latin typeface="Garamond"/>
                <a:cs typeface="Garamond"/>
              </a:rPr>
              <a:t> for?</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15</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9" name="object 9"/>
          <p:cNvSpPr txBox="1"/>
          <p:nvPr/>
        </p:nvSpPr>
        <p:spPr>
          <a:xfrm>
            <a:off x="241300" y="1969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0" name="object 10"/>
          <p:cNvSpPr txBox="1"/>
          <p:nvPr/>
        </p:nvSpPr>
        <p:spPr>
          <a:xfrm>
            <a:off x="1130300" y="1969389"/>
            <a:ext cx="2809240"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09:35</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10:15</a:t>
            </a:r>
            <a:r>
              <a:rPr sz="1000" i="1" spc="25"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1" name="object 11"/>
          <p:cNvSpPr/>
          <p:nvPr/>
        </p:nvSpPr>
        <p:spPr>
          <a:xfrm>
            <a:off x="254000" y="4248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2" name="object 12"/>
          <p:cNvSpPr txBox="1"/>
          <p:nvPr/>
        </p:nvSpPr>
        <p:spPr>
          <a:xfrm>
            <a:off x="241300" y="4268089"/>
            <a:ext cx="7296150" cy="4857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I</a:t>
            </a:r>
            <a:r>
              <a:rPr sz="1000" spc="-20" dirty="0">
                <a:latin typeface="Garamond"/>
                <a:cs typeface="Garamond"/>
              </a:rPr>
              <a:t> </a:t>
            </a:r>
            <a:r>
              <a:rPr sz="1000" spc="-10" dirty="0">
                <a:latin typeface="Garamond"/>
                <a:cs typeface="Garamond"/>
              </a:rPr>
              <a:t>understood</a:t>
            </a:r>
            <a:r>
              <a:rPr sz="1000" spc="-20" dirty="0">
                <a:latin typeface="Garamond"/>
                <a:cs typeface="Garamond"/>
              </a:rPr>
              <a:t> </a:t>
            </a:r>
            <a:r>
              <a:rPr sz="1000" dirty="0">
                <a:latin typeface="Garamond"/>
                <a:cs typeface="Garamond"/>
              </a:rPr>
              <a:t>you</a:t>
            </a:r>
            <a:r>
              <a:rPr sz="1000" spc="-20" dirty="0">
                <a:latin typeface="Garamond"/>
                <a:cs typeface="Garamond"/>
              </a:rPr>
              <a:t> </a:t>
            </a:r>
            <a:r>
              <a:rPr sz="1000" spc="-10" dirty="0">
                <a:latin typeface="Garamond"/>
                <a:cs typeface="Garamond"/>
              </a:rPr>
              <a:t>coordinate</a:t>
            </a:r>
            <a:r>
              <a:rPr sz="1000" spc="-20" dirty="0">
                <a:latin typeface="Garamond"/>
                <a:cs typeface="Garamond"/>
              </a:rPr>
              <a:t> </a:t>
            </a:r>
            <a:r>
              <a:rPr sz="1000" dirty="0">
                <a:latin typeface="Garamond"/>
                <a:cs typeface="Garamond"/>
              </a:rPr>
              <a:t>with</a:t>
            </a:r>
            <a:r>
              <a:rPr sz="1000" spc="-20" dirty="0">
                <a:latin typeface="Garamond"/>
                <a:cs typeface="Garamond"/>
              </a:rPr>
              <a:t> </a:t>
            </a:r>
            <a:r>
              <a:rPr sz="1000" dirty="0">
                <a:latin typeface="Garamond"/>
                <a:cs typeface="Garamond"/>
              </a:rPr>
              <a:t>Alan’s</a:t>
            </a:r>
            <a:r>
              <a:rPr sz="1000" spc="-15" dirty="0">
                <a:latin typeface="Garamond"/>
                <a:cs typeface="Garamond"/>
              </a:rPr>
              <a:t> </a:t>
            </a:r>
            <a:r>
              <a:rPr sz="1000" spc="-10" dirty="0">
                <a:latin typeface="Garamond"/>
                <a:cs typeface="Garamond"/>
              </a:rPr>
              <a:t>schedule.</a:t>
            </a:r>
            <a:r>
              <a:rPr sz="1000" spc="-20" dirty="0">
                <a:latin typeface="Garamond"/>
                <a:cs typeface="Garamond"/>
              </a:rPr>
              <a:t> </a:t>
            </a:r>
            <a:r>
              <a:rPr sz="1000" spc="-25" dirty="0">
                <a:latin typeface="Garamond"/>
                <a:cs typeface="Garamond"/>
              </a:rPr>
              <a:t>You</a:t>
            </a:r>
            <a:r>
              <a:rPr sz="1000" spc="-20" dirty="0">
                <a:latin typeface="Garamond"/>
                <a:cs typeface="Garamond"/>
              </a:rPr>
              <a:t> </a:t>
            </a:r>
            <a:r>
              <a:rPr sz="1000" spc="-10" dirty="0">
                <a:latin typeface="Garamond"/>
                <a:cs typeface="Garamond"/>
              </a:rPr>
              <a:t>had</a:t>
            </a:r>
            <a:r>
              <a:rPr sz="1000" spc="-20" dirty="0">
                <a:latin typeface="Garamond"/>
                <a:cs typeface="Garamond"/>
              </a:rPr>
              <a:t> </a:t>
            </a:r>
            <a:r>
              <a:rPr sz="1000" spc="-10" dirty="0">
                <a:latin typeface="Garamond"/>
                <a:cs typeface="Garamond"/>
              </a:rPr>
              <a:t>previously</a:t>
            </a:r>
            <a:r>
              <a:rPr sz="1000" spc="-20" dirty="0">
                <a:latin typeface="Garamond"/>
                <a:cs typeface="Garamond"/>
              </a:rPr>
              <a:t> </a:t>
            </a:r>
            <a:r>
              <a:rPr sz="1000" dirty="0">
                <a:latin typeface="Garamond"/>
                <a:cs typeface="Garamond"/>
              </a:rPr>
              <a:t>indicated</a:t>
            </a:r>
            <a:r>
              <a:rPr sz="1000" spc="-15" dirty="0">
                <a:latin typeface="Garamond"/>
                <a:cs typeface="Garamond"/>
              </a:rPr>
              <a:t> </a:t>
            </a:r>
            <a:r>
              <a:rPr sz="1000" dirty="0">
                <a:latin typeface="Garamond"/>
                <a:cs typeface="Garamond"/>
              </a:rPr>
              <a:t>not</a:t>
            </a:r>
            <a:r>
              <a:rPr sz="1000" spc="-20" dirty="0">
                <a:latin typeface="Garamond"/>
                <a:cs typeface="Garamond"/>
              </a:rPr>
              <a:t> </a:t>
            </a:r>
            <a:r>
              <a:rPr sz="1000" dirty="0">
                <a:latin typeface="Garamond"/>
                <a:cs typeface="Garamond"/>
              </a:rPr>
              <a:t>wanting</a:t>
            </a:r>
            <a:r>
              <a:rPr sz="1000" spc="-20" dirty="0">
                <a:latin typeface="Garamond"/>
                <a:cs typeface="Garamond"/>
              </a:rPr>
              <a:t> </a:t>
            </a:r>
            <a:r>
              <a:rPr sz="1000" dirty="0">
                <a:latin typeface="Garamond"/>
                <a:cs typeface="Garamond"/>
              </a:rPr>
              <a:t>to</a:t>
            </a:r>
            <a:r>
              <a:rPr sz="1000" spc="-20" dirty="0">
                <a:latin typeface="Garamond"/>
                <a:cs typeface="Garamond"/>
              </a:rPr>
              <a:t> </a:t>
            </a:r>
            <a:r>
              <a:rPr sz="1000" spc="-25" dirty="0">
                <a:latin typeface="Garamond"/>
                <a:cs typeface="Garamond"/>
              </a:rPr>
              <a:t>have</a:t>
            </a:r>
            <a:r>
              <a:rPr sz="1000" spc="-20" dirty="0">
                <a:latin typeface="Garamond"/>
                <a:cs typeface="Garamond"/>
              </a:rPr>
              <a:t> </a:t>
            </a:r>
            <a:r>
              <a:rPr sz="1000" spc="-10" dirty="0">
                <a:latin typeface="Garamond"/>
                <a:cs typeface="Garamond"/>
              </a:rPr>
              <a:t>alternatives</a:t>
            </a:r>
            <a:r>
              <a:rPr sz="1000" spc="-15" dirty="0">
                <a:latin typeface="Garamond"/>
                <a:cs typeface="Garamond"/>
              </a:rPr>
              <a:t> </a:t>
            </a:r>
            <a:r>
              <a:rPr sz="1000" dirty="0">
                <a:latin typeface="Garamond"/>
                <a:cs typeface="Garamond"/>
              </a:rPr>
              <a:t>in</a:t>
            </a:r>
            <a:r>
              <a:rPr sz="1000" spc="-20" dirty="0">
                <a:latin typeface="Garamond"/>
                <a:cs typeface="Garamond"/>
              </a:rPr>
              <a:t> </a:t>
            </a:r>
            <a:r>
              <a:rPr sz="1000" spc="-30" dirty="0">
                <a:latin typeface="Garamond"/>
                <a:cs typeface="Garamond"/>
              </a:rPr>
              <a:t>case</a:t>
            </a:r>
            <a:r>
              <a:rPr sz="1000" spc="-20" dirty="0">
                <a:latin typeface="Garamond"/>
                <a:cs typeface="Garamond"/>
              </a:rPr>
              <a:t> </a:t>
            </a:r>
            <a:r>
              <a:rPr sz="1000" dirty="0">
                <a:latin typeface="Garamond"/>
                <a:cs typeface="Garamond"/>
              </a:rPr>
              <a:t>Alan</a:t>
            </a:r>
            <a:r>
              <a:rPr sz="1000" spc="-20" dirty="0">
                <a:latin typeface="Garamond"/>
                <a:cs typeface="Garamond"/>
              </a:rPr>
              <a:t> was </a:t>
            </a:r>
            <a:r>
              <a:rPr sz="1000" spc="-10" dirty="0">
                <a:latin typeface="Garamond"/>
                <a:cs typeface="Garamond"/>
              </a:rPr>
              <a:t>unavailable.</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16</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3" name="object 13"/>
          <p:cNvSpPr txBox="1"/>
          <p:nvPr/>
        </p:nvSpPr>
        <p:spPr>
          <a:xfrm>
            <a:off x="241300" y="3366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4" name="object 14"/>
          <p:cNvSpPr txBox="1"/>
          <p:nvPr/>
        </p:nvSpPr>
        <p:spPr>
          <a:xfrm>
            <a:off x="1130300" y="3366389"/>
            <a:ext cx="270192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10:17</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10:18</a:t>
            </a:r>
            <a:r>
              <a:rPr sz="1000" i="1" spc="20" dirty="0">
                <a:latin typeface="Garamond"/>
                <a:cs typeface="Garamond"/>
              </a:rPr>
              <a:t> </a:t>
            </a:r>
            <a:r>
              <a:rPr sz="1000" i="1" spc="-25" dirty="0">
                <a:latin typeface="Garamond"/>
                <a:cs typeface="Garamond"/>
              </a:rPr>
              <a:t>AM</a:t>
            </a:r>
            <a:r>
              <a:rPr sz="1000" spc="-2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5" name="object 15"/>
          <p:cNvSpPr/>
          <p:nvPr/>
        </p:nvSpPr>
        <p:spPr>
          <a:xfrm>
            <a:off x="254000" y="5645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6" name="object 16"/>
          <p:cNvSpPr txBox="1"/>
          <p:nvPr/>
        </p:nvSpPr>
        <p:spPr>
          <a:xfrm>
            <a:off x="241300" y="5651754"/>
            <a:ext cx="7296150" cy="829310"/>
          </a:xfrm>
          <a:prstGeom prst="rect">
            <a:avLst/>
          </a:prstGeom>
        </p:spPr>
        <p:txBody>
          <a:bodyPr vert="horz" wrap="square" lIns="0" tIns="12700" rIns="0" bIns="0" rtlCol="0">
            <a:spAutoFit/>
          </a:bodyPr>
          <a:lstStyle/>
          <a:p>
            <a:pPr marL="12700" marR="271145">
              <a:lnSpc>
                <a:spcPct val="108800"/>
              </a:lnSpc>
              <a:spcBef>
                <a:spcPts val="100"/>
              </a:spcBef>
            </a:pPr>
            <a:r>
              <a:rPr sz="1000" dirty="0">
                <a:latin typeface="Garamond"/>
                <a:cs typeface="Garamond"/>
              </a:rPr>
              <a:t>Alan</a:t>
            </a:r>
            <a:r>
              <a:rPr sz="1000" spc="-35" dirty="0">
                <a:latin typeface="Garamond"/>
                <a:cs typeface="Garamond"/>
              </a:rPr>
              <a:t> </a:t>
            </a:r>
            <a:r>
              <a:rPr sz="1000" spc="-20" dirty="0">
                <a:latin typeface="Garamond"/>
                <a:cs typeface="Garamond"/>
              </a:rPr>
              <a:t>is</a:t>
            </a:r>
            <a:r>
              <a:rPr sz="1000" spc="-35"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red</a:t>
            </a:r>
            <a:r>
              <a:rPr sz="1000" spc="-35" dirty="0">
                <a:latin typeface="Garamond"/>
                <a:cs typeface="Garamond"/>
              </a:rPr>
              <a:t> </a:t>
            </a:r>
            <a:r>
              <a:rPr sz="1000" spc="-10" dirty="0">
                <a:latin typeface="Garamond"/>
                <a:cs typeface="Garamond"/>
              </a:rPr>
              <a:t>herring.</a:t>
            </a:r>
            <a:r>
              <a:rPr sz="1000" spc="-30" dirty="0">
                <a:latin typeface="Garamond"/>
                <a:cs typeface="Garamond"/>
              </a:rPr>
              <a:t> </a:t>
            </a:r>
            <a:r>
              <a:rPr sz="1000" dirty="0">
                <a:latin typeface="Garamond"/>
                <a:cs typeface="Garamond"/>
              </a:rPr>
              <a:t>I</a:t>
            </a:r>
            <a:r>
              <a:rPr sz="1000" spc="-35" dirty="0">
                <a:latin typeface="Garamond"/>
                <a:cs typeface="Garamond"/>
              </a:rPr>
              <a:t> </a:t>
            </a:r>
            <a:r>
              <a:rPr sz="1000" spc="-25" dirty="0">
                <a:latin typeface="Garamond"/>
                <a:cs typeface="Garamond"/>
              </a:rPr>
              <a:t>have</a:t>
            </a:r>
            <a:r>
              <a:rPr sz="1000" spc="-30" dirty="0">
                <a:latin typeface="Garamond"/>
                <a:cs typeface="Garamond"/>
              </a:rPr>
              <a:t> </a:t>
            </a:r>
            <a:r>
              <a:rPr sz="1000" dirty="0">
                <a:latin typeface="Garamond"/>
                <a:cs typeface="Garamond"/>
              </a:rPr>
              <a:t>no</a:t>
            </a:r>
            <a:r>
              <a:rPr sz="1000" spc="-35" dirty="0">
                <a:latin typeface="Garamond"/>
                <a:cs typeface="Garamond"/>
              </a:rPr>
              <a:t> </a:t>
            </a:r>
            <a:r>
              <a:rPr sz="1000" dirty="0">
                <a:latin typeface="Garamond"/>
                <a:cs typeface="Garamond"/>
              </a:rPr>
              <a:t>control</a:t>
            </a:r>
            <a:r>
              <a:rPr sz="1000" spc="-35" dirty="0">
                <a:latin typeface="Garamond"/>
                <a:cs typeface="Garamond"/>
              </a:rPr>
              <a:t> </a:t>
            </a:r>
            <a:r>
              <a:rPr sz="1000" spc="-25" dirty="0">
                <a:latin typeface="Garamond"/>
                <a:cs typeface="Garamond"/>
              </a:rPr>
              <a:t>over</a:t>
            </a:r>
            <a:r>
              <a:rPr sz="1000" spc="-30" dirty="0">
                <a:latin typeface="Garamond"/>
                <a:cs typeface="Garamond"/>
              </a:rPr>
              <a:t> </a:t>
            </a:r>
            <a:r>
              <a:rPr sz="1000" dirty="0">
                <a:latin typeface="Garamond"/>
                <a:cs typeface="Garamond"/>
              </a:rPr>
              <a:t>when</a:t>
            </a:r>
            <a:r>
              <a:rPr sz="1000" spc="-35" dirty="0">
                <a:latin typeface="Garamond"/>
                <a:cs typeface="Garamond"/>
              </a:rPr>
              <a:t> </a:t>
            </a:r>
            <a:r>
              <a:rPr sz="1000" dirty="0">
                <a:latin typeface="Garamond"/>
                <a:cs typeface="Garamond"/>
              </a:rPr>
              <a:t>you</a:t>
            </a:r>
            <a:r>
              <a:rPr sz="1000" spc="-30" dirty="0">
                <a:latin typeface="Garamond"/>
                <a:cs typeface="Garamond"/>
              </a:rPr>
              <a:t> </a:t>
            </a:r>
            <a:r>
              <a:rPr sz="1000" dirty="0">
                <a:latin typeface="Garamond"/>
                <a:cs typeface="Garamond"/>
              </a:rPr>
              <a:t>permit</a:t>
            </a:r>
            <a:r>
              <a:rPr sz="1000" spc="-35" dirty="0">
                <a:latin typeface="Garamond"/>
                <a:cs typeface="Garamond"/>
              </a:rPr>
              <a:t> </a:t>
            </a:r>
            <a:r>
              <a:rPr sz="1000" dirty="0">
                <a:latin typeface="Garamond"/>
                <a:cs typeface="Garamond"/>
              </a:rPr>
              <a:t>Adrian</a:t>
            </a:r>
            <a:r>
              <a:rPr sz="1000" spc="-30" dirty="0">
                <a:latin typeface="Garamond"/>
                <a:cs typeface="Garamond"/>
              </a:rPr>
              <a:t> </a:t>
            </a:r>
            <a:r>
              <a:rPr sz="1000" dirty="0">
                <a:latin typeface="Garamond"/>
                <a:cs typeface="Garamond"/>
              </a:rPr>
              <a:t>to</a:t>
            </a:r>
            <a:r>
              <a:rPr sz="1000" spc="-35" dirty="0">
                <a:latin typeface="Garamond"/>
                <a:cs typeface="Garamond"/>
              </a:rPr>
              <a:t> </a:t>
            </a:r>
            <a:r>
              <a:rPr sz="1000" spc="-10" dirty="0">
                <a:latin typeface="Garamond"/>
                <a:cs typeface="Garamond"/>
              </a:rPr>
              <a:t>spend</a:t>
            </a:r>
            <a:r>
              <a:rPr sz="1000" spc="-35" dirty="0">
                <a:latin typeface="Garamond"/>
                <a:cs typeface="Garamond"/>
              </a:rPr>
              <a:t> </a:t>
            </a:r>
            <a:r>
              <a:rPr sz="1000" dirty="0">
                <a:latin typeface="Garamond"/>
                <a:cs typeface="Garamond"/>
              </a:rPr>
              <a:t>time</a:t>
            </a:r>
            <a:r>
              <a:rPr sz="1000" spc="-30" dirty="0">
                <a:latin typeface="Garamond"/>
                <a:cs typeface="Garamond"/>
              </a:rPr>
              <a:t> </a:t>
            </a:r>
            <a:r>
              <a:rPr sz="1000" dirty="0">
                <a:latin typeface="Garamond"/>
                <a:cs typeface="Garamond"/>
              </a:rPr>
              <a:t>with</a:t>
            </a:r>
            <a:r>
              <a:rPr sz="1000" spc="-35" dirty="0">
                <a:latin typeface="Garamond"/>
                <a:cs typeface="Garamond"/>
              </a:rPr>
              <a:t> </a:t>
            </a:r>
            <a:r>
              <a:rPr sz="1000" spc="-10" dirty="0">
                <a:latin typeface="Garamond"/>
                <a:cs typeface="Garamond"/>
              </a:rPr>
              <a:t>me.</a:t>
            </a:r>
            <a:r>
              <a:rPr sz="1000" spc="-30" dirty="0">
                <a:latin typeface="Garamond"/>
                <a:cs typeface="Garamond"/>
              </a:rPr>
              <a:t> </a:t>
            </a:r>
            <a:r>
              <a:rPr sz="1000" spc="-25" dirty="0">
                <a:latin typeface="Garamond"/>
                <a:cs typeface="Garamond"/>
              </a:rPr>
              <a:t>You</a:t>
            </a:r>
            <a:r>
              <a:rPr sz="1000" spc="-35" dirty="0">
                <a:latin typeface="Garamond"/>
                <a:cs typeface="Garamond"/>
              </a:rPr>
              <a:t> </a:t>
            </a:r>
            <a:r>
              <a:rPr sz="1000" dirty="0">
                <a:latin typeface="Garamond"/>
                <a:cs typeface="Garamond"/>
              </a:rPr>
              <a:t>did</a:t>
            </a:r>
            <a:r>
              <a:rPr sz="1000" spc="-30" dirty="0">
                <a:latin typeface="Garamond"/>
                <a:cs typeface="Garamond"/>
              </a:rPr>
              <a:t> </a:t>
            </a:r>
            <a:r>
              <a:rPr sz="1000" dirty="0">
                <a:latin typeface="Garamond"/>
                <a:cs typeface="Garamond"/>
              </a:rPr>
              <a:t>not</a:t>
            </a:r>
            <a:r>
              <a:rPr sz="1000" spc="-35" dirty="0">
                <a:latin typeface="Garamond"/>
                <a:cs typeface="Garamond"/>
              </a:rPr>
              <a:t> </a:t>
            </a:r>
            <a:r>
              <a:rPr sz="1000" spc="-10" dirty="0">
                <a:latin typeface="Garamond"/>
                <a:cs typeface="Garamond"/>
              </a:rPr>
              <a:t>start</a:t>
            </a:r>
            <a:r>
              <a:rPr sz="1000" spc="-30" dirty="0">
                <a:latin typeface="Garamond"/>
                <a:cs typeface="Garamond"/>
              </a:rPr>
              <a:t> </a:t>
            </a:r>
            <a:r>
              <a:rPr sz="1000" dirty="0">
                <a:latin typeface="Garamond"/>
                <a:cs typeface="Garamond"/>
              </a:rPr>
              <a:t>till</a:t>
            </a:r>
            <a:r>
              <a:rPr sz="1000" spc="-35" dirty="0">
                <a:latin typeface="Garamond"/>
                <a:cs typeface="Garamond"/>
              </a:rPr>
              <a:t> </a:t>
            </a:r>
            <a:r>
              <a:rPr sz="1000" dirty="0">
                <a:latin typeface="Garamond"/>
                <a:cs typeface="Garamond"/>
              </a:rPr>
              <a:t>the</a:t>
            </a:r>
            <a:r>
              <a:rPr sz="1000" spc="-35" dirty="0">
                <a:latin typeface="Garamond"/>
                <a:cs typeface="Garamond"/>
              </a:rPr>
              <a:t> </a:t>
            </a:r>
            <a:r>
              <a:rPr sz="1000" spc="-10" dirty="0">
                <a:latin typeface="Garamond"/>
                <a:cs typeface="Garamond"/>
              </a:rPr>
              <a:t>week</a:t>
            </a:r>
            <a:r>
              <a:rPr sz="1000" spc="-30" dirty="0">
                <a:latin typeface="Garamond"/>
                <a:cs typeface="Garamond"/>
              </a:rPr>
              <a:t> </a:t>
            </a:r>
            <a:r>
              <a:rPr sz="1000" spc="-10" dirty="0">
                <a:latin typeface="Garamond"/>
                <a:cs typeface="Garamond"/>
              </a:rPr>
              <a:t>after</a:t>
            </a:r>
            <a:r>
              <a:rPr sz="1000" spc="-35" dirty="0">
                <a:latin typeface="Garamond"/>
                <a:cs typeface="Garamond"/>
              </a:rPr>
              <a:t> </a:t>
            </a:r>
            <a:r>
              <a:rPr sz="1000" dirty="0">
                <a:latin typeface="Garamond"/>
                <a:cs typeface="Garamond"/>
              </a:rPr>
              <a:t>our</a:t>
            </a:r>
            <a:r>
              <a:rPr sz="1000" spc="-30" dirty="0">
                <a:latin typeface="Garamond"/>
                <a:cs typeface="Garamond"/>
              </a:rPr>
              <a:t> </a:t>
            </a:r>
            <a:r>
              <a:rPr sz="1000" spc="-10" dirty="0">
                <a:latin typeface="Garamond"/>
                <a:cs typeface="Garamond"/>
              </a:rPr>
              <a:t>negotiated agreement.</a:t>
            </a:r>
            <a:r>
              <a:rPr sz="1000" spc="-30" dirty="0">
                <a:latin typeface="Garamond"/>
                <a:cs typeface="Garamond"/>
              </a:rPr>
              <a:t> </a:t>
            </a:r>
            <a:r>
              <a:rPr sz="1000" dirty="0">
                <a:latin typeface="Garamond"/>
                <a:cs typeface="Garamond"/>
              </a:rPr>
              <a:t>And</a:t>
            </a:r>
            <a:r>
              <a:rPr sz="1000" spc="-30" dirty="0">
                <a:latin typeface="Garamond"/>
                <a:cs typeface="Garamond"/>
              </a:rPr>
              <a:t> </a:t>
            </a:r>
            <a:r>
              <a:rPr sz="1000" dirty="0">
                <a:latin typeface="Garamond"/>
                <a:cs typeface="Garamond"/>
              </a:rPr>
              <a:t>then</a:t>
            </a:r>
            <a:r>
              <a:rPr sz="1000" spc="-30" dirty="0">
                <a:latin typeface="Garamond"/>
                <a:cs typeface="Garamond"/>
              </a:rPr>
              <a:t> </a:t>
            </a:r>
            <a:r>
              <a:rPr sz="1000" dirty="0">
                <a:latin typeface="Garamond"/>
                <a:cs typeface="Garamond"/>
              </a:rPr>
              <a:t>would</a:t>
            </a:r>
            <a:r>
              <a:rPr sz="1000" spc="-30" dirty="0">
                <a:latin typeface="Garamond"/>
                <a:cs typeface="Garamond"/>
              </a:rPr>
              <a:t> </a:t>
            </a:r>
            <a:r>
              <a:rPr sz="1000" dirty="0">
                <a:latin typeface="Garamond"/>
                <a:cs typeface="Garamond"/>
              </a:rPr>
              <a:t>not</a:t>
            </a:r>
            <a:r>
              <a:rPr sz="1000" spc="-30" dirty="0">
                <a:latin typeface="Garamond"/>
                <a:cs typeface="Garamond"/>
              </a:rPr>
              <a:t> </a:t>
            </a:r>
            <a:r>
              <a:rPr sz="1000" dirty="0">
                <a:latin typeface="Garamond"/>
                <a:cs typeface="Garamond"/>
              </a:rPr>
              <a:t>permit</a:t>
            </a:r>
            <a:r>
              <a:rPr sz="1000" spc="-25" dirty="0">
                <a:latin typeface="Garamond"/>
                <a:cs typeface="Garamond"/>
              </a:rPr>
              <a:t> </a:t>
            </a:r>
            <a:r>
              <a:rPr sz="1000" spc="-20" dirty="0">
                <a:latin typeface="Garamond"/>
                <a:cs typeface="Garamond"/>
              </a:rPr>
              <a:t>me</a:t>
            </a:r>
            <a:r>
              <a:rPr sz="1000" spc="-30" dirty="0">
                <a:latin typeface="Garamond"/>
                <a:cs typeface="Garamond"/>
              </a:rPr>
              <a:t> </a:t>
            </a:r>
            <a:r>
              <a:rPr sz="1000" dirty="0">
                <a:latin typeface="Garamond"/>
                <a:cs typeface="Garamond"/>
              </a:rPr>
              <a:t>to</a:t>
            </a:r>
            <a:r>
              <a:rPr sz="1000" spc="-30" dirty="0">
                <a:latin typeface="Garamond"/>
                <a:cs typeface="Garamond"/>
              </a:rPr>
              <a:t> </a:t>
            </a:r>
            <a:r>
              <a:rPr sz="1000" spc="-35" dirty="0">
                <a:latin typeface="Garamond"/>
                <a:cs typeface="Garamond"/>
              </a:rPr>
              <a:t>see</a:t>
            </a:r>
            <a:r>
              <a:rPr sz="1000" spc="-30" dirty="0">
                <a:latin typeface="Garamond"/>
                <a:cs typeface="Garamond"/>
              </a:rPr>
              <a:t> </a:t>
            </a:r>
            <a:r>
              <a:rPr sz="1000" dirty="0">
                <a:latin typeface="Garamond"/>
                <a:cs typeface="Garamond"/>
              </a:rPr>
              <a:t>him</a:t>
            </a:r>
            <a:r>
              <a:rPr sz="1000" spc="-30" dirty="0">
                <a:latin typeface="Garamond"/>
                <a:cs typeface="Garamond"/>
              </a:rPr>
              <a:t> </a:t>
            </a:r>
            <a:r>
              <a:rPr sz="1000" dirty="0">
                <a:latin typeface="Garamond"/>
                <a:cs typeface="Garamond"/>
              </a:rPr>
              <a:t>the</a:t>
            </a:r>
            <a:r>
              <a:rPr sz="1000" spc="-25" dirty="0">
                <a:latin typeface="Garamond"/>
                <a:cs typeface="Garamond"/>
              </a:rPr>
              <a:t> </a:t>
            </a:r>
            <a:r>
              <a:rPr sz="1000" spc="-10" dirty="0">
                <a:latin typeface="Garamond"/>
                <a:cs typeface="Garamond"/>
              </a:rPr>
              <a:t>first</a:t>
            </a:r>
            <a:r>
              <a:rPr sz="1000" spc="-30" dirty="0">
                <a:latin typeface="Garamond"/>
                <a:cs typeface="Garamond"/>
              </a:rPr>
              <a:t> </a:t>
            </a:r>
            <a:r>
              <a:rPr sz="1000" dirty="0">
                <a:latin typeface="Garamond"/>
                <a:cs typeface="Garamond"/>
              </a:rPr>
              <a:t>Monday</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should</a:t>
            </a:r>
            <a:r>
              <a:rPr sz="1000" spc="-30" dirty="0">
                <a:latin typeface="Garamond"/>
                <a:cs typeface="Garamond"/>
              </a:rPr>
              <a:t> </a:t>
            </a:r>
            <a:r>
              <a:rPr sz="1000" spc="-20" dirty="0">
                <a:latin typeface="Garamond"/>
                <a:cs typeface="Garamond"/>
              </a:rPr>
              <a:t>have.</a:t>
            </a:r>
            <a:r>
              <a:rPr sz="1000" spc="-25" dirty="0">
                <a:latin typeface="Garamond"/>
                <a:cs typeface="Garamond"/>
              </a:rPr>
              <a:t> </a:t>
            </a:r>
            <a:r>
              <a:rPr sz="1000" spc="-40" dirty="0">
                <a:latin typeface="Garamond"/>
                <a:cs typeface="Garamond"/>
              </a:rPr>
              <a:t>Even</a:t>
            </a:r>
            <a:r>
              <a:rPr sz="1000" spc="-30" dirty="0">
                <a:latin typeface="Garamond"/>
                <a:cs typeface="Garamond"/>
              </a:rPr>
              <a:t> </a:t>
            </a:r>
            <a:r>
              <a:rPr sz="1000" dirty="0">
                <a:latin typeface="Garamond"/>
                <a:cs typeface="Garamond"/>
              </a:rPr>
              <a:t>though</a:t>
            </a:r>
            <a:r>
              <a:rPr sz="1000" spc="-30" dirty="0">
                <a:latin typeface="Garamond"/>
                <a:cs typeface="Garamond"/>
              </a:rPr>
              <a:t> </a:t>
            </a:r>
            <a:r>
              <a:rPr sz="1000" dirty="0">
                <a:latin typeface="Garamond"/>
                <a:cs typeface="Garamond"/>
              </a:rPr>
              <a:t>it</a:t>
            </a:r>
            <a:r>
              <a:rPr sz="1000" spc="-30" dirty="0">
                <a:latin typeface="Garamond"/>
                <a:cs typeface="Garamond"/>
              </a:rPr>
              <a:t> </a:t>
            </a:r>
            <a:r>
              <a:rPr sz="1000" spc="-20" dirty="0">
                <a:latin typeface="Garamond"/>
                <a:cs typeface="Garamond"/>
              </a:rPr>
              <a:t>was</a:t>
            </a:r>
            <a:r>
              <a:rPr sz="1000" spc="-30" dirty="0">
                <a:latin typeface="Garamond"/>
                <a:cs typeface="Garamond"/>
              </a:rPr>
              <a:t> </a:t>
            </a:r>
            <a:r>
              <a:rPr sz="1000" spc="-20" dirty="0">
                <a:latin typeface="Garamond"/>
                <a:cs typeface="Garamond"/>
              </a:rPr>
              <a:t>a</a:t>
            </a:r>
            <a:r>
              <a:rPr sz="1000" spc="-25" dirty="0">
                <a:latin typeface="Garamond"/>
                <a:cs typeface="Garamond"/>
              </a:rPr>
              <a:t> </a:t>
            </a:r>
            <a:r>
              <a:rPr sz="1000" dirty="0">
                <a:latin typeface="Garamond"/>
                <a:cs typeface="Garamond"/>
              </a:rPr>
              <a:t>holiday</a:t>
            </a:r>
            <a:r>
              <a:rPr sz="1000" spc="-30" dirty="0">
                <a:latin typeface="Garamond"/>
                <a:cs typeface="Garamond"/>
              </a:rPr>
              <a:t> </a:t>
            </a:r>
            <a:r>
              <a:rPr sz="1000" dirty="0">
                <a:latin typeface="Garamond"/>
                <a:cs typeface="Garamond"/>
              </a:rPr>
              <a:t>and</a:t>
            </a:r>
            <a:r>
              <a:rPr sz="1000" spc="-30" dirty="0">
                <a:latin typeface="Garamond"/>
                <a:cs typeface="Garamond"/>
              </a:rPr>
              <a:t> </a:t>
            </a:r>
            <a:r>
              <a:rPr sz="1000" dirty="0">
                <a:latin typeface="Garamond"/>
                <a:cs typeface="Garamond"/>
              </a:rPr>
              <a:t>you</a:t>
            </a:r>
            <a:r>
              <a:rPr sz="1000" spc="-30" dirty="0">
                <a:latin typeface="Garamond"/>
                <a:cs typeface="Garamond"/>
              </a:rPr>
              <a:t> </a:t>
            </a:r>
            <a:r>
              <a:rPr sz="1000" spc="-10" dirty="0">
                <a:latin typeface="Garamond"/>
                <a:cs typeface="Garamond"/>
              </a:rPr>
              <a:t>confirmed</a:t>
            </a:r>
            <a:r>
              <a:rPr sz="1000" spc="-30" dirty="0">
                <a:latin typeface="Garamond"/>
                <a:cs typeface="Garamond"/>
              </a:rPr>
              <a:t> </a:t>
            </a:r>
            <a:r>
              <a:rPr sz="1000" spc="-20" dirty="0">
                <a:latin typeface="Garamond"/>
                <a:cs typeface="Garamond"/>
              </a:rPr>
              <a:t>he</a:t>
            </a:r>
            <a:r>
              <a:rPr sz="1000" spc="-25" dirty="0">
                <a:latin typeface="Garamond"/>
                <a:cs typeface="Garamond"/>
              </a:rPr>
              <a:t> </a:t>
            </a:r>
            <a:r>
              <a:rPr sz="1000" spc="-10" dirty="0">
                <a:latin typeface="Garamond"/>
                <a:cs typeface="Garamond"/>
              </a:rPr>
              <a:t>had</a:t>
            </a:r>
            <a:r>
              <a:rPr sz="1000" spc="-30" dirty="0">
                <a:latin typeface="Garamond"/>
                <a:cs typeface="Garamond"/>
              </a:rPr>
              <a:t> </a:t>
            </a:r>
            <a:r>
              <a:rPr sz="1000" spc="-25" dirty="0">
                <a:latin typeface="Garamond"/>
                <a:cs typeface="Garamond"/>
              </a:rPr>
              <a:t>no </a:t>
            </a:r>
            <a:r>
              <a:rPr sz="1000" spc="-10" dirty="0">
                <a:latin typeface="Garamond"/>
                <a:cs typeface="Garamond"/>
              </a:rPr>
              <a:t>plans.</a:t>
            </a:r>
            <a:r>
              <a:rPr sz="1000" spc="-30" dirty="0">
                <a:latin typeface="Garamond"/>
                <a:cs typeface="Garamond"/>
              </a:rPr>
              <a:t> </a:t>
            </a:r>
            <a:r>
              <a:rPr sz="1000" dirty="0">
                <a:latin typeface="Garamond"/>
                <a:cs typeface="Garamond"/>
              </a:rPr>
              <a:t>I</a:t>
            </a:r>
            <a:r>
              <a:rPr sz="1000" spc="-30" dirty="0">
                <a:latin typeface="Garamond"/>
                <a:cs typeface="Garamond"/>
              </a:rPr>
              <a:t> </a:t>
            </a:r>
            <a:r>
              <a:rPr sz="1000" spc="-25" dirty="0">
                <a:latin typeface="Garamond"/>
                <a:cs typeface="Garamond"/>
              </a:rPr>
              <a:t>have</a:t>
            </a:r>
            <a:r>
              <a:rPr sz="1000" spc="-30" dirty="0">
                <a:latin typeface="Garamond"/>
                <a:cs typeface="Garamond"/>
              </a:rPr>
              <a:t> zero </a:t>
            </a:r>
            <a:r>
              <a:rPr sz="1000" spc="-20" dirty="0">
                <a:latin typeface="Garamond"/>
                <a:cs typeface="Garamond"/>
              </a:rPr>
              <a:t>say</a:t>
            </a:r>
            <a:r>
              <a:rPr sz="1000" spc="-25" dirty="0">
                <a:latin typeface="Garamond"/>
                <a:cs typeface="Garamond"/>
              </a:rPr>
              <a:t> </a:t>
            </a:r>
            <a:r>
              <a:rPr sz="1000" dirty="0">
                <a:latin typeface="Garamond"/>
                <a:cs typeface="Garamond"/>
              </a:rPr>
              <a:t>in</a:t>
            </a:r>
            <a:r>
              <a:rPr sz="1000" spc="-30" dirty="0">
                <a:latin typeface="Garamond"/>
                <a:cs typeface="Garamond"/>
              </a:rPr>
              <a:t> </a:t>
            </a:r>
            <a:r>
              <a:rPr sz="1000" dirty="0">
                <a:latin typeface="Garamond"/>
                <a:cs typeface="Garamond"/>
              </a:rPr>
              <a:t>your</a:t>
            </a:r>
            <a:r>
              <a:rPr sz="1000" spc="-30" dirty="0">
                <a:latin typeface="Garamond"/>
                <a:cs typeface="Garamond"/>
              </a:rPr>
              <a:t> </a:t>
            </a:r>
            <a:r>
              <a:rPr sz="1000" spc="-20" dirty="0">
                <a:latin typeface="Garamond"/>
                <a:cs typeface="Garamond"/>
              </a:rPr>
              <a:t>self</a:t>
            </a:r>
            <a:r>
              <a:rPr sz="1000" spc="-30" dirty="0">
                <a:latin typeface="Garamond"/>
                <a:cs typeface="Garamond"/>
              </a:rPr>
              <a:t> </a:t>
            </a:r>
            <a:r>
              <a:rPr sz="1000" spc="-10" dirty="0">
                <a:latin typeface="Garamond"/>
                <a:cs typeface="Garamond"/>
              </a:rPr>
              <a:t>imposed</a:t>
            </a:r>
            <a:r>
              <a:rPr sz="1000" spc="-25" dirty="0">
                <a:latin typeface="Garamond"/>
                <a:cs typeface="Garamond"/>
              </a:rPr>
              <a:t> </a:t>
            </a:r>
            <a:r>
              <a:rPr sz="1000" spc="-30" dirty="0">
                <a:latin typeface="Garamond"/>
                <a:cs typeface="Garamond"/>
              </a:rPr>
              <a:t>99/1 </a:t>
            </a:r>
            <a:r>
              <a:rPr sz="1000" dirty="0">
                <a:latin typeface="Garamond"/>
                <a:cs typeface="Garamond"/>
              </a:rPr>
              <a:t>custody</a:t>
            </a:r>
            <a:r>
              <a:rPr sz="1000" spc="-30" dirty="0">
                <a:latin typeface="Garamond"/>
                <a:cs typeface="Garamond"/>
              </a:rPr>
              <a:t> </a:t>
            </a:r>
            <a:r>
              <a:rPr sz="1000" spc="-10" dirty="0">
                <a:latin typeface="Garamond"/>
                <a:cs typeface="Garamond"/>
              </a:rPr>
              <a:t>split.</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17</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7" name="object 17"/>
          <p:cNvSpPr txBox="1"/>
          <p:nvPr/>
        </p:nvSpPr>
        <p:spPr>
          <a:xfrm>
            <a:off x="241300" y="4763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8" name="object 18"/>
          <p:cNvSpPr txBox="1"/>
          <p:nvPr/>
        </p:nvSpPr>
        <p:spPr>
          <a:xfrm>
            <a:off x="1130300" y="47633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10:28</a:t>
            </a:r>
            <a:r>
              <a:rPr sz="1000" spc="-15" dirty="0">
                <a:latin typeface="Garamond"/>
                <a:cs typeface="Garamond"/>
              </a:rPr>
              <a:t> </a:t>
            </a:r>
            <a:r>
              <a:rPr sz="1000" spc="-25" dirty="0">
                <a:latin typeface="Garamond"/>
                <a:cs typeface="Garamond"/>
              </a:rPr>
              <a:t>AM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12:25</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9" name="object 19"/>
          <p:cNvSpPr/>
          <p:nvPr/>
        </p:nvSpPr>
        <p:spPr>
          <a:xfrm>
            <a:off x="254000" y="73723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20" name="object 20"/>
          <p:cNvSpPr txBox="1"/>
          <p:nvPr/>
        </p:nvSpPr>
        <p:spPr>
          <a:xfrm>
            <a:off x="241300" y="7378954"/>
            <a:ext cx="6880225" cy="688340"/>
          </a:xfrm>
          <a:prstGeom prst="rect">
            <a:avLst/>
          </a:prstGeom>
        </p:spPr>
        <p:txBody>
          <a:bodyPr vert="horz" wrap="square" lIns="0" tIns="12700" rIns="0" bIns="0" rtlCol="0">
            <a:spAutoFit/>
          </a:bodyPr>
          <a:lstStyle/>
          <a:p>
            <a:pPr marL="12700" marR="5080">
              <a:lnSpc>
                <a:spcPct val="108700"/>
              </a:lnSpc>
              <a:spcBef>
                <a:spcPts val="100"/>
              </a:spcBef>
            </a:pPr>
            <a:r>
              <a:rPr sz="1000" dirty="0">
                <a:latin typeface="Garamond"/>
                <a:cs typeface="Garamond"/>
              </a:rPr>
              <a:t>?</a:t>
            </a:r>
            <a:r>
              <a:rPr sz="1000" spc="-25" dirty="0">
                <a:latin typeface="Garamond"/>
                <a:cs typeface="Garamond"/>
              </a:rPr>
              <a:t> </a:t>
            </a:r>
            <a:r>
              <a:rPr sz="1000" dirty="0">
                <a:latin typeface="Garamond"/>
                <a:cs typeface="Garamond"/>
              </a:rPr>
              <a:t>I</a:t>
            </a:r>
            <a:r>
              <a:rPr sz="1000" spc="-25" dirty="0">
                <a:latin typeface="Garamond"/>
                <a:cs typeface="Garamond"/>
              </a:rPr>
              <a:t> </a:t>
            </a:r>
            <a:r>
              <a:rPr sz="1000" spc="-10" dirty="0">
                <a:latin typeface="Garamond"/>
                <a:cs typeface="Garamond"/>
              </a:rPr>
              <a:t>said</a:t>
            </a:r>
            <a:r>
              <a:rPr sz="1000" spc="-25" dirty="0">
                <a:latin typeface="Garamond"/>
                <a:cs typeface="Garamond"/>
              </a:rPr>
              <a:t> </a:t>
            </a:r>
            <a:r>
              <a:rPr sz="1000" spc="-20" dirty="0">
                <a:latin typeface="Garamond"/>
                <a:cs typeface="Garamond"/>
              </a:rPr>
              <a:t>he</a:t>
            </a:r>
            <a:r>
              <a:rPr sz="1000" spc="-25" dirty="0">
                <a:latin typeface="Garamond"/>
                <a:cs typeface="Garamond"/>
              </a:rPr>
              <a:t> </a:t>
            </a:r>
            <a:r>
              <a:rPr sz="1000" spc="-20" dirty="0">
                <a:latin typeface="Garamond"/>
                <a:cs typeface="Garamond"/>
              </a:rPr>
              <a:t>was</a:t>
            </a:r>
            <a:r>
              <a:rPr sz="1000" spc="-25" dirty="0">
                <a:latin typeface="Garamond"/>
                <a:cs typeface="Garamond"/>
              </a:rPr>
              <a:t> </a:t>
            </a:r>
            <a:r>
              <a:rPr sz="1000" spc="-20" dirty="0">
                <a:latin typeface="Garamond"/>
                <a:cs typeface="Garamond"/>
              </a:rPr>
              <a:t>free</a:t>
            </a:r>
            <a:r>
              <a:rPr sz="1000" spc="-25" dirty="0">
                <a:latin typeface="Garamond"/>
                <a:cs typeface="Garamond"/>
              </a:rPr>
              <a:t> </a:t>
            </a:r>
            <a:r>
              <a:rPr sz="1000" dirty="0">
                <a:latin typeface="Garamond"/>
                <a:cs typeface="Garamond"/>
              </a:rPr>
              <a:t>that</a:t>
            </a:r>
            <a:r>
              <a:rPr sz="1000" spc="-25" dirty="0">
                <a:latin typeface="Garamond"/>
                <a:cs typeface="Garamond"/>
              </a:rPr>
              <a:t> </a:t>
            </a:r>
            <a:r>
              <a:rPr sz="1000" spc="-20" dirty="0">
                <a:latin typeface="Garamond"/>
                <a:cs typeface="Garamond"/>
              </a:rPr>
              <a:t>afternoon/evening</a:t>
            </a:r>
            <a:r>
              <a:rPr sz="1000" spc="-25" dirty="0">
                <a:latin typeface="Garamond"/>
                <a:cs typeface="Garamond"/>
              </a:rPr>
              <a:t> </a:t>
            </a:r>
            <a:r>
              <a:rPr sz="1000" dirty="0">
                <a:latin typeface="Garamond"/>
                <a:cs typeface="Garamond"/>
              </a:rPr>
              <a:t>which</a:t>
            </a:r>
            <a:r>
              <a:rPr sz="1000" spc="-25" dirty="0">
                <a:latin typeface="Garamond"/>
                <a:cs typeface="Garamond"/>
              </a:rPr>
              <a:t> </a:t>
            </a:r>
            <a:r>
              <a:rPr sz="1000" spc="-20" dirty="0">
                <a:latin typeface="Garamond"/>
                <a:cs typeface="Garamond"/>
              </a:rPr>
              <a:t>is</a:t>
            </a:r>
            <a:r>
              <a:rPr sz="1000" spc="-25" dirty="0">
                <a:latin typeface="Garamond"/>
                <a:cs typeface="Garamond"/>
              </a:rPr>
              <a:t> </a:t>
            </a:r>
            <a:r>
              <a:rPr sz="1000" dirty="0">
                <a:latin typeface="Garamond"/>
                <a:cs typeface="Garamond"/>
              </a:rPr>
              <a:t>what</a:t>
            </a:r>
            <a:r>
              <a:rPr sz="1000" spc="-25" dirty="0">
                <a:latin typeface="Garamond"/>
                <a:cs typeface="Garamond"/>
              </a:rPr>
              <a:t> </a:t>
            </a:r>
            <a:r>
              <a:rPr sz="1000" dirty="0">
                <a:latin typeface="Garamond"/>
                <a:cs typeface="Garamond"/>
              </a:rPr>
              <a:t>the</a:t>
            </a:r>
            <a:r>
              <a:rPr sz="1000" spc="-25" dirty="0">
                <a:latin typeface="Garamond"/>
                <a:cs typeface="Garamond"/>
              </a:rPr>
              <a:t> </a:t>
            </a:r>
            <a:r>
              <a:rPr sz="1000" spc="-10" dirty="0">
                <a:latin typeface="Garamond"/>
                <a:cs typeface="Garamond"/>
              </a:rPr>
              <a:t>agreement</a:t>
            </a:r>
            <a:r>
              <a:rPr sz="1000" spc="-25" dirty="0">
                <a:latin typeface="Garamond"/>
                <a:cs typeface="Garamond"/>
              </a:rPr>
              <a:t> </a:t>
            </a:r>
            <a:r>
              <a:rPr sz="1000" spc="-10" dirty="0">
                <a:latin typeface="Garamond"/>
                <a:cs typeface="Garamond"/>
              </a:rPr>
              <a:t>states,</a:t>
            </a:r>
            <a:r>
              <a:rPr sz="1000" spc="-25" dirty="0">
                <a:latin typeface="Garamond"/>
                <a:cs typeface="Garamond"/>
              </a:rPr>
              <a:t> </a:t>
            </a:r>
            <a:r>
              <a:rPr sz="1000" spc="-10" dirty="0">
                <a:latin typeface="Garamond"/>
                <a:cs typeface="Garamond"/>
              </a:rPr>
              <a:t>after</a:t>
            </a:r>
            <a:r>
              <a:rPr sz="1000" spc="-25" dirty="0">
                <a:latin typeface="Garamond"/>
                <a:cs typeface="Garamond"/>
              </a:rPr>
              <a:t> </a:t>
            </a:r>
            <a:r>
              <a:rPr sz="1000" spc="-20" dirty="0">
                <a:latin typeface="Garamond"/>
                <a:cs typeface="Garamond"/>
              </a:rPr>
              <a:t>school</a:t>
            </a:r>
            <a:r>
              <a:rPr sz="1000" spc="-25" dirty="0">
                <a:latin typeface="Garamond"/>
                <a:cs typeface="Garamond"/>
              </a:rPr>
              <a:t> </a:t>
            </a:r>
            <a:r>
              <a:rPr sz="1000" dirty="0">
                <a:latin typeface="Garamond"/>
                <a:cs typeface="Garamond"/>
              </a:rPr>
              <a:t>until</a:t>
            </a:r>
            <a:r>
              <a:rPr sz="1000" spc="-25" dirty="0">
                <a:latin typeface="Garamond"/>
                <a:cs typeface="Garamond"/>
              </a:rPr>
              <a:t> </a:t>
            </a:r>
            <a:r>
              <a:rPr sz="1000" dirty="0">
                <a:latin typeface="Garamond"/>
                <a:cs typeface="Garamond"/>
              </a:rPr>
              <a:t>7:30,</a:t>
            </a:r>
            <a:r>
              <a:rPr sz="1000" spc="-25" dirty="0">
                <a:latin typeface="Garamond"/>
                <a:cs typeface="Garamond"/>
              </a:rPr>
              <a:t> </a:t>
            </a:r>
            <a:r>
              <a:rPr sz="1000" dirty="0">
                <a:latin typeface="Garamond"/>
                <a:cs typeface="Garamond"/>
              </a:rPr>
              <a:t>then</a:t>
            </a:r>
            <a:r>
              <a:rPr sz="1000" spc="-25" dirty="0">
                <a:latin typeface="Garamond"/>
                <a:cs typeface="Garamond"/>
              </a:rPr>
              <a:t> </a:t>
            </a:r>
            <a:r>
              <a:rPr sz="1000" dirty="0">
                <a:latin typeface="Garamond"/>
                <a:cs typeface="Garamond"/>
              </a:rPr>
              <a:t>we</a:t>
            </a:r>
            <a:r>
              <a:rPr sz="1000" spc="-25" dirty="0">
                <a:latin typeface="Garamond"/>
                <a:cs typeface="Garamond"/>
              </a:rPr>
              <a:t> </a:t>
            </a:r>
            <a:r>
              <a:rPr sz="1000" spc="-20" dirty="0">
                <a:latin typeface="Garamond"/>
                <a:cs typeface="Garamond"/>
              </a:rPr>
              <a:t>also</a:t>
            </a:r>
            <a:r>
              <a:rPr sz="1000" spc="-25" dirty="0">
                <a:latin typeface="Garamond"/>
                <a:cs typeface="Garamond"/>
              </a:rPr>
              <a:t> </a:t>
            </a:r>
            <a:r>
              <a:rPr sz="1000" spc="-20" dirty="0">
                <a:latin typeface="Garamond"/>
                <a:cs typeface="Garamond"/>
              </a:rPr>
              <a:t>discussed</a:t>
            </a:r>
            <a:r>
              <a:rPr sz="1000" spc="-25"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following</a:t>
            </a:r>
            <a:r>
              <a:rPr sz="1000" spc="-25" dirty="0">
                <a:latin typeface="Garamond"/>
                <a:cs typeface="Garamond"/>
              </a:rPr>
              <a:t> two </a:t>
            </a:r>
            <a:r>
              <a:rPr sz="1000" spc="-10" dirty="0">
                <a:latin typeface="Garamond"/>
                <a:cs typeface="Garamond"/>
              </a:rPr>
              <a:t>Mondays.</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Adrian</a:t>
            </a:r>
            <a:r>
              <a:rPr sz="1000" spc="-30" dirty="0">
                <a:latin typeface="Garamond"/>
                <a:cs typeface="Garamond"/>
              </a:rPr>
              <a:t> </a:t>
            </a:r>
            <a:r>
              <a:rPr sz="1000" spc="-20" dirty="0">
                <a:latin typeface="Garamond"/>
                <a:cs typeface="Garamond"/>
              </a:rPr>
              <a:t>was</a:t>
            </a:r>
            <a:r>
              <a:rPr sz="1000" spc="-30" dirty="0">
                <a:latin typeface="Garamond"/>
                <a:cs typeface="Garamond"/>
              </a:rPr>
              <a:t> </a:t>
            </a:r>
            <a:r>
              <a:rPr sz="1000" dirty="0">
                <a:latin typeface="Garamond"/>
                <a:cs typeface="Garamond"/>
              </a:rPr>
              <a:t>invited</a:t>
            </a:r>
            <a:r>
              <a:rPr sz="1000" spc="-25" dirty="0">
                <a:latin typeface="Garamond"/>
                <a:cs typeface="Garamond"/>
              </a:rPr>
              <a:t> </a:t>
            </a:r>
            <a:r>
              <a:rPr sz="1000" dirty="0">
                <a:latin typeface="Garamond"/>
                <a:cs typeface="Garamond"/>
              </a:rPr>
              <a:t>to</a:t>
            </a:r>
            <a:r>
              <a:rPr sz="1000" spc="-30" dirty="0">
                <a:latin typeface="Garamond"/>
                <a:cs typeface="Garamond"/>
              </a:rPr>
              <a:t> </a:t>
            </a:r>
            <a:r>
              <a:rPr sz="1000" spc="-20" dirty="0">
                <a:latin typeface="Garamond"/>
                <a:cs typeface="Garamond"/>
              </a:rPr>
              <a:t>a</a:t>
            </a:r>
            <a:r>
              <a:rPr sz="1000" spc="-25" dirty="0">
                <a:latin typeface="Garamond"/>
                <a:cs typeface="Garamond"/>
              </a:rPr>
              <a:t> </a:t>
            </a:r>
            <a:r>
              <a:rPr sz="1000" dirty="0">
                <a:latin typeface="Garamond"/>
                <a:cs typeface="Garamond"/>
              </a:rPr>
              <a:t>birthday</a:t>
            </a:r>
            <a:r>
              <a:rPr sz="1000" spc="-30" dirty="0">
                <a:latin typeface="Garamond"/>
                <a:cs typeface="Garamond"/>
              </a:rPr>
              <a:t> </a:t>
            </a:r>
            <a:r>
              <a:rPr sz="1000" dirty="0">
                <a:latin typeface="Garamond"/>
                <a:cs typeface="Garamond"/>
              </a:rPr>
              <a:t>party</a:t>
            </a:r>
            <a:r>
              <a:rPr sz="1000" spc="-25" dirty="0">
                <a:latin typeface="Garamond"/>
                <a:cs typeface="Garamond"/>
              </a:rPr>
              <a:t> </a:t>
            </a:r>
            <a:r>
              <a:rPr sz="1000" dirty="0">
                <a:latin typeface="Garamond"/>
                <a:cs typeface="Garamond"/>
              </a:rPr>
              <a:t>on</a:t>
            </a:r>
            <a:r>
              <a:rPr sz="1000" spc="-30" dirty="0">
                <a:latin typeface="Garamond"/>
                <a:cs typeface="Garamond"/>
              </a:rPr>
              <a:t> </a:t>
            </a:r>
            <a:r>
              <a:rPr sz="1000" spc="-10" dirty="0">
                <a:latin typeface="Garamond"/>
                <a:cs typeface="Garamond"/>
              </a:rPr>
              <a:t>sat</a:t>
            </a:r>
            <a:r>
              <a:rPr sz="1000" spc="-25" dirty="0">
                <a:latin typeface="Garamond"/>
                <a:cs typeface="Garamond"/>
              </a:rPr>
              <a:t> </a:t>
            </a:r>
            <a:r>
              <a:rPr sz="1000" spc="-10" dirty="0">
                <a:latin typeface="Garamond"/>
                <a:cs typeface="Garamond"/>
              </a:rPr>
              <a:t>dec</a:t>
            </a:r>
            <a:r>
              <a:rPr sz="1000" spc="-30" dirty="0">
                <a:latin typeface="Garamond"/>
                <a:cs typeface="Garamond"/>
              </a:rPr>
              <a:t> </a:t>
            </a:r>
            <a:r>
              <a:rPr sz="1000" dirty="0">
                <a:latin typeface="Garamond"/>
                <a:cs typeface="Garamond"/>
              </a:rPr>
              <a:t>7</a:t>
            </a:r>
            <a:r>
              <a:rPr sz="1000" spc="-30" dirty="0">
                <a:latin typeface="Garamond"/>
                <a:cs typeface="Garamond"/>
              </a:rPr>
              <a:t> </a:t>
            </a:r>
            <a:r>
              <a:rPr sz="1000" spc="-10" dirty="0">
                <a:latin typeface="Garamond"/>
                <a:cs typeface="Garamond"/>
              </a:rPr>
              <a:t>1pm-3pm</a:t>
            </a:r>
            <a:r>
              <a:rPr sz="1000" spc="-25" dirty="0">
                <a:latin typeface="Garamond"/>
                <a:cs typeface="Garamond"/>
              </a:rPr>
              <a:t> </a:t>
            </a:r>
            <a:r>
              <a:rPr sz="1000" dirty="0">
                <a:latin typeface="Garamond"/>
                <a:cs typeface="Garamond"/>
              </a:rPr>
              <a:t>in</a:t>
            </a:r>
            <a:r>
              <a:rPr sz="1000" spc="-30" dirty="0">
                <a:latin typeface="Garamond"/>
                <a:cs typeface="Garamond"/>
              </a:rPr>
              <a:t> </a:t>
            </a:r>
            <a:r>
              <a:rPr sz="1000" dirty="0">
                <a:latin typeface="Garamond"/>
                <a:cs typeface="Garamond"/>
              </a:rPr>
              <a:t>Lynwood.</a:t>
            </a:r>
            <a:r>
              <a:rPr sz="1000" spc="-25" dirty="0">
                <a:latin typeface="Garamond"/>
                <a:cs typeface="Garamond"/>
              </a:rPr>
              <a:t> </a:t>
            </a:r>
            <a:r>
              <a:rPr sz="1000" spc="-20" dirty="0">
                <a:latin typeface="Garamond"/>
                <a:cs typeface="Garamond"/>
              </a:rPr>
              <a:t>Do</a:t>
            </a:r>
            <a:r>
              <a:rPr sz="1000" spc="-30" dirty="0">
                <a:latin typeface="Garamond"/>
                <a:cs typeface="Garamond"/>
              </a:rPr>
              <a:t> </a:t>
            </a:r>
            <a:r>
              <a:rPr sz="1000" dirty="0">
                <a:latin typeface="Garamond"/>
                <a:cs typeface="Garamond"/>
              </a:rPr>
              <a:t>you</a:t>
            </a:r>
            <a:r>
              <a:rPr sz="1000" spc="-25" dirty="0">
                <a:latin typeface="Garamond"/>
                <a:cs typeface="Garamond"/>
              </a:rPr>
              <a:t> </a:t>
            </a:r>
            <a:r>
              <a:rPr sz="1000" dirty="0">
                <a:latin typeface="Garamond"/>
                <a:cs typeface="Garamond"/>
              </a:rPr>
              <a:t>want</a:t>
            </a:r>
            <a:r>
              <a:rPr sz="1000" spc="-30" dirty="0">
                <a:latin typeface="Garamond"/>
                <a:cs typeface="Garamond"/>
              </a:rPr>
              <a:t> </a:t>
            </a:r>
            <a:r>
              <a:rPr sz="1000" dirty="0">
                <a:latin typeface="Garamond"/>
                <a:cs typeface="Garamond"/>
              </a:rPr>
              <a:t>to</a:t>
            </a:r>
            <a:r>
              <a:rPr sz="1000" spc="-25" dirty="0">
                <a:latin typeface="Garamond"/>
                <a:cs typeface="Garamond"/>
              </a:rPr>
              <a:t> </a:t>
            </a:r>
            <a:r>
              <a:rPr sz="1000" spc="-10" dirty="0">
                <a:latin typeface="Garamond"/>
                <a:cs typeface="Garamond"/>
              </a:rPr>
              <a:t>do</a:t>
            </a:r>
            <a:r>
              <a:rPr sz="1000" spc="-30" dirty="0">
                <a:latin typeface="Garamond"/>
                <a:cs typeface="Garamond"/>
              </a:rPr>
              <a:t> </a:t>
            </a:r>
            <a:r>
              <a:rPr sz="1000" dirty="0">
                <a:latin typeface="Garamond"/>
                <a:cs typeface="Garamond"/>
              </a:rPr>
              <a:t>Sunday</a:t>
            </a:r>
            <a:r>
              <a:rPr sz="1000" spc="-25" dirty="0">
                <a:latin typeface="Garamond"/>
                <a:cs typeface="Garamond"/>
              </a:rPr>
              <a:t> Dec</a:t>
            </a:r>
            <a:r>
              <a:rPr sz="1000" spc="-30" dirty="0">
                <a:latin typeface="Garamond"/>
                <a:cs typeface="Garamond"/>
              </a:rPr>
              <a:t> </a:t>
            </a:r>
            <a:r>
              <a:rPr sz="1000" dirty="0">
                <a:latin typeface="Garamond"/>
                <a:cs typeface="Garamond"/>
              </a:rPr>
              <a:t>8</a:t>
            </a:r>
            <a:r>
              <a:rPr sz="1000" spc="-30" dirty="0">
                <a:latin typeface="Garamond"/>
                <a:cs typeface="Garamond"/>
              </a:rPr>
              <a:t> </a:t>
            </a:r>
            <a:r>
              <a:rPr sz="1000" spc="-10" dirty="0">
                <a:latin typeface="Garamond"/>
                <a:cs typeface="Garamond"/>
              </a:rPr>
              <a:t>instead</a:t>
            </a:r>
            <a:r>
              <a:rPr sz="1000" spc="-25" dirty="0">
                <a:latin typeface="Garamond"/>
                <a:cs typeface="Garamond"/>
              </a:rPr>
              <a:t> </a:t>
            </a:r>
            <a:r>
              <a:rPr sz="1000" spc="-20" dirty="0">
                <a:latin typeface="Garamond"/>
                <a:cs typeface="Garamond"/>
              </a:rPr>
              <a:t>or</a:t>
            </a:r>
            <a:r>
              <a:rPr sz="1000" spc="-30" dirty="0">
                <a:latin typeface="Garamond"/>
                <a:cs typeface="Garamond"/>
              </a:rPr>
              <a:t> </a:t>
            </a:r>
            <a:r>
              <a:rPr sz="1000" spc="-20" dirty="0">
                <a:latin typeface="Garamond"/>
                <a:cs typeface="Garamond"/>
              </a:rPr>
              <a:t>shorter</a:t>
            </a:r>
            <a:r>
              <a:rPr sz="1000" spc="-25" dirty="0">
                <a:latin typeface="Garamond"/>
                <a:cs typeface="Garamond"/>
              </a:rPr>
              <a:t> </a:t>
            </a:r>
            <a:r>
              <a:rPr sz="1000" spc="-10" dirty="0">
                <a:latin typeface="Garamond"/>
                <a:cs typeface="Garamond"/>
              </a:rPr>
              <a:t>Saturday?</a:t>
            </a:r>
            <a:endParaRPr sz="1000">
              <a:latin typeface="Garamond"/>
              <a:cs typeface="Garamond"/>
            </a:endParaRPr>
          </a:p>
        </p:txBody>
      </p:sp>
      <p:sp>
        <p:nvSpPr>
          <p:cNvPr id="21" name="object 21"/>
          <p:cNvSpPr txBox="1"/>
          <p:nvPr/>
        </p:nvSpPr>
        <p:spPr>
          <a:xfrm>
            <a:off x="241300" y="64905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22" name="object 22"/>
          <p:cNvSpPr txBox="1"/>
          <p:nvPr/>
        </p:nvSpPr>
        <p:spPr>
          <a:xfrm>
            <a:off x="1130300" y="64905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12:29</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12:50</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23" name="object 23"/>
          <p:cNvPicPr/>
          <p:nvPr/>
        </p:nvPicPr>
        <p:blipFill>
          <a:blip r:embed="rId2" cstate="print"/>
          <a:stretch>
            <a:fillRect/>
          </a:stretch>
        </p:blipFill>
        <p:spPr>
          <a:xfrm>
            <a:off x="254000" y="9550400"/>
            <a:ext cx="889000" cy="153670"/>
          </a:xfrm>
          <a:prstGeom prst="rect">
            <a:avLst/>
          </a:prstGeom>
        </p:spPr>
      </p:pic>
      <p:sp>
        <p:nvSpPr>
          <p:cNvPr id="24" name="object 2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3</a:t>
            </a:fld>
            <a:r>
              <a:rPr spc="-35" dirty="0"/>
              <a:t> </a:t>
            </a:r>
            <a:r>
              <a:rPr spc="-20" dirty="0"/>
              <a:t>of</a:t>
            </a:r>
            <a:r>
              <a:rPr spc="-35" dirty="0"/>
              <a:t> </a:t>
            </a:r>
            <a:r>
              <a:rPr spc="-50" dirty="0"/>
              <a:t>9</a:t>
            </a:r>
          </a:p>
        </p:txBody>
      </p:sp>
      <p:sp>
        <p:nvSpPr>
          <p:cNvPr id="25" name="Rectangle 24">
            <a:extLst>
              <a:ext uri="{FF2B5EF4-FFF2-40B4-BE49-F238E27FC236}">
                <a16:creationId xmlns:a16="http://schemas.microsoft.com/office/drawing/2014/main" id="{2811904B-680E-FF21-5929-9BFF9ECA172F}"/>
              </a:ext>
            </a:extLst>
          </p:cNvPr>
          <p:cNvSpPr/>
          <p:nvPr/>
        </p:nvSpPr>
        <p:spPr>
          <a:xfrm>
            <a:off x="96021" y="2816277"/>
            <a:ext cx="7385050" cy="384124"/>
          </a:xfrm>
          <a:custGeom>
            <a:avLst/>
            <a:gdLst>
              <a:gd name="connsiteX0" fmla="*/ 0 w 7385050"/>
              <a:gd name="connsiteY0" fmla="*/ 0 h 384124"/>
              <a:gd name="connsiteX1" fmla="*/ 671368 w 7385050"/>
              <a:gd name="connsiteY1" fmla="*/ 0 h 384124"/>
              <a:gd name="connsiteX2" fmla="*/ 1342736 w 7385050"/>
              <a:gd name="connsiteY2" fmla="*/ 0 h 384124"/>
              <a:gd name="connsiteX3" fmla="*/ 1866404 w 7385050"/>
              <a:gd name="connsiteY3" fmla="*/ 0 h 384124"/>
              <a:gd name="connsiteX4" fmla="*/ 2463921 w 7385050"/>
              <a:gd name="connsiteY4" fmla="*/ 0 h 384124"/>
              <a:gd name="connsiteX5" fmla="*/ 3209140 w 7385050"/>
              <a:gd name="connsiteY5" fmla="*/ 0 h 384124"/>
              <a:gd name="connsiteX6" fmla="*/ 3732807 w 7385050"/>
              <a:gd name="connsiteY6" fmla="*/ 0 h 384124"/>
              <a:gd name="connsiteX7" fmla="*/ 4551876 w 7385050"/>
              <a:gd name="connsiteY7" fmla="*/ 0 h 384124"/>
              <a:gd name="connsiteX8" fmla="*/ 5001693 w 7385050"/>
              <a:gd name="connsiteY8" fmla="*/ 0 h 384124"/>
              <a:gd name="connsiteX9" fmla="*/ 5746912 w 7385050"/>
              <a:gd name="connsiteY9" fmla="*/ 0 h 384124"/>
              <a:gd name="connsiteX10" fmla="*/ 6344429 w 7385050"/>
              <a:gd name="connsiteY10" fmla="*/ 0 h 384124"/>
              <a:gd name="connsiteX11" fmla="*/ 7385050 w 7385050"/>
              <a:gd name="connsiteY11" fmla="*/ 0 h 384124"/>
              <a:gd name="connsiteX12" fmla="*/ 7385050 w 7385050"/>
              <a:gd name="connsiteY12" fmla="*/ 384124 h 384124"/>
              <a:gd name="connsiteX13" fmla="*/ 6639831 w 7385050"/>
              <a:gd name="connsiteY13" fmla="*/ 384124 h 384124"/>
              <a:gd name="connsiteX14" fmla="*/ 5894613 w 7385050"/>
              <a:gd name="connsiteY14" fmla="*/ 384124 h 384124"/>
              <a:gd name="connsiteX15" fmla="*/ 5370945 w 7385050"/>
              <a:gd name="connsiteY15" fmla="*/ 384124 h 384124"/>
              <a:gd name="connsiteX16" fmla="*/ 4625727 w 7385050"/>
              <a:gd name="connsiteY16" fmla="*/ 384124 h 384124"/>
              <a:gd name="connsiteX17" fmla="*/ 4102060 w 7385050"/>
              <a:gd name="connsiteY17" fmla="*/ 384124 h 384124"/>
              <a:gd name="connsiteX18" fmla="*/ 3282990 w 7385050"/>
              <a:gd name="connsiteY18" fmla="*/ 384124 h 384124"/>
              <a:gd name="connsiteX19" fmla="*/ 2463921 w 7385050"/>
              <a:gd name="connsiteY19" fmla="*/ 384124 h 384124"/>
              <a:gd name="connsiteX20" fmla="*/ 1866404 w 7385050"/>
              <a:gd name="connsiteY20" fmla="*/ 384124 h 384124"/>
              <a:gd name="connsiteX21" fmla="*/ 1047334 w 7385050"/>
              <a:gd name="connsiteY21" fmla="*/ 384124 h 384124"/>
              <a:gd name="connsiteX22" fmla="*/ 0 w 7385050"/>
              <a:gd name="connsiteY22" fmla="*/ 384124 h 384124"/>
              <a:gd name="connsiteX23" fmla="*/ 0 w 7385050"/>
              <a:gd name="connsiteY23" fmla="*/ 0 h 38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85050" h="384124" fill="none" extrusionOk="0">
                <a:moveTo>
                  <a:pt x="0" y="0"/>
                </a:moveTo>
                <a:cubicBezTo>
                  <a:pt x="312752" y="-1299"/>
                  <a:pt x="453568" y="-27785"/>
                  <a:pt x="671368" y="0"/>
                </a:cubicBezTo>
                <a:cubicBezTo>
                  <a:pt x="889168" y="27785"/>
                  <a:pt x="1181374" y="9690"/>
                  <a:pt x="1342736" y="0"/>
                </a:cubicBezTo>
                <a:cubicBezTo>
                  <a:pt x="1504098" y="-9690"/>
                  <a:pt x="1691051" y="-14023"/>
                  <a:pt x="1866404" y="0"/>
                </a:cubicBezTo>
                <a:cubicBezTo>
                  <a:pt x="2041757" y="14023"/>
                  <a:pt x="2299096" y="25691"/>
                  <a:pt x="2463921" y="0"/>
                </a:cubicBezTo>
                <a:cubicBezTo>
                  <a:pt x="2628746" y="-25691"/>
                  <a:pt x="2971844" y="-30241"/>
                  <a:pt x="3209140" y="0"/>
                </a:cubicBezTo>
                <a:cubicBezTo>
                  <a:pt x="3446436" y="30241"/>
                  <a:pt x="3607596" y="-16048"/>
                  <a:pt x="3732807" y="0"/>
                </a:cubicBezTo>
                <a:cubicBezTo>
                  <a:pt x="3858018" y="16048"/>
                  <a:pt x="4212454" y="-40421"/>
                  <a:pt x="4551876" y="0"/>
                </a:cubicBezTo>
                <a:cubicBezTo>
                  <a:pt x="4891298" y="40421"/>
                  <a:pt x="4876730" y="-10106"/>
                  <a:pt x="5001693" y="0"/>
                </a:cubicBezTo>
                <a:cubicBezTo>
                  <a:pt x="5126656" y="10106"/>
                  <a:pt x="5570134" y="23920"/>
                  <a:pt x="5746912" y="0"/>
                </a:cubicBezTo>
                <a:cubicBezTo>
                  <a:pt x="5923690" y="-23920"/>
                  <a:pt x="6157538" y="-6036"/>
                  <a:pt x="6344429" y="0"/>
                </a:cubicBezTo>
                <a:cubicBezTo>
                  <a:pt x="6531320" y="6036"/>
                  <a:pt x="6927628" y="35800"/>
                  <a:pt x="7385050" y="0"/>
                </a:cubicBezTo>
                <a:cubicBezTo>
                  <a:pt x="7380870" y="102918"/>
                  <a:pt x="7400516" y="304957"/>
                  <a:pt x="7385050" y="384124"/>
                </a:cubicBezTo>
                <a:cubicBezTo>
                  <a:pt x="7131981" y="403182"/>
                  <a:pt x="6910124" y="408351"/>
                  <a:pt x="6639831" y="384124"/>
                </a:cubicBezTo>
                <a:cubicBezTo>
                  <a:pt x="6369538" y="359897"/>
                  <a:pt x="6212677" y="390194"/>
                  <a:pt x="5894613" y="384124"/>
                </a:cubicBezTo>
                <a:cubicBezTo>
                  <a:pt x="5576549" y="378054"/>
                  <a:pt x="5542410" y="398503"/>
                  <a:pt x="5370945" y="384124"/>
                </a:cubicBezTo>
                <a:cubicBezTo>
                  <a:pt x="5199480" y="369745"/>
                  <a:pt x="4925910" y="374670"/>
                  <a:pt x="4625727" y="384124"/>
                </a:cubicBezTo>
                <a:cubicBezTo>
                  <a:pt x="4325544" y="393578"/>
                  <a:pt x="4271219" y="365002"/>
                  <a:pt x="4102060" y="384124"/>
                </a:cubicBezTo>
                <a:cubicBezTo>
                  <a:pt x="3932901" y="403246"/>
                  <a:pt x="3486659" y="375579"/>
                  <a:pt x="3282990" y="384124"/>
                </a:cubicBezTo>
                <a:cubicBezTo>
                  <a:pt x="3079321" y="392670"/>
                  <a:pt x="2697379" y="344832"/>
                  <a:pt x="2463921" y="384124"/>
                </a:cubicBezTo>
                <a:cubicBezTo>
                  <a:pt x="2230463" y="423416"/>
                  <a:pt x="2064049" y="366015"/>
                  <a:pt x="1866404" y="384124"/>
                </a:cubicBezTo>
                <a:cubicBezTo>
                  <a:pt x="1668759" y="402233"/>
                  <a:pt x="1232333" y="413981"/>
                  <a:pt x="1047334" y="384124"/>
                </a:cubicBezTo>
                <a:cubicBezTo>
                  <a:pt x="862335" y="354268"/>
                  <a:pt x="278330" y="358338"/>
                  <a:pt x="0" y="384124"/>
                </a:cubicBezTo>
                <a:cubicBezTo>
                  <a:pt x="12149" y="260449"/>
                  <a:pt x="-8622" y="101677"/>
                  <a:pt x="0" y="0"/>
                </a:cubicBezTo>
                <a:close/>
              </a:path>
              <a:path w="7385050" h="384124"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389791" y="187156"/>
                  <a:pt x="7388205" y="255620"/>
                  <a:pt x="7385050" y="384124"/>
                </a:cubicBezTo>
                <a:cubicBezTo>
                  <a:pt x="7237179" y="409118"/>
                  <a:pt x="7033384" y="410955"/>
                  <a:pt x="6787532" y="384124"/>
                </a:cubicBezTo>
                <a:cubicBezTo>
                  <a:pt x="6541680" y="357293"/>
                  <a:pt x="6399130" y="407471"/>
                  <a:pt x="6190015" y="384124"/>
                </a:cubicBezTo>
                <a:cubicBezTo>
                  <a:pt x="5980900" y="360777"/>
                  <a:pt x="5846352" y="390983"/>
                  <a:pt x="5592497" y="384124"/>
                </a:cubicBezTo>
                <a:cubicBezTo>
                  <a:pt x="5338642" y="377265"/>
                  <a:pt x="5101886" y="398564"/>
                  <a:pt x="4921129" y="384124"/>
                </a:cubicBezTo>
                <a:cubicBezTo>
                  <a:pt x="4740372" y="369684"/>
                  <a:pt x="4479241" y="354815"/>
                  <a:pt x="4323611" y="384124"/>
                </a:cubicBezTo>
                <a:cubicBezTo>
                  <a:pt x="4167981" y="413433"/>
                  <a:pt x="3924191" y="383703"/>
                  <a:pt x="3726093" y="384124"/>
                </a:cubicBezTo>
                <a:cubicBezTo>
                  <a:pt x="3527995" y="384545"/>
                  <a:pt x="3342621" y="388530"/>
                  <a:pt x="3128576" y="384124"/>
                </a:cubicBezTo>
                <a:cubicBezTo>
                  <a:pt x="2914531" y="379718"/>
                  <a:pt x="2714647" y="372131"/>
                  <a:pt x="2604909" y="384124"/>
                </a:cubicBezTo>
                <a:cubicBezTo>
                  <a:pt x="2495171" y="396117"/>
                  <a:pt x="2204927" y="412017"/>
                  <a:pt x="1933540" y="384124"/>
                </a:cubicBezTo>
                <a:cubicBezTo>
                  <a:pt x="1662153" y="356231"/>
                  <a:pt x="1409848" y="402856"/>
                  <a:pt x="1262172" y="384124"/>
                </a:cubicBezTo>
                <a:cubicBezTo>
                  <a:pt x="1114496" y="365392"/>
                  <a:pt x="285809" y="394726"/>
                  <a:pt x="0" y="384124"/>
                </a:cubicBezTo>
                <a:cubicBezTo>
                  <a:pt x="-5422" y="282978"/>
                  <a:pt x="-5986" y="170117"/>
                  <a:pt x="0" y="0"/>
                </a:cubicBezTo>
                <a:close/>
              </a:path>
            </a:pathLst>
          </a:custGeom>
          <a:solidFill>
            <a:srgbClr val="92D050">
              <a:alpha val="16078"/>
            </a:srgbClr>
          </a:solidFill>
          <a:ln>
            <a:solidFill>
              <a:srgbClr val="00B05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340E5CB-A8B0-D158-C522-A5C405716770}"/>
              </a:ext>
            </a:extLst>
          </p:cNvPr>
          <p:cNvSpPr/>
          <p:nvPr/>
        </p:nvSpPr>
        <p:spPr>
          <a:xfrm>
            <a:off x="120777" y="4214124"/>
            <a:ext cx="7385050" cy="384125"/>
          </a:xfrm>
          <a:custGeom>
            <a:avLst/>
            <a:gdLst>
              <a:gd name="connsiteX0" fmla="*/ 0 w 7385050"/>
              <a:gd name="connsiteY0" fmla="*/ 0 h 384125"/>
              <a:gd name="connsiteX1" fmla="*/ 671368 w 7385050"/>
              <a:gd name="connsiteY1" fmla="*/ 0 h 384125"/>
              <a:gd name="connsiteX2" fmla="*/ 1342736 w 7385050"/>
              <a:gd name="connsiteY2" fmla="*/ 0 h 384125"/>
              <a:gd name="connsiteX3" fmla="*/ 1866404 w 7385050"/>
              <a:gd name="connsiteY3" fmla="*/ 0 h 384125"/>
              <a:gd name="connsiteX4" fmla="*/ 2463921 w 7385050"/>
              <a:gd name="connsiteY4" fmla="*/ 0 h 384125"/>
              <a:gd name="connsiteX5" fmla="*/ 3209140 w 7385050"/>
              <a:gd name="connsiteY5" fmla="*/ 0 h 384125"/>
              <a:gd name="connsiteX6" fmla="*/ 3732807 w 7385050"/>
              <a:gd name="connsiteY6" fmla="*/ 0 h 384125"/>
              <a:gd name="connsiteX7" fmla="*/ 4551876 w 7385050"/>
              <a:gd name="connsiteY7" fmla="*/ 0 h 384125"/>
              <a:gd name="connsiteX8" fmla="*/ 5001693 w 7385050"/>
              <a:gd name="connsiteY8" fmla="*/ 0 h 384125"/>
              <a:gd name="connsiteX9" fmla="*/ 5746912 w 7385050"/>
              <a:gd name="connsiteY9" fmla="*/ 0 h 384125"/>
              <a:gd name="connsiteX10" fmla="*/ 6344429 w 7385050"/>
              <a:gd name="connsiteY10" fmla="*/ 0 h 384125"/>
              <a:gd name="connsiteX11" fmla="*/ 7385050 w 7385050"/>
              <a:gd name="connsiteY11" fmla="*/ 0 h 384125"/>
              <a:gd name="connsiteX12" fmla="*/ 7385050 w 7385050"/>
              <a:gd name="connsiteY12" fmla="*/ 384125 h 384125"/>
              <a:gd name="connsiteX13" fmla="*/ 6639831 w 7385050"/>
              <a:gd name="connsiteY13" fmla="*/ 384125 h 384125"/>
              <a:gd name="connsiteX14" fmla="*/ 5894613 w 7385050"/>
              <a:gd name="connsiteY14" fmla="*/ 384125 h 384125"/>
              <a:gd name="connsiteX15" fmla="*/ 5370945 w 7385050"/>
              <a:gd name="connsiteY15" fmla="*/ 384125 h 384125"/>
              <a:gd name="connsiteX16" fmla="*/ 4625727 w 7385050"/>
              <a:gd name="connsiteY16" fmla="*/ 384125 h 384125"/>
              <a:gd name="connsiteX17" fmla="*/ 4102060 w 7385050"/>
              <a:gd name="connsiteY17" fmla="*/ 384125 h 384125"/>
              <a:gd name="connsiteX18" fmla="*/ 3282990 w 7385050"/>
              <a:gd name="connsiteY18" fmla="*/ 384125 h 384125"/>
              <a:gd name="connsiteX19" fmla="*/ 2463921 w 7385050"/>
              <a:gd name="connsiteY19" fmla="*/ 384125 h 384125"/>
              <a:gd name="connsiteX20" fmla="*/ 1866404 w 7385050"/>
              <a:gd name="connsiteY20" fmla="*/ 384125 h 384125"/>
              <a:gd name="connsiteX21" fmla="*/ 1047334 w 7385050"/>
              <a:gd name="connsiteY21" fmla="*/ 384125 h 384125"/>
              <a:gd name="connsiteX22" fmla="*/ 0 w 7385050"/>
              <a:gd name="connsiteY22" fmla="*/ 384125 h 384125"/>
              <a:gd name="connsiteX23" fmla="*/ 0 w 7385050"/>
              <a:gd name="connsiteY23" fmla="*/ 0 h 38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85050" h="384125" fill="none" extrusionOk="0">
                <a:moveTo>
                  <a:pt x="0" y="0"/>
                </a:moveTo>
                <a:cubicBezTo>
                  <a:pt x="312752" y="-1299"/>
                  <a:pt x="453568" y="-27785"/>
                  <a:pt x="671368" y="0"/>
                </a:cubicBezTo>
                <a:cubicBezTo>
                  <a:pt x="889168" y="27785"/>
                  <a:pt x="1181374" y="9690"/>
                  <a:pt x="1342736" y="0"/>
                </a:cubicBezTo>
                <a:cubicBezTo>
                  <a:pt x="1504098" y="-9690"/>
                  <a:pt x="1691051" y="-14023"/>
                  <a:pt x="1866404" y="0"/>
                </a:cubicBezTo>
                <a:cubicBezTo>
                  <a:pt x="2041757" y="14023"/>
                  <a:pt x="2299096" y="25691"/>
                  <a:pt x="2463921" y="0"/>
                </a:cubicBezTo>
                <a:cubicBezTo>
                  <a:pt x="2628746" y="-25691"/>
                  <a:pt x="2971844" y="-30241"/>
                  <a:pt x="3209140" y="0"/>
                </a:cubicBezTo>
                <a:cubicBezTo>
                  <a:pt x="3446436" y="30241"/>
                  <a:pt x="3607596" y="-16048"/>
                  <a:pt x="3732807" y="0"/>
                </a:cubicBezTo>
                <a:cubicBezTo>
                  <a:pt x="3858018" y="16048"/>
                  <a:pt x="4212454" y="-40421"/>
                  <a:pt x="4551876" y="0"/>
                </a:cubicBezTo>
                <a:cubicBezTo>
                  <a:pt x="4891298" y="40421"/>
                  <a:pt x="4876730" y="-10106"/>
                  <a:pt x="5001693" y="0"/>
                </a:cubicBezTo>
                <a:cubicBezTo>
                  <a:pt x="5126656" y="10106"/>
                  <a:pt x="5570134" y="23920"/>
                  <a:pt x="5746912" y="0"/>
                </a:cubicBezTo>
                <a:cubicBezTo>
                  <a:pt x="5923690" y="-23920"/>
                  <a:pt x="6157538" y="-6036"/>
                  <a:pt x="6344429" y="0"/>
                </a:cubicBezTo>
                <a:cubicBezTo>
                  <a:pt x="6531320" y="6036"/>
                  <a:pt x="6927628" y="35800"/>
                  <a:pt x="7385050" y="0"/>
                </a:cubicBezTo>
                <a:cubicBezTo>
                  <a:pt x="7385055" y="93821"/>
                  <a:pt x="7366562" y="299552"/>
                  <a:pt x="7385050" y="384125"/>
                </a:cubicBezTo>
                <a:cubicBezTo>
                  <a:pt x="7131981" y="403183"/>
                  <a:pt x="6910124" y="408352"/>
                  <a:pt x="6639831" y="384125"/>
                </a:cubicBezTo>
                <a:cubicBezTo>
                  <a:pt x="6369538" y="359898"/>
                  <a:pt x="6212677" y="390195"/>
                  <a:pt x="5894613" y="384125"/>
                </a:cubicBezTo>
                <a:cubicBezTo>
                  <a:pt x="5576549" y="378055"/>
                  <a:pt x="5542410" y="398504"/>
                  <a:pt x="5370945" y="384125"/>
                </a:cubicBezTo>
                <a:cubicBezTo>
                  <a:pt x="5199480" y="369746"/>
                  <a:pt x="4925910" y="374671"/>
                  <a:pt x="4625727" y="384125"/>
                </a:cubicBezTo>
                <a:cubicBezTo>
                  <a:pt x="4325544" y="393579"/>
                  <a:pt x="4271219" y="365003"/>
                  <a:pt x="4102060" y="384125"/>
                </a:cubicBezTo>
                <a:cubicBezTo>
                  <a:pt x="3932901" y="403247"/>
                  <a:pt x="3486659" y="375580"/>
                  <a:pt x="3282990" y="384125"/>
                </a:cubicBezTo>
                <a:cubicBezTo>
                  <a:pt x="3079321" y="392671"/>
                  <a:pt x="2697379" y="344833"/>
                  <a:pt x="2463921" y="384125"/>
                </a:cubicBezTo>
                <a:cubicBezTo>
                  <a:pt x="2230463" y="423417"/>
                  <a:pt x="2064049" y="366016"/>
                  <a:pt x="1866404" y="384125"/>
                </a:cubicBezTo>
                <a:cubicBezTo>
                  <a:pt x="1668759" y="402234"/>
                  <a:pt x="1232333" y="413982"/>
                  <a:pt x="1047334" y="384125"/>
                </a:cubicBezTo>
                <a:cubicBezTo>
                  <a:pt x="862335" y="354269"/>
                  <a:pt x="278330" y="358339"/>
                  <a:pt x="0" y="384125"/>
                </a:cubicBezTo>
                <a:cubicBezTo>
                  <a:pt x="2309" y="265303"/>
                  <a:pt x="-16964" y="108320"/>
                  <a:pt x="0" y="0"/>
                </a:cubicBezTo>
                <a:close/>
              </a:path>
              <a:path w="7385050" h="384125" stroke="0" extrusionOk="0">
                <a:moveTo>
                  <a:pt x="0" y="0"/>
                </a:moveTo>
                <a:cubicBezTo>
                  <a:pt x="160028" y="18988"/>
                  <a:pt x="332479" y="18283"/>
                  <a:pt x="523667" y="0"/>
                </a:cubicBezTo>
                <a:cubicBezTo>
                  <a:pt x="714855" y="-18283"/>
                  <a:pt x="999524" y="-26864"/>
                  <a:pt x="1121185" y="0"/>
                </a:cubicBezTo>
                <a:cubicBezTo>
                  <a:pt x="1242846" y="26864"/>
                  <a:pt x="1413308" y="1034"/>
                  <a:pt x="1571002" y="0"/>
                </a:cubicBezTo>
                <a:cubicBezTo>
                  <a:pt x="1728696" y="-1034"/>
                  <a:pt x="1843921" y="24771"/>
                  <a:pt x="2094669" y="0"/>
                </a:cubicBezTo>
                <a:cubicBezTo>
                  <a:pt x="2345417" y="-24771"/>
                  <a:pt x="2531176" y="-26804"/>
                  <a:pt x="2692186" y="0"/>
                </a:cubicBezTo>
                <a:cubicBezTo>
                  <a:pt x="2853196" y="26804"/>
                  <a:pt x="2980947" y="-16146"/>
                  <a:pt x="3142003" y="0"/>
                </a:cubicBezTo>
                <a:cubicBezTo>
                  <a:pt x="3303059" y="16146"/>
                  <a:pt x="3431034" y="-20926"/>
                  <a:pt x="3591820" y="0"/>
                </a:cubicBezTo>
                <a:cubicBezTo>
                  <a:pt x="3752606" y="20926"/>
                  <a:pt x="4154587" y="-27092"/>
                  <a:pt x="4337038" y="0"/>
                </a:cubicBezTo>
                <a:cubicBezTo>
                  <a:pt x="4519489" y="27092"/>
                  <a:pt x="4795269" y="-25475"/>
                  <a:pt x="5082257" y="0"/>
                </a:cubicBezTo>
                <a:cubicBezTo>
                  <a:pt x="5369245" y="25475"/>
                  <a:pt x="5621971" y="22508"/>
                  <a:pt x="5901326" y="0"/>
                </a:cubicBezTo>
                <a:cubicBezTo>
                  <a:pt x="6180681" y="-22508"/>
                  <a:pt x="6376748" y="-1916"/>
                  <a:pt x="6572695" y="0"/>
                </a:cubicBezTo>
                <a:cubicBezTo>
                  <a:pt x="6768642" y="1916"/>
                  <a:pt x="7219704" y="25636"/>
                  <a:pt x="7385050" y="0"/>
                </a:cubicBezTo>
                <a:cubicBezTo>
                  <a:pt x="7393427" y="180885"/>
                  <a:pt x="7393279" y="248864"/>
                  <a:pt x="7385050" y="384125"/>
                </a:cubicBezTo>
                <a:cubicBezTo>
                  <a:pt x="7237179" y="409119"/>
                  <a:pt x="7033384" y="410956"/>
                  <a:pt x="6787532" y="384125"/>
                </a:cubicBezTo>
                <a:cubicBezTo>
                  <a:pt x="6541680" y="357294"/>
                  <a:pt x="6399130" y="407472"/>
                  <a:pt x="6190015" y="384125"/>
                </a:cubicBezTo>
                <a:cubicBezTo>
                  <a:pt x="5980900" y="360778"/>
                  <a:pt x="5846352" y="390984"/>
                  <a:pt x="5592497" y="384125"/>
                </a:cubicBezTo>
                <a:cubicBezTo>
                  <a:pt x="5338642" y="377266"/>
                  <a:pt x="5101886" y="398565"/>
                  <a:pt x="4921129" y="384125"/>
                </a:cubicBezTo>
                <a:cubicBezTo>
                  <a:pt x="4740372" y="369685"/>
                  <a:pt x="4479241" y="354816"/>
                  <a:pt x="4323611" y="384125"/>
                </a:cubicBezTo>
                <a:cubicBezTo>
                  <a:pt x="4167981" y="413434"/>
                  <a:pt x="3924191" y="383704"/>
                  <a:pt x="3726093" y="384125"/>
                </a:cubicBezTo>
                <a:cubicBezTo>
                  <a:pt x="3527995" y="384546"/>
                  <a:pt x="3342621" y="388531"/>
                  <a:pt x="3128576" y="384125"/>
                </a:cubicBezTo>
                <a:cubicBezTo>
                  <a:pt x="2914531" y="379719"/>
                  <a:pt x="2714647" y="372132"/>
                  <a:pt x="2604909" y="384125"/>
                </a:cubicBezTo>
                <a:cubicBezTo>
                  <a:pt x="2495171" y="396118"/>
                  <a:pt x="2204927" y="412018"/>
                  <a:pt x="1933540" y="384125"/>
                </a:cubicBezTo>
                <a:cubicBezTo>
                  <a:pt x="1662153" y="356232"/>
                  <a:pt x="1409848" y="402857"/>
                  <a:pt x="1262172" y="384125"/>
                </a:cubicBezTo>
                <a:cubicBezTo>
                  <a:pt x="1114496" y="365393"/>
                  <a:pt x="285809" y="394727"/>
                  <a:pt x="0" y="384125"/>
                </a:cubicBezTo>
                <a:cubicBezTo>
                  <a:pt x="-11735" y="286416"/>
                  <a:pt x="-11646" y="180264"/>
                  <a:pt x="0" y="0"/>
                </a:cubicBezTo>
                <a:close/>
              </a:path>
            </a:pathLst>
          </a:custGeom>
          <a:solidFill>
            <a:srgbClr val="FFFF00">
              <a:alpha val="16078"/>
            </a:srgbClr>
          </a:solidFill>
          <a:ln>
            <a:solidFill>
              <a:srgbClr val="FF0000"/>
            </a:solidFill>
            <a:extLst>
              <a:ext uri="{C807C97D-BFC1-408E-A445-0C87EB9F89A2}">
                <ask:lineSketchStyleProps xmlns:ask="http://schemas.microsoft.com/office/drawing/2018/sketchyshapes" sd="41856766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748C8A5-AC0D-50DC-C98F-DEAB7B1BD48F}"/>
              </a:ext>
            </a:extLst>
          </p:cNvPr>
          <p:cNvSpPr/>
          <p:nvPr/>
        </p:nvSpPr>
        <p:spPr>
          <a:xfrm>
            <a:off x="4577080" y="140709"/>
            <a:ext cx="3114040" cy="2509579"/>
          </a:xfrm>
          <a:prstGeom prst="rect">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l"/>
            <a:r>
              <a:rPr lang="en-US" sz="1400" dirty="0"/>
              <a:t>Now we are totally off the rails. You decide every date, and I have not arranged for Alan to do whatever you choose. Your arrangements with Alan meant we had to start on the 9</a:t>
            </a:r>
            <a:r>
              <a:rPr lang="en-US" sz="1400" baseline="30000" dirty="0"/>
              <a:t>th</a:t>
            </a:r>
            <a:r>
              <a:rPr lang="en-US" sz="1400" dirty="0"/>
              <a:t>. </a:t>
            </a:r>
          </a:p>
          <a:p>
            <a:pPr algn="l"/>
            <a:endParaRPr lang="en-US" sz="1400" dirty="0"/>
          </a:p>
          <a:p>
            <a:pPr algn="l"/>
            <a:r>
              <a:rPr lang="en-US" sz="1400" dirty="0"/>
              <a:t>This is all put on to me now as I needed to work with Alan despite our history when the two of you coordinate when AD is allowed to visit or not. He usually calls or texts with what you allow.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369316"/>
            <a:ext cx="7296150" cy="193040"/>
          </a:xfrm>
          <a:prstGeom prst="rect">
            <a:avLst/>
          </a:prstGeom>
        </p:spPr>
        <p:txBody>
          <a:bodyPr vert="horz" wrap="square" lIns="0" tIns="12700" rIns="0" bIns="0" rtlCol="0">
            <a:spAutoFit/>
          </a:bodyPr>
          <a:lstStyle/>
          <a:p>
            <a:pPr marL="12700">
              <a:lnSpc>
                <a:spcPct val="100000"/>
              </a:lnSpc>
              <a:spcBef>
                <a:spcPts val="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18</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3" name="object 3"/>
          <p:cNvSpPr/>
          <p:nvPr/>
        </p:nvSpPr>
        <p:spPr>
          <a:xfrm>
            <a:off x="254000" y="14541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4" name="object 4"/>
          <p:cNvSpPr txBox="1"/>
          <p:nvPr/>
        </p:nvSpPr>
        <p:spPr>
          <a:xfrm>
            <a:off x="241300" y="1474089"/>
            <a:ext cx="7296150" cy="3292475"/>
          </a:xfrm>
          <a:prstGeom prst="rect">
            <a:avLst/>
          </a:prstGeom>
        </p:spPr>
        <p:txBody>
          <a:bodyPr vert="horz" wrap="square" lIns="0" tIns="12700" rIns="0" bIns="0" rtlCol="0">
            <a:spAutoFit/>
          </a:bodyPr>
          <a:lstStyle/>
          <a:p>
            <a:pPr marL="12700">
              <a:lnSpc>
                <a:spcPct val="100000"/>
              </a:lnSpc>
              <a:spcBef>
                <a:spcPts val="100"/>
              </a:spcBef>
            </a:pPr>
            <a:r>
              <a:rPr sz="1000" spc="-10" dirty="0">
                <a:latin typeface="Garamond"/>
                <a:cs typeface="Garamond"/>
              </a:rPr>
              <a:t>Sorry,</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don't</a:t>
            </a:r>
            <a:r>
              <a:rPr sz="1000" spc="-30" dirty="0">
                <a:latin typeface="Garamond"/>
                <a:cs typeface="Garamond"/>
              </a:rPr>
              <a:t> </a:t>
            </a:r>
            <a:r>
              <a:rPr sz="1000" dirty="0">
                <a:latin typeface="Garamond"/>
                <a:cs typeface="Garamond"/>
              </a:rPr>
              <a:t>know</a:t>
            </a:r>
            <a:r>
              <a:rPr sz="1000" spc="-30" dirty="0">
                <a:latin typeface="Garamond"/>
                <a:cs typeface="Garamond"/>
              </a:rPr>
              <a:t> </a:t>
            </a:r>
            <a:r>
              <a:rPr sz="1000" dirty="0">
                <a:latin typeface="Garamond"/>
                <a:cs typeface="Garamond"/>
              </a:rPr>
              <a:t>what</a:t>
            </a:r>
            <a:r>
              <a:rPr sz="1000" spc="-30" dirty="0">
                <a:latin typeface="Garamond"/>
                <a:cs typeface="Garamond"/>
              </a:rPr>
              <a:t> </a:t>
            </a:r>
            <a:r>
              <a:rPr sz="1000" dirty="0">
                <a:latin typeface="Garamond"/>
                <a:cs typeface="Garamond"/>
              </a:rPr>
              <a:t>you</a:t>
            </a:r>
            <a:r>
              <a:rPr sz="1000" spc="-30" dirty="0">
                <a:latin typeface="Garamond"/>
                <a:cs typeface="Garamond"/>
              </a:rPr>
              <a:t> </a:t>
            </a:r>
            <a:r>
              <a:rPr sz="1000" spc="-20" dirty="0">
                <a:latin typeface="Garamond"/>
                <a:cs typeface="Garamond"/>
              </a:rPr>
              <a:t>are</a:t>
            </a:r>
            <a:r>
              <a:rPr sz="1000" spc="-30" dirty="0">
                <a:latin typeface="Garamond"/>
                <a:cs typeface="Garamond"/>
              </a:rPr>
              <a:t> </a:t>
            </a:r>
            <a:r>
              <a:rPr sz="1000" spc="-10" dirty="0">
                <a:latin typeface="Garamond"/>
                <a:cs typeface="Garamond"/>
              </a:rPr>
              <a:t>saying</a:t>
            </a:r>
            <a:r>
              <a:rPr sz="1000" spc="-25" dirty="0">
                <a:latin typeface="Garamond"/>
                <a:cs typeface="Garamond"/>
              </a:rPr>
              <a:t> </a:t>
            </a:r>
            <a:r>
              <a:rPr sz="1000" dirty="0">
                <a:latin typeface="Garamond"/>
                <a:cs typeface="Garamond"/>
              </a:rPr>
              <a:t>about</a:t>
            </a:r>
            <a:r>
              <a:rPr sz="1000" spc="-30" dirty="0">
                <a:latin typeface="Garamond"/>
                <a:cs typeface="Garamond"/>
              </a:rPr>
              <a:t> </a:t>
            </a:r>
            <a:r>
              <a:rPr sz="1000" dirty="0">
                <a:latin typeface="Garamond"/>
                <a:cs typeface="Garamond"/>
              </a:rPr>
              <a:t>this</a:t>
            </a:r>
            <a:r>
              <a:rPr sz="1000" spc="-30" dirty="0">
                <a:latin typeface="Garamond"/>
                <a:cs typeface="Garamond"/>
              </a:rPr>
              <a:t> </a:t>
            </a:r>
            <a:r>
              <a:rPr sz="1000" dirty="0">
                <a:latin typeface="Garamond"/>
                <a:cs typeface="Garamond"/>
              </a:rPr>
              <a:t>month.</a:t>
            </a:r>
            <a:r>
              <a:rPr sz="1000" spc="-30" dirty="0">
                <a:latin typeface="Garamond"/>
                <a:cs typeface="Garamond"/>
              </a:rPr>
              <a:t> </a:t>
            </a:r>
            <a:r>
              <a:rPr sz="1000" spc="-10" dirty="0">
                <a:latin typeface="Garamond"/>
                <a:cs typeface="Garamond"/>
              </a:rPr>
              <a:t>Here</a:t>
            </a:r>
            <a:r>
              <a:rPr sz="1000" spc="-30" dirty="0">
                <a:latin typeface="Garamond"/>
                <a:cs typeface="Garamond"/>
              </a:rPr>
              <a:t> </a:t>
            </a:r>
            <a:r>
              <a:rPr sz="1000" spc="-20" dirty="0">
                <a:latin typeface="Garamond"/>
                <a:cs typeface="Garamond"/>
              </a:rPr>
              <a:t>is</a:t>
            </a:r>
            <a:r>
              <a:rPr sz="1000" spc="-30" dirty="0">
                <a:latin typeface="Garamond"/>
                <a:cs typeface="Garamond"/>
              </a:rPr>
              <a:t> </a:t>
            </a:r>
            <a:r>
              <a:rPr sz="1000" dirty="0">
                <a:latin typeface="Garamond"/>
                <a:cs typeface="Garamond"/>
              </a:rPr>
              <a:t>what</a:t>
            </a:r>
            <a:r>
              <a:rPr sz="1000" spc="-30" dirty="0">
                <a:latin typeface="Garamond"/>
                <a:cs typeface="Garamond"/>
              </a:rPr>
              <a:t> </a:t>
            </a:r>
            <a:r>
              <a:rPr sz="1000" dirty="0">
                <a:latin typeface="Garamond"/>
                <a:cs typeface="Garamond"/>
              </a:rPr>
              <a:t>I</a:t>
            </a:r>
            <a:r>
              <a:rPr sz="1000" spc="-25" dirty="0">
                <a:latin typeface="Garamond"/>
                <a:cs typeface="Garamond"/>
              </a:rPr>
              <a:t> </a:t>
            </a:r>
            <a:r>
              <a:rPr sz="1000" spc="-10" dirty="0">
                <a:latin typeface="Garamond"/>
                <a:cs typeface="Garamond"/>
              </a:rPr>
              <a:t>remember/see:</a:t>
            </a:r>
            <a:endParaRPr sz="1000">
              <a:latin typeface="Garamond"/>
              <a:cs typeface="Garamond"/>
            </a:endParaRPr>
          </a:p>
          <a:p>
            <a:pPr marL="12700" marR="3844290">
              <a:lnSpc>
                <a:spcPct val="217499"/>
              </a:lnSpc>
            </a:pPr>
            <a:r>
              <a:rPr sz="1000" spc="-20" dirty="0">
                <a:latin typeface="Garamond"/>
                <a:cs typeface="Garamond"/>
              </a:rPr>
              <a:t>Nov</a:t>
            </a:r>
            <a:r>
              <a:rPr sz="1000" spc="-25" dirty="0">
                <a:latin typeface="Garamond"/>
                <a:cs typeface="Garamond"/>
              </a:rPr>
              <a:t> </a:t>
            </a:r>
            <a:r>
              <a:rPr sz="1000" dirty="0">
                <a:latin typeface="Garamond"/>
                <a:cs typeface="Garamond"/>
              </a:rPr>
              <a:t>1</a:t>
            </a:r>
            <a:r>
              <a:rPr sz="1000" spc="-20" dirty="0">
                <a:latin typeface="Garamond"/>
                <a:cs typeface="Garamond"/>
              </a:rPr>
              <a:t> </a:t>
            </a:r>
            <a:r>
              <a:rPr sz="1000" dirty="0">
                <a:latin typeface="Garamond"/>
                <a:cs typeface="Garamond"/>
              </a:rPr>
              <a:t>(Fri):</a:t>
            </a:r>
            <a:r>
              <a:rPr sz="1000" spc="-20" dirty="0">
                <a:latin typeface="Garamond"/>
                <a:cs typeface="Garamond"/>
              </a:rPr>
              <a:t> </a:t>
            </a:r>
            <a:r>
              <a:rPr sz="1000" dirty="0">
                <a:latin typeface="Garamond"/>
                <a:cs typeface="Garamond"/>
              </a:rPr>
              <a:t>Stipulated</a:t>
            </a:r>
            <a:r>
              <a:rPr sz="1000" spc="-20" dirty="0">
                <a:latin typeface="Garamond"/>
                <a:cs typeface="Garamond"/>
              </a:rPr>
              <a:t> </a:t>
            </a:r>
            <a:r>
              <a:rPr sz="1000" spc="-10" dirty="0">
                <a:latin typeface="Garamond"/>
                <a:cs typeface="Garamond"/>
              </a:rPr>
              <a:t>visits</a:t>
            </a:r>
            <a:r>
              <a:rPr sz="1000" spc="-20" dirty="0">
                <a:latin typeface="Garamond"/>
                <a:cs typeface="Garamond"/>
              </a:rPr>
              <a:t> every </a:t>
            </a:r>
            <a:r>
              <a:rPr sz="1000" spc="-10" dirty="0">
                <a:latin typeface="Garamond"/>
                <a:cs typeface="Garamond"/>
              </a:rPr>
              <a:t>other</a:t>
            </a:r>
            <a:r>
              <a:rPr sz="1000" spc="-20" dirty="0">
                <a:latin typeface="Garamond"/>
                <a:cs typeface="Garamond"/>
              </a:rPr>
              <a:t> </a:t>
            </a:r>
            <a:r>
              <a:rPr sz="1000" dirty="0">
                <a:latin typeface="Garamond"/>
                <a:cs typeface="Garamond"/>
              </a:rPr>
              <a:t>Saturday</a:t>
            </a:r>
            <a:r>
              <a:rPr sz="1000" spc="-25" dirty="0">
                <a:latin typeface="Garamond"/>
                <a:cs typeface="Garamond"/>
              </a:rPr>
              <a:t> </a:t>
            </a:r>
            <a:r>
              <a:rPr sz="1000" dirty="0">
                <a:latin typeface="Garamond"/>
                <a:cs typeface="Garamond"/>
              </a:rPr>
              <a:t>and</a:t>
            </a:r>
            <a:r>
              <a:rPr sz="1000" spc="-20" dirty="0">
                <a:latin typeface="Garamond"/>
                <a:cs typeface="Garamond"/>
              </a:rPr>
              <a:t> </a:t>
            </a:r>
            <a:r>
              <a:rPr sz="1000" dirty="0">
                <a:latin typeface="Garamond"/>
                <a:cs typeface="Garamond"/>
              </a:rPr>
              <a:t>Monday</a:t>
            </a:r>
            <a:r>
              <a:rPr sz="1000" spc="-20" dirty="0">
                <a:latin typeface="Garamond"/>
                <a:cs typeface="Garamond"/>
              </a:rPr>
              <a:t> </a:t>
            </a:r>
            <a:r>
              <a:rPr sz="1000" spc="-10" dirty="0">
                <a:latin typeface="Garamond"/>
                <a:cs typeface="Garamond"/>
              </a:rPr>
              <a:t>start. </a:t>
            </a:r>
            <a:r>
              <a:rPr sz="1000" spc="-20" dirty="0">
                <a:latin typeface="Garamond"/>
                <a:cs typeface="Garamond"/>
              </a:rPr>
              <a:t>Nov</a:t>
            </a:r>
            <a:r>
              <a:rPr sz="1000" spc="-30" dirty="0">
                <a:latin typeface="Garamond"/>
                <a:cs typeface="Garamond"/>
              </a:rPr>
              <a:t> </a:t>
            </a:r>
            <a:r>
              <a:rPr sz="1000" dirty="0">
                <a:latin typeface="Garamond"/>
                <a:cs typeface="Garamond"/>
              </a:rPr>
              <a:t>2</a:t>
            </a:r>
            <a:r>
              <a:rPr sz="1000" spc="-25" dirty="0">
                <a:latin typeface="Garamond"/>
                <a:cs typeface="Garamond"/>
              </a:rPr>
              <a:t> </a:t>
            </a:r>
            <a:r>
              <a:rPr sz="1000" dirty="0">
                <a:latin typeface="Garamond"/>
                <a:cs typeface="Garamond"/>
              </a:rPr>
              <a:t>(Sat):</a:t>
            </a:r>
            <a:r>
              <a:rPr sz="1000" spc="195" dirty="0">
                <a:latin typeface="Garamond"/>
                <a:cs typeface="Garamond"/>
              </a:rPr>
              <a:t> </a:t>
            </a:r>
            <a:r>
              <a:rPr sz="1000" spc="-10" dirty="0">
                <a:latin typeface="Garamond"/>
                <a:cs typeface="Garamond"/>
              </a:rPr>
              <a:t>No</a:t>
            </a:r>
            <a:r>
              <a:rPr sz="1000" spc="-25" dirty="0">
                <a:latin typeface="Garamond"/>
                <a:cs typeface="Garamond"/>
              </a:rPr>
              <a:t> </a:t>
            </a:r>
            <a:r>
              <a:rPr sz="1000" spc="-10" dirty="0">
                <a:latin typeface="Garamond"/>
                <a:cs typeface="Garamond"/>
              </a:rPr>
              <a:t>visit</a:t>
            </a:r>
            <a:r>
              <a:rPr sz="1000" spc="-25" dirty="0">
                <a:latin typeface="Garamond"/>
                <a:cs typeface="Garamond"/>
              </a:rPr>
              <a:t> </a:t>
            </a:r>
            <a:r>
              <a:rPr sz="1000" spc="-20" dirty="0">
                <a:latin typeface="Garamond"/>
                <a:cs typeface="Garamond"/>
              </a:rPr>
              <a:t>was</a:t>
            </a:r>
            <a:r>
              <a:rPr sz="1000" spc="-30" dirty="0">
                <a:latin typeface="Garamond"/>
                <a:cs typeface="Garamond"/>
              </a:rPr>
              <a:t> </a:t>
            </a:r>
            <a:r>
              <a:rPr sz="1000" spc="-20" dirty="0">
                <a:latin typeface="Garamond"/>
                <a:cs typeface="Garamond"/>
              </a:rPr>
              <a:t>offered</a:t>
            </a:r>
            <a:r>
              <a:rPr sz="1000" spc="-25" dirty="0">
                <a:latin typeface="Garamond"/>
                <a:cs typeface="Garamond"/>
              </a:rPr>
              <a:t> </a:t>
            </a:r>
            <a:r>
              <a:rPr sz="1000" dirty="0">
                <a:latin typeface="Garamond"/>
                <a:cs typeface="Garamond"/>
              </a:rPr>
              <a:t>during</a:t>
            </a:r>
            <a:r>
              <a:rPr sz="1000" spc="-25"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first</a:t>
            </a:r>
            <a:r>
              <a:rPr sz="1000" spc="-25" dirty="0">
                <a:latin typeface="Garamond"/>
                <a:cs typeface="Garamond"/>
              </a:rPr>
              <a:t> </a:t>
            </a:r>
            <a:r>
              <a:rPr sz="1000" spc="-10" dirty="0">
                <a:latin typeface="Garamond"/>
                <a:cs typeface="Garamond"/>
              </a:rPr>
              <a:t>week</a:t>
            </a:r>
            <a:r>
              <a:rPr sz="1000" spc="-25" dirty="0">
                <a:latin typeface="Garamond"/>
                <a:cs typeface="Garamond"/>
              </a:rPr>
              <a:t> </a:t>
            </a:r>
            <a:r>
              <a:rPr sz="1000" spc="-10" dirty="0">
                <a:latin typeface="Garamond"/>
                <a:cs typeface="Garamond"/>
              </a:rPr>
              <a:t>after</a:t>
            </a:r>
            <a:r>
              <a:rPr sz="1000" spc="-30" dirty="0">
                <a:latin typeface="Garamond"/>
                <a:cs typeface="Garamond"/>
              </a:rPr>
              <a:t> </a:t>
            </a:r>
            <a:r>
              <a:rPr sz="1000" spc="-10" dirty="0">
                <a:latin typeface="Garamond"/>
                <a:cs typeface="Garamond"/>
              </a:rPr>
              <a:t>mediation.</a:t>
            </a:r>
            <a:endParaRPr sz="1000">
              <a:latin typeface="Garamond"/>
              <a:cs typeface="Garamond"/>
            </a:endParaRPr>
          </a:p>
          <a:p>
            <a:pPr marL="12700" marR="3633470">
              <a:lnSpc>
                <a:spcPct val="217499"/>
              </a:lnSpc>
            </a:pPr>
            <a:r>
              <a:rPr sz="1000" spc="-20" dirty="0">
                <a:latin typeface="Garamond"/>
                <a:cs typeface="Garamond"/>
              </a:rPr>
              <a:t>Nov </a:t>
            </a:r>
            <a:r>
              <a:rPr sz="1000" dirty="0">
                <a:latin typeface="Garamond"/>
                <a:cs typeface="Garamond"/>
              </a:rPr>
              <a:t>4</a:t>
            </a:r>
            <a:r>
              <a:rPr sz="1000" spc="-20" dirty="0">
                <a:latin typeface="Garamond"/>
                <a:cs typeface="Garamond"/>
              </a:rPr>
              <a:t> </a:t>
            </a:r>
            <a:r>
              <a:rPr sz="1000" dirty="0">
                <a:latin typeface="Garamond"/>
                <a:cs typeface="Garamond"/>
              </a:rPr>
              <a:t>(Mon):</a:t>
            </a:r>
            <a:r>
              <a:rPr sz="1000" spc="-20" dirty="0">
                <a:latin typeface="Garamond"/>
                <a:cs typeface="Garamond"/>
              </a:rPr>
              <a:t> </a:t>
            </a:r>
            <a:r>
              <a:rPr sz="1000" spc="-10" dirty="0">
                <a:latin typeface="Garamond"/>
                <a:cs typeface="Garamond"/>
              </a:rPr>
              <a:t>No</a:t>
            </a:r>
            <a:r>
              <a:rPr sz="1000" spc="-20" dirty="0">
                <a:latin typeface="Garamond"/>
                <a:cs typeface="Garamond"/>
              </a:rPr>
              <a:t> </a:t>
            </a:r>
            <a:r>
              <a:rPr sz="1000" spc="-10" dirty="0">
                <a:latin typeface="Garamond"/>
                <a:cs typeface="Garamond"/>
              </a:rPr>
              <a:t>visit</a:t>
            </a:r>
            <a:r>
              <a:rPr sz="1000" spc="-20" dirty="0">
                <a:latin typeface="Garamond"/>
                <a:cs typeface="Garamond"/>
              </a:rPr>
              <a:t> was offered </a:t>
            </a:r>
            <a:r>
              <a:rPr sz="1000" dirty="0">
                <a:latin typeface="Garamond"/>
                <a:cs typeface="Garamond"/>
              </a:rPr>
              <a:t>during</a:t>
            </a:r>
            <a:r>
              <a:rPr sz="1000" spc="-20" dirty="0">
                <a:latin typeface="Garamond"/>
                <a:cs typeface="Garamond"/>
              </a:rPr>
              <a:t> </a:t>
            </a:r>
            <a:r>
              <a:rPr sz="1000" dirty="0">
                <a:latin typeface="Garamond"/>
                <a:cs typeface="Garamond"/>
              </a:rPr>
              <a:t>the</a:t>
            </a:r>
            <a:r>
              <a:rPr sz="1000" spc="-20" dirty="0">
                <a:latin typeface="Garamond"/>
                <a:cs typeface="Garamond"/>
              </a:rPr>
              <a:t> second </a:t>
            </a:r>
            <a:r>
              <a:rPr sz="1000" spc="-10" dirty="0">
                <a:latin typeface="Garamond"/>
                <a:cs typeface="Garamond"/>
              </a:rPr>
              <a:t>week</a:t>
            </a:r>
            <a:r>
              <a:rPr sz="1000" spc="-20" dirty="0">
                <a:latin typeface="Garamond"/>
                <a:cs typeface="Garamond"/>
              </a:rPr>
              <a:t> </a:t>
            </a:r>
            <a:r>
              <a:rPr sz="1000" spc="-10" dirty="0">
                <a:latin typeface="Garamond"/>
                <a:cs typeface="Garamond"/>
              </a:rPr>
              <a:t>after</a:t>
            </a:r>
            <a:r>
              <a:rPr sz="1000" spc="-20" dirty="0">
                <a:latin typeface="Garamond"/>
                <a:cs typeface="Garamond"/>
              </a:rPr>
              <a:t> </a:t>
            </a:r>
            <a:r>
              <a:rPr sz="1000" spc="-10" dirty="0">
                <a:latin typeface="Garamond"/>
                <a:cs typeface="Garamond"/>
              </a:rPr>
              <a:t>mediation. </a:t>
            </a: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(Sat):</a:t>
            </a:r>
            <a:r>
              <a:rPr sz="1000" spc="-30" dirty="0">
                <a:latin typeface="Garamond"/>
                <a:cs typeface="Garamond"/>
              </a:rPr>
              <a:t> </a:t>
            </a:r>
            <a:r>
              <a:rPr sz="1000" spc="-25" dirty="0">
                <a:latin typeface="Garamond"/>
                <a:cs typeface="Garamond"/>
              </a:rPr>
              <a:t>You</a:t>
            </a:r>
            <a:r>
              <a:rPr sz="1000" spc="-35" dirty="0">
                <a:latin typeface="Garamond"/>
                <a:cs typeface="Garamond"/>
              </a:rPr>
              <a:t> </a:t>
            </a:r>
            <a:r>
              <a:rPr sz="1000" spc="-20" dirty="0">
                <a:latin typeface="Garamond"/>
                <a:cs typeface="Garamond"/>
              </a:rPr>
              <a:t>offered</a:t>
            </a:r>
            <a:r>
              <a:rPr sz="1000" spc="-35"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visit</a:t>
            </a:r>
            <a:r>
              <a:rPr sz="1000" spc="-35" dirty="0">
                <a:latin typeface="Garamond"/>
                <a:cs typeface="Garamond"/>
              </a:rPr>
              <a:t> </a:t>
            </a:r>
            <a:r>
              <a:rPr sz="1000" dirty="0">
                <a:latin typeface="Garamond"/>
                <a:cs typeface="Garamond"/>
              </a:rPr>
              <a:t>on</a:t>
            </a:r>
            <a:r>
              <a:rPr sz="1000" spc="-35"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nine</a:t>
            </a:r>
            <a:r>
              <a:rPr sz="1000" spc="-35" dirty="0">
                <a:latin typeface="Garamond"/>
                <a:cs typeface="Garamond"/>
              </a:rPr>
              <a:t> </a:t>
            </a:r>
            <a:r>
              <a:rPr sz="1000" spc="-10" dirty="0">
                <a:latin typeface="Garamond"/>
                <a:cs typeface="Garamond"/>
              </a:rPr>
              <a:t>days</a:t>
            </a:r>
            <a:r>
              <a:rPr sz="1000" spc="-30" dirty="0">
                <a:latin typeface="Garamond"/>
                <a:cs typeface="Garamond"/>
              </a:rPr>
              <a:t> </a:t>
            </a:r>
            <a:r>
              <a:rPr sz="1000" spc="-10" dirty="0">
                <a:latin typeface="Garamond"/>
                <a:cs typeface="Garamond"/>
              </a:rPr>
              <a:t>after</a:t>
            </a:r>
            <a:r>
              <a:rPr sz="1000" spc="-35" dirty="0">
                <a:latin typeface="Garamond"/>
                <a:cs typeface="Garamond"/>
              </a:rPr>
              <a:t> </a:t>
            </a:r>
            <a:r>
              <a:rPr sz="1000" dirty="0">
                <a:latin typeface="Garamond"/>
                <a:cs typeface="Garamond"/>
              </a:rPr>
              <a:t>the</a:t>
            </a:r>
            <a:r>
              <a:rPr sz="1000" spc="-35" dirty="0">
                <a:latin typeface="Garamond"/>
                <a:cs typeface="Garamond"/>
              </a:rPr>
              <a:t> </a:t>
            </a:r>
            <a:r>
              <a:rPr sz="1000" spc="-10" dirty="0">
                <a:latin typeface="Garamond"/>
                <a:cs typeface="Garamond"/>
              </a:rPr>
              <a:t>agreement.</a:t>
            </a:r>
            <a:endParaRPr sz="1000">
              <a:latin typeface="Garamond"/>
              <a:cs typeface="Garamond"/>
            </a:endParaRPr>
          </a:p>
          <a:p>
            <a:pPr marL="12700" marR="3468370">
              <a:lnSpc>
                <a:spcPct val="217499"/>
              </a:lnSpc>
            </a:pP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(Sat)</a:t>
            </a:r>
            <a:r>
              <a:rPr sz="1000" spc="185" dirty="0">
                <a:latin typeface="Garamond"/>
                <a:cs typeface="Garamond"/>
              </a:rPr>
              <a:t> </a:t>
            </a:r>
            <a:r>
              <a:rPr sz="1000" dirty="0">
                <a:latin typeface="Garamond"/>
                <a:cs typeface="Garamond"/>
              </a:rPr>
              <a:t>:</a:t>
            </a:r>
            <a:r>
              <a:rPr sz="1000" spc="-35" dirty="0">
                <a:latin typeface="Garamond"/>
                <a:cs typeface="Garamond"/>
              </a:rPr>
              <a:t> </a:t>
            </a:r>
            <a:r>
              <a:rPr sz="1000" spc="-25" dirty="0">
                <a:latin typeface="Garamond"/>
                <a:cs typeface="Garamond"/>
              </a:rPr>
              <a:t>You</a:t>
            </a:r>
            <a:r>
              <a:rPr sz="1000" spc="-35" dirty="0">
                <a:latin typeface="Garamond"/>
                <a:cs typeface="Garamond"/>
              </a:rPr>
              <a:t> </a:t>
            </a:r>
            <a:r>
              <a:rPr sz="1000" spc="-20" dirty="0">
                <a:latin typeface="Garamond"/>
                <a:cs typeface="Garamond"/>
              </a:rPr>
              <a:t>proposed</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23</a:t>
            </a:r>
            <a:r>
              <a:rPr sz="1000" spc="-35" dirty="0">
                <a:latin typeface="Garamond"/>
                <a:cs typeface="Garamond"/>
              </a:rPr>
              <a:t> </a:t>
            </a:r>
            <a:r>
              <a:rPr sz="1000" spc="-30" dirty="0">
                <a:latin typeface="Garamond"/>
                <a:cs typeface="Garamond"/>
              </a:rPr>
              <a:t>as </a:t>
            </a:r>
            <a:r>
              <a:rPr sz="1000" dirty="0">
                <a:latin typeface="Garamond"/>
                <a:cs typeface="Garamond"/>
              </a:rPr>
              <a:t>the</a:t>
            </a:r>
            <a:r>
              <a:rPr sz="1000" spc="-35" dirty="0">
                <a:latin typeface="Garamond"/>
                <a:cs typeface="Garamond"/>
              </a:rPr>
              <a:t> </a:t>
            </a:r>
            <a:r>
              <a:rPr sz="1000" spc="-10" dirty="0">
                <a:latin typeface="Garamond"/>
                <a:cs typeface="Garamond"/>
              </a:rPr>
              <a:t>next</a:t>
            </a:r>
            <a:r>
              <a:rPr sz="1000" spc="-35" dirty="0">
                <a:latin typeface="Garamond"/>
                <a:cs typeface="Garamond"/>
              </a:rPr>
              <a:t> </a:t>
            </a:r>
            <a:r>
              <a:rPr sz="1000" spc="-10" dirty="0">
                <a:latin typeface="Garamond"/>
                <a:cs typeface="Garamond"/>
              </a:rPr>
              <a:t>available</a:t>
            </a:r>
            <a:r>
              <a:rPr sz="1000" spc="-30" dirty="0">
                <a:latin typeface="Garamond"/>
                <a:cs typeface="Garamond"/>
              </a:rPr>
              <a:t> </a:t>
            </a:r>
            <a:r>
              <a:rPr sz="1000" dirty="0">
                <a:latin typeface="Garamond"/>
                <a:cs typeface="Garamond"/>
              </a:rPr>
              <a:t>Saturday</a:t>
            </a:r>
            <a:r>
              <a:rPr sz="1000" spc="-35" dirty="0">
                <a:latin typeface="Garamond"/>
                <a:cs typeface="Garamond"/>
              </a:rPr>
              <a:t> </a:t>
            </a:r>
            <a:r>
              <a:rPr sz="1000" dirty="0">
                <a:latin typeface="Garamond"/>
                <a:cs typeface="Garamond"/>
              </a:rPr>
              <a:t>to</a:t>
            </a:r>
            <a:r>
              <a:rPr sz="1000" spc="-35" dirty="0">
                <a:latin typeface="Garamond"/>
                <a:cs typeface="Garamond"/>
              </a:rPr>
              <a:t> see</a:t>
            </a:r>
            <a:r>
              <a:rPr sz="1000" spc="-30" dirty="0">
                <a:latin typeface="Garamond"/>
                <a:cs typeface="Garamond"/>
              </a:rPr>
              <a:t> </a:t>
            </a:r>
            <a:r>
              <a:rPr sz="1000" spc="-25" dirty="0">
                <a:latin typeface="Garamond"/>
                <a:cs typeface="Garamond"/>
              </a:rPr>
              <a:t>AD. </a:t>
            </a: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(Sat)</a:t>
            </a:r>
            <a:r>
              <a:rPr sz="1000" spc="185" dirty="0">
                <a:latin typeface="Garamond"/>
                <a:cs typeface="Garamond"/>
              </a:rPr>
              <a:t> </a:t>
            </a:r>
            <a:r>
              <a:rPr sz="1000" dirty="0">
                <a:latin typeface="Garamond"/>
                <a:cs typeface="Garamond"/>
              </a:rPr>
              <a:t>:</a:t>
            </a:r>
            <a:r>
              <a:rPr sz="1000" spc="-30" dirty="0">
                <a:latin typeface="Garamond"/>
                <a:cs typeface="Garamond"/>
              </a:rPr>
              <a:t> </a:t>
            </a:r>
            <a:r>
              <a:rPr sz="1000" spc="-25" dirty="0">
                <a:latin typeface="Garamond"/>
                <a:cs typeface="Garamond"/>
              </a:rPr>
              <a:t>You</a:t>
            </a:r>
            <a:r>
              <a:rPr sz="1000" spc="-35" dirty="0">
                <a:latin typeface="Garamond"/>
                <a:cs typeface="Garamond"/>
              </a:rPr>
              <a:t> </a:t>
            </a:r>
            <a:r>
              <a:rPr sz="1000" spc="-20" dirty="0">
                <a:latin typeface="Garamond"/>
                <a:cs typeface="Garamond"/>
              </a:rPr>
              <a:t>proposed</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18</a:t>
            </a:r>
            <a:r>
              <a:rPr sz="1000" spc="-30"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25th</a:t>
            </a:r>
            <a:r>
              <a:rPr sz="1000" spc="-30" dirty="0">
                <a:latin typeface="Garamond"/>
                <a:cs typeface="Garamond"/>
              </a:rPr>
              <a:t> as</a:t>
            </a:r>
            <a:r>
              <a:rPr sz="1000" spc="-35"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next</a:t>
            </a:r>
            <a:r>
              <a:rPr sz="1000" spc="-35" dirty="0">
                <a:latin typeface="Garamond"/>
                <a:cs typeface="Garamond"/>
              </a:rPr>
              <a:t> </a:t>
            </a:r>
            <a:r>
              <a:rPr sz="1000" dirty="0">
                <a:latin typeface="Garamond"/>
                <a:cs typeface="Garamond"/>
              </a:rPr>
              <a:t>Mondays</a:t>
            </a:r>
            <a:r>
              <a:rPr sz="1000" spc="-30" dirty="0">
                <a:latin typeface="Garamond"/>
                <a:cs typeface="Garamond"/>
              </a:rPr>
              <a:t> </a:t>
            </a:r>
            <a:r>
              <a:rPr sz="1000" spc="-10" dirty="0">
                <a:latin typeface="Garamond"/>
                <a:cs typeface="Garamond"/>
              </a:rPr>
              <a:t>available. </a:t>
            </a:r>
            <a:r>
              <a:rPr sz="1000" spc="-20" dirty="0">
                <a:latin typeface="Garamond"/>
                <a:cs typeface="Garamond"/>
              </a:rPr>
              <a:t>Nov</a:t>
            </a:r>
            <a:r>
              <a:rPr sz="1000" spc="-35" dirty="0">
                <a:latin typeface="Garamond"/>
                <a:cs typeface="Garamond"/>
              </a:rPr>
              <a:t> </a:t>
            </a:r>
            <a:r>
              <a:rPr sz="1000" dirty="0">
                <a:latin typeface="Garamond"/>
                <a:cs typeface="Garamond"/>
              </a:rPr>
              <a:t>11</a:t>
            </a:r>
            <a:r>
              <a:rPr sz="1000" spc="-35" dirty="0">
                <a:latin typeface="Garamond"/>
                <a:cs typeface="Garamond"/>
              </a:rPr>
              <a:t> </a:t>
            </a:r>
            <a:r>
              <a:rPr sz="1000" spc="-10" dirty="0">
                <a:latin typeface="Garamond"/>
                <a:cs typeface="Garamond"/>
              </a:rPr>
              <a:t>(Veterans</a:t>
            </a:r>
            <a:r>
              <a:rPr sz="1000" spc="-35" dirty="0">
                <a:latin typeface="Garamond"/>
                <a:cs typeface="Garamond"/>
              </a:rPr>
              <a:t> </a:t>
            </a:r>
            <a:r>
              <a:rPr sz="1000" dirty="0">
                <a:latin typeface="Garamond"/>
                <a:cs typeface="Garamond"/>
              </a:rPr>
              <a:t>Day):</a:t>
            </a:r>
            <a:r>
              <a:rPr sz="1000" spc="-30" dirty="0">
                <a:latin typeface="Garamond"/>
                <a:cs typeface="Garamond"/>
              </a:rPr>
              <a:t> </a:t>
            </a:r>
            <a:r>
              <a:rPr sz="1000" dirty="0">
                <a:latin typeface="Garamond"/>
                <a:cs typeface="Garamond"/>
              </a:rPr>
              <a:t>Adrian</a:t>
            </a:r>
            <a:r>
              <a:rPr sz="1000" spc="-35" dirty="0">
                <a:latin typeface="Garamond"/>
                <a:cs typeface="Garamond"/>
              </a:rPr>
              <a:t> </a:t>
            </a:r>
            <a:r>
              <a:rPr sz="1000" spc="-10" dirty="0">
                <a:latin typeface="Garamond"/>
                <a:cs typeface="Garamond"/>
              </a:rPr>
              <a:t>had</a:t>
            </a:r>
            <a:r>
              <a:rPr sz="1000" spc="-35" dirty="0">
                <a:latin typeface="Garamond"/>
                <a:cs typeface="Garamond"/>
              </a:rPr>
              <a:t> </a:t>
            </a:r>
            <a:r>
              <a:rPr sz="1000" dirty="0">
                <a:latin typeface="Garamond"/>
                <a:cs typeface="Garamond"/>
              </a:rPr>
              <a:t>no</a:t>
            </a:r>
            <a:r>
              <a:rPr sz="1000" spc="-30" dirty="0">
                <a:latin typeface="Garamond"/>
                <a:cs typeface="Garamond"/>
              </a:rPr>
              <a:t> </a:t>
            </a:r>
            <a:r>
              <a:rPr sz="1000" spc="-10" dirty="0">
                <a:latin typeface="Garamond"/>
                <a:cs typeface="Garamond"/>
              </a:rPr>
              <a:t>plans,</a:t>
            </a:r>
            <a:r>
              <a:rPr sz="1000" spc="-35"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you</a:t>
            </a:r>
            <a:r>
              <a:rPr sz="1000" spc="-35" dirty="0">
                <a:latin typeface="Garamond"/>
                <a:cs typeface="Garamond"/>
              </a:rPr>
              <a:t> </a:t>
            </a:r>
            <a:r>
              <a:rPr sz="1000" spc="-10" dirty="0">
                <a:latin typeface="Garamond"/>
                <a:cs typeface="Garamond"/>
              </a:rPr>
              <a:t>said</a:t>
            </a:r>
            <a:r>
              <a:rPr sz="1000" spc="-30"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could</a:t>
            </a:r>
            <a:r>
              <a:rPr sz="1000" spc="-35" dirty="0">
                <a:latin typeface="Garamond"/>
                <a:cs typeface="Garamond"/>
              </a:rPr>
              <a:t> </a:t>
            </a:r>
            <a:r>
              <a:rPr sz="1000" dirty="0">
                <a:latin typeface="Garamond"/>
                <a:cs typeface="Garamond"/>
              </a:rPr>
              <a:t>not</a:t>
            </a:r>
            <a:r>
              <a:rPr sz="1000" spc="-30" dirty="0">
                <a:latin typeface="Garamond"/>
                <a:cs typeface="Garamond"/>
              </a:rPr>
              <a:t> </a:t>
            </a:r>
            <a:r>
              <a:rPr sz="1000" spc="-35" dirty="0">
                <a:latin typeface="Garamond"/>
                <a:cs typeface="Garamond"/>
              </a:rPr>
              <a:t>see </a:t>
            </a:r>
            <a:r>
              <a:rPr sz="1000" spc="-20" dirty="0">
                <a:latin typeface="Garamond"/>
                <a:cs typeface="Garamond"/>
              </a:rPr>
              <a:t>him.</a:t>
            </a:r>
            <a:endParaRPr sz="1000">
              <a:latin typeface="Garamond"/>
              <a:cs typeface="Garamond"/>
            </a:endParaRPr>
          </a:p>
          <a:p>
            <a:pPr>
              <a:lnSpc>
                <a:spcPct val="100000"/>
              </a:lnSpc>
              <a:spcBef>
                <a:spcPts val="175"/>
              </a:spcBef>
            </a:pPr>
            <a:endParaRPr sz="1000">
              <a:latin typeface="Garamond"/>
              <a:cs typeface="Garamond"/>
            </a:endParaRPr>
          </a:p>
          <a:p>
            <a:pPr marL="12700" marR="249554">
              <a:lnSpc>
                <a:spcPct val="108800"/>
              </a:lnSpc>
              <a:spcBef>
                <a:spcPts val="5"/>
              </a:spcBef>
            </a:pPr>
            <a:r>
              <a:rPr sz="1000" spc="-10" dirty="0">
                <a:latin typeface="Garamond"/>
                <a:cs typeface="Garamond"/>
              </a:rPr>
              <a:t>If</a:t>
            </a:r>
            <a:r>
              <a:rPr sz="1000" spc="-30" dirty="0">
                <a:latin typeface="Garamond"/>
                <a:cs typeface="Garamond"/>
              </a:rPr>
              <a:t> </a:t>
            </a:r>
            <a:r>
              <a:rPr sz="1000" dirty="0">
                <a:latin typeface="Garamond"/>
                <a:cs typeface="Garamond"/>
              </a:rPr>
              <a:t>we</a:t>
            </a:r>
            <a:r>
              <a:rPr sz="1000" spc="-30" dirty="0">
                <a:latin typeface="Garamond"/>
                <a:cs typeface="Garamond"/>
              </a:rPr>
              <a:t> </a:t>
            </a:r>
            <a:r>
              <a:rPr sz="1000" spc="-10" dirty="0">
                <a:latin typeface="Garamond"/>
                <a:cs typeface="Garamond"/>
              </a:rPr>
              <a:t>can</a:t>
            </a:r>
            <a:r>
              <a:rPr sz="1000" spc="-25" dirty="0">
                <a:latin typeface="Garamond"/>
                <a:cs typeface="Garamond"/>
              </a:rPr>
              <a:t> </a:t>
            </a:r>
            <a:r>
              <a:rPr sz="1000" spc="-20" dirty="0">
                <a:latin typeface="Garamond"/>
                <a:cs typeface="Garamond"/>
              </a:rPr>
              <a:t>sort</a:t>
            </a:r>
            <a:r>
              <a:rPr sz="1000" spc="-30" dirty="0">
                <a:latin typeface="Garamond"/>
                <a:cs typeface="Garamond"/>
              </a:rPr>
              <a:t> </a:t>
            </a:r>
            <a:r>
              <a:rPr sz="1000" dirty="0">
                <a:latin typeface="Garamond"/>
                <a:cs typeface="Garamond"/>
              </a:rPr>
              <a:t>the</a:t>
            </a:r>
            <a:r>
              <a:rPr sz="1000" spc="-25" dirty="0">
                <a:latin typeface="Garamond"/>
                <a:cs typeface="Garamond"/>
              </a:rPr>
              <a:t> </a:t>
            </a:r>
            <a:r>
              <a:rPr sz="1000" spc="-20" dirty="0">
                <a:latin typeface="Garamond"/>
                <a:cs typeface="Garamond"/>
              </a:rPr>
              <a:t>basics</a:t>
            </a:r>
            <a:r>
              <a:rPr sz="1000" spc="-30" dirty="0">
                <a:latin typeface="Garamond"/>
                <a:cs typeface="Garamond"/>
              </a:rPr>
              <a:t> </a:t>
            </a:r>
            <a:r>
              <a:rPr sz="1000" dirty="0">
                <a:latin typeface="Garamond"/>
                <a:cs typeface="Garamond"/>
              </a:rPr>
              <a:t>first,</a:t>
            </a:r>
            <a:r>
              <a:rPr sz="1000" spc="-30" dirty="0">
                <a:latin typeface="Garamond"/>
                <a:cs typeface="Garamond"/>
              </a:rPr>
              <a:t> </a:t>
            </a:r>
            <a:r>
              <a:rPr sz="1000" dirty="0">
                <a:latin typeface="Garamond"/>
                <a:cs typeface="Garamond"/>
              </a:rPr>
              <a:t>that</a:t>
            </a:r>
            <a:r>
              <a:rPr sz="1000" spc="-25" dirty="0">
                <a:latin typeface="Garamond"/>
                <a:cs typeface="Garamond"/>
              </a:rPr>
              <a:t> </a:t>
            </a:r>
            <a:r>
              <a:rPr sz="1000" dirty="0">
                <a:latin typeface="Garamond"/>
                <a:cs typeface="Garamond"/>
              </a:rPr>
              <a:t>would</a:t>
            </a:r>
            <a:r>
              <a:rPr sz="1000" spc="-30" dirty="0">
                <a:latin typeface="Garamond"/>
                <a:cs typeface="Garamond"/>
              </a:rPr>
              <a:t> </a:t>
            </a:r>
            <a:r>
              <a:rPr sz="1000" spc="-20" dirty="0">
                <a:latin typeface="Garamond"/>
                <a:cs typeface="Garamond"/>
              </a:rPr>
              <a:t>be</a:t>
            </a:r>
            <a:r>
              <a:rPr sz="1000" spc="-25" dirty="0">
                <a:latin typeface="Garamond"/>
                <a:cs typeface="Garamond"/>
              </a:rPr>
              <a:t> </a:t>
            </a:r>
            <a:r>
              <a:rPr sz="1000" dirty="0">
                <a:latin typeface="Garamond"/>
                <a:cs typeface="Garamond"/>
              </a:rPr>
              <a:t>helpful.</a:t>
            </a:r>
            <a:r>
              <a:rPr sz="1000" spc="-30" dirty="0">
                <a:latin typeface="Garamond"/>
                <a:cs typeface="Garamond"/>
              </a:rPr>
              <a:t> </a:t>
            </a:r>
            <a:r>
              <a:rPr sz="1000" spc="-20" dirty="0">
                <a:latin typeface="Garamond"/>
                <a:cs typeface="Garamond"/>
              </a:rPr>
              <a:t>As</a:t>
            </a:r>
            <a:r>
              <a:rPr sz="1000" spc="-25" dirty="0">
                <a:latin typeface="Garamond"/>
                <a:cs typeface="Garamond"/>
              </a:rPr>
              <a:t> </a:t>
            </a:r>
            <a:r>
              <a:rPr sz="1000" dirty="0">
                <a:latin typeface="Garamond"/>
                <a:cs typeface="Garamond"/>
              </a:rPr>
              <a:t>mentioned,</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think</a:t>
            </a:r>
            <a:r>
              <a:rPr sz="1000" spc="-25" dirty="0">
                <a:latin typeface="Garamond"/>
                <a:cs typeface="Garamond"/>
              </a:rPr>
              <a:t> </a:t>
            </a:r>
            <a:r>
              <a:rPr sz="1000" dirty="0">
                <a:latin typeface="Garamond"/>
                <a:cs typeface="Garamond"/>
              </a:rPr>
              <a:t>the</a:t>
            </a:r>
            <a:r>
              <a:rPr sz="1000" spc="-30" dirty="0">
                <a:latin typeface="Garamond"/>
                <a:cs typeface="Garamond"/>
              </a:rPr>
              <a:t> </a:t>
            </a:r>
            <a:r>
              <a:rPr sz="1000" dirty="0">
                <a:latin typeface="Garamond"/>
                <a:cs typeface="Garamond"/>
              </a:rPr>
              <a:t>intent</a:t>
            </a:r>
            <a:r>
              <a:rPr sz="1000" spc="-25" dirty="0">
                <a:latin typeface="Garamond"/>
                <a:cs typeface="Garamond"/>
              </a:rPr>
              <a:t> </a:t>
            </a:r>
            <a:r>
              <a:rPr sz="1000" spc="-20" dirty="0">
                <a:latin typeface="Garamond"/>
                <a:cs typeface="Garamond"/>
              </a:rPr>
              <a:t>is</a:t>
            </a:r>
            <a:r>
              <a:rPr sz="1000" spc="-30" dirty="0">
                <a:latin typeface="Garamond"/>
                <a:cs typeface="Garamond"/>
              </a:rPr>
              <a:t> </a:t>
            </a:r>
            <a:r>
              <a:rPr sz="1000" dirty="0">
                <a:latin typeface="Garamond"/>
                <a:cs typeface="Garamond"/>
              </a:rPr>
              <a:t>to</a:t>
            </a:r>
            <a:r>
              <a:rPr sz="1000" spc="-30" dirty="0">
                <a:latin typeface="Garamond"/>
                <a:cs typeface="Garamond"/>
              </a:rPr>
              <a:t> </a:t>
            </a:r>
            <a:r>
              <a:rPr sz="1000" spc="-10" dirty="0">
                <a:latin typeface="Garamond"/>
                <a:cs typeface="Garamond"/>
              </a:rPr>
              <a:t>establish</a:t>
            </a:r>
            <a:r>
              <a:rPr sz="1000" spc="-25" dirty="0">
                <a:latin typeface="Garamond"/>
                <a:cs typeface="Garamond"/>
              </a:rPr>
              <a:t> </a:t>
            </a:r>
            <a:r>
              <a:rPr sz="1000" spc="-10" dirty="0">
                <a:latin typeface="Garamond"/>
                <a:cs typeface="Garamond"/>
              </a:rPr>
              <a:t>more</a:t>
            </a:r>
            <a:r>
              <a:rPr sz="1000" spc="-30" dirty="0">
                <a:latin typeface="Garamond"/>
                <a:cs typeface="Garamond"/>
              </a:rPr>
              <a:t> </a:t>
            </a:r>
            <a:r>
              <a:rPr sz="1000" dirty="0">
                <a:latin typeface="Garamond"/>
                <a:cs typeface="Garamond"/>
              </a:rPr>
              <a:t>frequent</a:t>
            </a:r>
            <a:r>
              <a:rPr sz="1000" spc="-25" dirty="0">
                <a:latin typeface="Garamond"/>
                <a:cs typeface="Garamond"/>
              </a:rPr>
              <a:t> </a:t>
            </a:r>
            <a:r>
              <a:rPr sz="1000" spc="-10" dirty="0">
                <a:latin typeface="Garamond"/>
                <a:cs typeface="Garamond"/>
              </a:rPr>
              <a:t>visits</a:t>
            </a:r>
            <a:r>
              <a:rPr sz="1000" spc="-30" dirty="0">
                <a:latin typeface="Garamond"/>
                <a:cs typeface="Garamond"/>
              </a:rPr>
              <a:t> </a:t>
            </a:r>
            <a:r>
              <a:rPr sz="1000" dirty="0">
                <a:latin typeface="Garamond"/>
                <a:cs typeface="Garamond"/>
              </a:rPr>
              <a:t>with</a:t>
            </a:r>
            <a:r>
              <a:rPr sz="1000" spc="-25" dirty="0">
                <a:latin typeface="Garamond"/>
                <a:cs typeface="Garamond"/>
              </a:rPr>
              <a:t> </a:t>
            </a:r>
            <a:r>
              <a:rPr sz="1000" dirty="0">
                <a:latin typeface="Garamond"/>
                <a:cs typeface="Garamond"/>
              </a:rPr>
              <a:t>the</a:t>
            </a:r>
            <a:r>
              <a:rPr sz="1000" spc="-30" dirty="0">
                <a:latin typeface="Garamond"/>
                <a:cs typeface="Garamond"/>
              </a:rPr>
              <a:t> </a:t>
            </a:r>
            <a:r>
              <a:rPr sz="1000" spc="-20" dirty="0">
                <a:latin typeface="Garamond"/>
                <a:cs typeface="Garamond"/>
              </a:rPr>
              <a:t>every-other-week </a:t>
            </a:r>
            <a:r>
              <a:rPr sz="1000" dirty="0">
                <a:latin typeface="Garamond"/>
                <a:cs typeface="Garamond"/>
              </a:rPr>
              <a:t>rule.</a:t>
            </a:r>
            <a:r>
              <a:rPr sz="1000" spc="-35" dirty="0">
                <a:latin typeface="Garamond"/>
                <a:cs typeface="Garamond"/>
              </a:rPr>
              <a:t> </a:t>
            </a:r>
            <a:r>
              <a:rPr sz="1000" spc="-10" dirty="0">
                <a:latin typeface="Garamond"/>
                <a:cs typeface="Garamond"/>
              </a:rPr>
              <a:t>If</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20" dirty="0">
                <a:latin typeface="Garamond"/>
                <a:cs typeface="Garamond"/>
              </a:rPr>
              <a:t>agree,</a:t>
            </a:r>
            <a:r>
              <a:rPr sz="1000" spc="-35"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would</a:t>
            </a:r>
            <a:r>
              <a:rPr sz="1000" spc="-35" dirty="0">
                <a:latin typeface="Garamond"/>
                <a:cs typeface="Garamond"/>
              </a:rPr>
              <a:t> </a:t>
            </a:r>
            <a:r>
              <a:rPr sz="1000" spc="-20" dirty="0">
                <a:latin typeface="Garamond"/>
                <a:cs typeface="Garamond"/>
              </a:rPr>
              <a:t>be</a:t>
            </a:r>
            <a:r>
              <a:rPr sz="1000" spc="-35" dirty="0">
                <a:latin typeface="Garamond"/>
                <a:cs typeface="Garamond"/>
              </a:rPr>
              <a:t> </a:t>
            </a:r>
            <a:r>
              <a:rPr sz="1000" dirty="0">
                <a:latin typeface="Garamond"/>
                <a:cs typeface="Garamond"/>
              </a:rPr>
              <a:t>happy</a:t>
            </a:r>
            <a:r>
              <a:rPr sz="1000" spc="-30" dirty="0">
                <a:latin typeface="Garamond"/>
                <a:cs typeface="Garamond"/>
              </a:rPr>
              <a:t> </a:t>
            </a:r>
            <a:r>
              <a:rPr sz="1000" dirty="0">
                <a:latin typeface="Garamond"/>
                <a:cs typeface="Garamond"/>
              </a:rPr>
              <a:t>to</a:t>
            </a:r>
            <a:r>
              <a:rPr sz="1000" spc="-35" dirty="0">
                <a:latin typeface="Garamond"/>
                <a:cs typeface="Garamond"/>
              </a:rPr>
              <a:t> </a:t>
            </a:r>
            <a:r>
              <a:rPr sz="1000" spc="-20" dirty="0">
                <a:latin typeface="Garamond"/>
                <a:cs typeface="Garamond"/>
              </a:rPr>
              <a:t>propose</a:t>
            </a:r>
            <a:r>
              <a:rPr sz="1000" spc="-30" dirty="0">
                <a:latin typeface="Garamond"/>
                <a:cs typeface="Garamond"/>
              </a:rPr>
              <a:t> </a:t>
            </a:r>
            <a:r>
              <a:rPr sz="1000" dirty="0">
                <a:latin typeface="Garamond"/>
                <a:cs typeface="Garamond"/>
              </a:rPr>
              <a:t>how</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10" dirty="0">
                <a:latin typeface="Garamond"/>
                <a:cs typeface="Garamond"/>
              </a:rPr>
              <a:t>accommodate</a:t>
            </a:r>
            <a:r>
              <a:rPr sz="1000" spc="-35" dirty="0">
                <a:latin typeface="Garamond"/>
                <a:cs typeface="Garamond"/>
              </a:rPr>
              <a:t> </a:t>
            </a:r>
            <a:r>
              <a:rPr sz="1000" dirty="0">
                <a:latin typeface="Garamond"/>
                <a:cs typeface="Garamond"/>
              </a:rPr>
              <a:t>him.</a:t>
            </a:r>
            <a:r>
              <a:rPr sz="1000" spc="-35" dirty="0">
                <a:latin typeface="Garamond"/>
                <a:cs typeface="Garamond"/>
              </a:rPr>
              <a:t> </a:t>
            </a:r>
            <a:r>
              <a:rPr sz="1000" dirty="0">
                <a:latin typeface="Garamond"/>
                <a:cs typeface="Garamond"/>
              </a:rPr>
              <a:t>I'd</a:t>
            </a:r>
            <a:r>
              <a:rPr sz="1000" spc="-30" dirty="0">
                <a:latin typeface="Garamond"/>
                <a:cs typeface="Garamond"/>
              </a:rPr>
              <a:t> </a:t>
            </a:r>
            <a:r>
              <a:rPr sz="1000" spc="-20" dirty="0">
                <a:latin typeface="Garamond"/>
                <a:cs typeface="Garamond"/>
              </a:rPr>
              <a:t>also</a:t>
            </a:r>
            <a:r>
              <a:rPr sz="1000" spc="-35" dirty="0">
                <a:latin typeface="Garamond"/>
                <a:cs typeface="Garamond"/>
              </a:rPr>
              <a:t> </a:t>
            </a:r>
            <a:r>
              <a:rPr sz="1000" dirty="0">
                <a:latin typeface="Garamond"/>
                <a:cs typeface="Garamond"/>
              </a:rPr>
              <a:t>like</a:t>
            </a:r>
            <a:r>
              <a:rPr sz="1000" spc="-30" dirty="0">
                <a:latin typeface="Garamond"/>
                <a:cs typeface="Garamond"/>
              </a:rPr>
              <a:t> </a:t>
            </a:r>
            <a:r>
              <a:rPr sz="1000" dirty="0">
                <a:latin typeface="Garamond"/>
                <a:cs typeface="Garamond"/>
              </a:rPr>
              <a:t>your</a:t>
            </a:r>
            <a:r>
              <a:rPr sz="1000" spc="-35" dirty="0">
                <a:latin typeface="Garamond"/>
                <a:cs typeface="Garamond"/>
              </a:rPr>
              <a:t> </a:t>
            </a:r>
            <a:r>
              <a:rPr sz="1000" spc="-20" dirty="0">
                <a:latin typeface="Garamond"/>
                <a:cs typeface="Garamond"/>
              </a:rPr>
              <a:t>perspective</a:t>
            </a:r>
            <a:r>
              <a:rPr sz="1000" spc="-30"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makeup</a:t>
            </a:r>
            <a:r>
              <a:rPr sz="1000" spc="-35" dirty="0">
                <a:latin typeface="Garamond"/>
                <a:cs typeface="Garamond"/>
              </a:rPr>
              <a:t> </a:t>
            </a:r>
            <a:r>
              <a:rPr sz="1000" spc="-10" dirty="0">
                <a:latin typeface="Garamond"/>
                <a:cs typeface="Garamond"/>
              </a:rPr>
              <a:t>days.</a:t>
            </a:r>
            <a:r>
              <a:rPr sz="1000" spc="-30" dirty="0">
                <a:latin typeface="Garamond"/>
                <a:cs typeface="Garamond"/>
              </a:rPr>
              <a:t> </a:t>
            </a:r>
            <a:r>
              <a:rPr sz="1000" spc="-10" dirty="0">
                <a:latin typeface="Garamond"/>
                <a:cs typeface="Garamond"/>
              </a:rPr>
              <a:t>Thanks</a:t>
            </a:r>
            <a:endParaRPr sz="1000">
              <a:latin typeface="Garamond"/>
              <a:cs typeface="Garamond"/>
            </a:endParaRPr>
          </a:p>
          <a:p>
            <a:pPr marL="12700">
              <a:lnSpc>
                <a:spcPct val="100000"/>
              </a:lnSpc>
              <a:spcBef>
                <a:spcPts val="1015"/>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19</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5" name="object 5"/>
          <p:cNvSpPr txBox="1"/>
          <p:nvPr/>
        </p:nvSpPr>
        <p:spPr>
          <a:xfrm>
            <a:off x="241300" y="5723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6" name="object 6"/>
          <p:cNvSpPr txBox="1"/>
          <p:nvPr/>
        </p:nvSpPr>
        <p:spPr>
          <a:xfrm>
            <a:off x="1130300" y="5723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01:29</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01:34</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7" name="object 7"/>
          <p:cNvSpPr/>
          <p:nvPr/>
        </p:nvSpPr>
        <p:spPr>
          <a:xfrm>
            <a:off x="254000" y="56578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8" name="object 8"/>
          <p:cNvSpPr txBox="1"/>
          <p:nvPr/>
        </p:nvSpPr>
        <p:spPr>
          <a:xfrm>
            <a:off x="241300" y="5677789"/>
            <a:ext cx="7296150" cy="13112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I</a:t>
            </a:r>
            <a:r>
              <a:rPr sz="1000" spc="-35" dirty="0">
                <a:latin typeface="Garamond"/>
                <a:cs typeface="Garamond"/>
              </a:rPr>
              <a:t> </a:t>
            </a:r>
            <a:r>
              <a:rPr sz="1000" dirty="0">
                <a:latin typeface="Garamond"/>
                <a:cs typeface="Garamond"/>
              </a:rPr>
              <a:t>don’t</a:t>
            </a:r>
            <a:r>
              <a:rPr sz="1000" spc="-30" dirty="0">
                <a:latin typeface="Garamond"/>
                <a:cs typeface="Garamond"/>
              </a:rPr>
              <a:t> </a:t>
            </a:r>
            <a:r>
              <a:rPr sz="1000" dirty="0">
                <a:latin typeface="Garamond"/>
                <a:cs typeface="Garamond"/>
              </a:rPr>
              <a:t>want</a:t>
            </a:r>
            <a:r>
              <a:rPr sz="1000" spc="-30" dirty="0">
                <a:latin typeface="Garamond"/>
                <a:cs typeface="Garamond"/>
              </a:rPr>
              <a:t> </a:t>
            </a:r>
            <a:r>
              <a:rPr sz="1000" dirty="0">
                <a:latin typeface="Garamond"/>
                <a:cs typeface="Garamond"/>
              </a:rPr>
              <a:t>to</a:t>
            </a:r>
            <a:r>
              <a:rPr sz="1000" spc="-30" dirty="0">
                <a:latin typeface="Garamond"/>
                <a:cs typeface="Garamond"/>
              </a:rPr>
              <a:t> </a:t>
            </a:r>
            <a:r>
              <a:rPr sz="1000" spc="-10" dirty="0">
                <a:latin typeface="Garamond"/>
                <a:cs typeface="Garamond"/>
              </a:rPr>
              <a:t>fight.</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Just</a:t>
            </a:r>
            <a:r>
              <a:rPr sz="1000" spc="-40" dirty="0">
                <a:latin typeface="Garamond"/>
                <a:cs typeface="Garamond"/>
              </a:rPr>
              <a:t> </a:t>
            </a:r>
            <a:r>
              <a:rPr sz="1000" dirty="0">
                <a:latin typeface="Garamond"/>
                <a:cs typeface="Garamond"/>
              </a:rPr>
              <a:t>let</a:t>
            </a:r>
            <a:r>
              <a:rPr sz="1000" spc="-35" dirty="0">
                <a:latin typeface="Garamond"/>
                <a:cs typeface="Garamond"/>
              </a:rPr>
              <a:t> </a:t>
            </a:r>
            <a:r>
              <a:rPr sz="1000" spc="-20" dirty="0">
                <a:latin typeface="Garamond"/>
                <a:cs typeface="Garamond"/>
              </a:rPr>
              <a:t>me</a:t>
            </a:r>
            <a:r>
              <a:rPr sz="1000" spc="-35" dirty="0">
                <a:latin typeface="Garamond"/>
                <a:cs typeface="Garamond"/>
              </a:rPr>
              <a:t> </a:t>
            </a:r>
            <a:r>
              <a:rPr sz="1000" dirty="0">
                <a:latin typeface="Garamond"/>
                <a:cs typeface="Garamond"/>
              </a:rPr>
              <a:t>know</a:t>
            </a:r>
            <a:r>
              <a:rPr sz="1000" spc="-35" dirty="0">
                <a:latin typeface="Garamond"/>
                <a:cs typeface="Garamond"/>
              </a:rPr>
              <a:t> </a:t>
            </a:r>
            <a:r>
              <a:rPr sz="1000" dirty="0">
                <a:latin typeface="Garamond"/>
                <a:cs typeface="Garamond"/>
              </a:rPr>
              <a:t>which</a:t>
            </a:r>
            <a:r>
              <a:rPr sz="1000" spc="-35" dirty="0">
                <a:latin typeface="Garamond"/>
                <a:cs typeface="Garamond"/>
              </a:rPr>
              <a:t> </a:t>
            </a:r>
            <a:r>
              <a:rPr sz="1000" spc="-20" dirty="0">
                <a:latin typeface="Garamond"/>
                <a:cs typeface="Garamond"/>
              </a:rPr>
              <a:t>of</a:t>
            </a:r>
            <a:r>
              <a:rPr sz="1000" spc="-35" dirty="0">
                <a:latin typeface="Garamond"/>
                <a:cs typeface="Garamond"/>
              </a:rPr>
              <a:t> </a:t>
            </a:r>
            <a:r>
              <a:rPr sz="1000" dirty="0">
                <a:latin typeface="Garamond"/>
                <a:cs typeface="Garamond"/>
              </a:rPr>
              <a:t>the</a:t>
            </a:r>
            <a:r>
              <a:rPr sz="1000" spc="-35"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Mondays</a:t>
            </a:r>
            <a:r>
              <a:rPr sz="1000" spc="-35" dirty="0">
                <a:latin typeface="Garamond"/>
                <a:cs typeface="Garamond"/>
              </a:rPr>
              <a:t> </a:t>
            </a:r>
            <a:r>
              <a:rPr sz="1000" spc="-10" dirty="0">
                <a:latin typeface="Garamond"/>
                <a:cs typeface="Garamond"/>
              </a:rPr>
              <a:t>work.</a:t>
            </a:r>
            <a:endParaRPr sz="1000">
              <a:latin typeface="Garamond"/>
              <a:cs typeface="Garamond"/>
            </a:endParaRPr>
          </a:p>
          <a:p>
            <a:pPr>
              <a:lnSpc>
                <a:spcPct val="100000"/>
              </a:lnSpc>
              <a:spcBef>
                <a:spcPts val="175"/>
              </a:spcBef>
            </a:pPr>
            <a:endParaRPr sz="1000">
              <a:latin typeface="Garamond"/>
              <a:cs typeface="Garamond"/>
            </a:endParaRPr>
          </a:p>
          <a:p>
            <a:pPr marL="12700" marR="161925">
              <a:lnSpc>
                <a:spcPct val="108800"/>
              </a:lnSpc>
              <a:spcBef>
                <a:spcPts val="5"/>
              </a:spcBef>
            </a:pPr>
            <a:r>
              <a:rPr sz="1000" spc="-30" dirty="0">
                <a:latin typeface="Garamond"/>
                <a:cs typeface="Garamond"/>
              </a:rPr>
              <a:t>For</a:t>
            </a:r>
            <a:r>
              <a:rPr sz="1000" spc="-35" dirty="0">
                <a:latin typeface="Garamond"/>
                <a:cs typeface="Garamond"/>
              </a:rPr>
              <a:t> </a:t>
            </a:r>
            <a:r>
              <a:rPr sz="1000" spc="-25" dirty="0">
                <a:latin typeface="Garamond"/>
                <a:cs typeface="Garamond"/>
              </a:rPr>
              <a:t>Dec</a:t>
            </a:r>
            <a:r>
              <a:rPr sz="1000" spc="-35"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first</a:t>
            </a:r>
            <a:r>
              <a:rPr sz="1000" spc="-35" dirty="0">
                <a:latin typeface="Garamond"/>
                <a:cs typeface="Garamond"/>
              </a:rPr>
              <a:t> </a:t>
            </a:r>
            <a:r>
              <a:rPr sz="1000" dirty="0">
                <a:latin typeface="Garamond"/>
                <a:cs typeface="Garamond"/>
              </a:rPr>
              <a:t>3</a:t>
            </a:r>
            <a:r>
              <a:rPr sz="1000" spc="-30" dirty="0">
                <a:latin typeface="Garamond"/>
                <a:cs typeface="Garamond"/>
              </a:rPr>
              <a:t> </a:t>
            </a:r>
            <a:r>
              <a:rPr sz="1000" dirty="0">
                <a:latin typeface="Garamond"/>
                <a:cs typeface="Garamond"/>
              </a:rPr>
              <a:t>Mondays</a:t>
            </a:r>
            <a:r>
              <a:rPr sz="1000" spc="-35" dirty="0">
                <a:latin typeface="Garamond"/>
                <a:cs typeface="Garamond"/>
              </a:rPr>
              <a:t> </a:t>
            </a:r>
            <a:r>
              <a:rPr sz="1000" spc="-20" dirty="0">
                <a:latin typeface="Garamond"/>
                <a:cs typeface="Garamond"/>
              </a:rPr>
              <a:t>before</a:t>
            </a:r>
            <a:r>
              <a:rPr sz="1000" spc="-35" dirty="0">
                <a:latin typeface="Garamond"/>
                <a:cs typeface="Garamond"/>
              </a:rPr>
              <a:t> </a:t>
            </a:r>
            <a:r>
              <a:rPr sz="1000" dirty="0">
                <a:latin typeface="Garamond"/>
                <a:cs typeface="Garamond"/>
              </a:rPr>
              <a:t>the</a:t>
            </a:r>
            <a:r>
              <a:rPr sz="1000" spc="-30" dirty="0">
                <a:latin typeface="Garamond"/>
                <a:cs typeface="Garamond"/>
              </a:rPr>
              <a:t> </a:t>
            </a:r>
            <a:r>
              <a:rPr sz="1000" dirty="0">
                <a:latin typeface="Garamond"/>
                <a:cs typeface="Garamond"/>
              </a:rPr>
              <a:t>Christmas</a:t>
            </a:r>
            <a:r>
              <a:rPr sz="1000" spc="-35" dirty="0">
                <a:latin typeface="Garamond"/>
                <a:cs typeface="Garamond"/>
              </a:rPr>
              <a:t> </a:t>
            </a:r>
            <a:r>
              <a:rPr sz="1000" spc="-10" dirty="0">
                <a:latin typeface="Garamond"/>
                <a:cs typeface="Garamond"/>
              </a:rPr>
              <a:t>break</a:t>
            </a:r>
            <a:r>
              <a:rPr sz="1000" spc="-30" dirty="0">
                <a:latin typeface="Garamond"/>
                <a:cs typeface="Garamond"/>
              </a:rPr>
              <a:t> </a:t>
            </a:r>
            <a:r>
              <a:rPr sz="1000" spc="-25" dirty="0">
                <a:latin typeface="Garamond"/>
                <a:cs typeface="Garamond"/>
              </a:rPr>
              <a:t>have</a:t>
            </a:r>
            <a:r>
              <a:rPr sz="1000" spc="-35" dirty="0">
                <a:latin typeface="Garamond"/>
                <a:cs typeface="Garamond"/>
              </a:rPr>
              <a:t> </a:t>
            </a:r>
            <a:r>
              <a:rPr sz="1000" dirty="0">
                <a:latin typeface="Garamond"/>
                <a:cs typeface="Garamond"/>
              </a:rPr>
              <a:t>SAAS</a:t>
            </a:r>
            <a:r>
              <a:rPr sz="1000" spc="-35" dirty="0">
                <a:latin typeface="Garamond"/>
                <a:cs typeface="Garamond"/>
              </a:rPr>
              <a:t> </a:t>
            </a:r>
            <a:r>
              <a:rPr sz="1000" spc="-10" dirty="0">
                <a:latin typeface="Garamond"/>
                <a:cs typeface="Garamond"/>
              </a:rPr>
              <a:t>basketball</a:t>
            </a:r>
            <a:r>
              <a:rPr sz="1000" spc="-30" dirty="0">
                <a:latin typeface="Garamond"/>
                <a:cs typeface="Garamond"/>
              </a:rPr>
              <a:t> </a:t>
            </a:r>
            <a:r>
              <a:rPr sz="1000" dirty="0">
                <a:latin typeface="Garamond"/>
                <a:cs typeface="Garamond"/>
              </a:rPr>
              <a:t>practice</a:t>
            </a:r>
            <a:r>
              <a:rPr sz="1000" spc="-35" dirty="0">
                <a:latin typeface="Garamond"/>
                <a:cs typeface="Garamond"/>
              </a:rPr>
              <a:t> </a:t>
            </a:r>
            <a:r>
              <a:rPr sz="1000" dirty="0">
                <a:latin typeface="Garamond"/>
                <a:cs typeface="Garamond"/>
              </a:rPr>
              <a:t>that</a:t>
            </a:r>
            <a:r>
              <a:rPr sz="1000" spc="-30" dirty="0">
                <a:latin typeface="Garamond"/>
                <a:cs typeface="Garamond"/>
              </a:rPr>
              <a:t> </a:t>
            </a:r>
            <a:r>
              <a:rPr sz="1000" spc="-20" dirty="0">
                <a:latin typeface="Garamond"/>
                <a:cs typeface="Garamond"/>
              </a:rPr>
              <a:t>ends</a:t>
            </a:r>
            <a:r>
              <a:rPr sz="1000" spc="-35" dirty="0">
                <a:latin typeface="Garamond"/>
                <a:cs typeface="Garamond"/>
              </a:rPr>
              <a:t> </a:t>
            </a:r>
            <a:r>
              <a:rPr sz="1000" dirty="0">
                <a:latin typeface="Garamond"/>
                <a:cs typeface="Garamond"/>
              </a:rPr>
              <a:t>4:45.</a:t>
            </a:r>
            <a:r>
              <a:rPr sz="1000" spc="-35" dirty="0">
                <a:latin typeface="Garamond"/>
                <a:cs typeface="Garamond"/>
              </a:rPr>
              <a:t> </a:t>
            </a:r>
            <a:r>
              <a:rPr sz="1000" spc="-25" dirty="0">
                <a:latin typeface="Garamond"/>
                <a:cs typeface="Garamond"/>
              </a:rPr>
              <a:t>You</a:t>
            </a:r>
            <a:r>
              <a:rPr sz="1000" spc="-30" dirty="0">
                <a:latin typeface="Garamond"/>
                <a:cs typeface="Garamond"/>
              </a:rPr>
              <a:t> </a:t>
            </a:r>
            <a:r>
              <a:rPr sz="1000" dirty="0">
                <a:latin typeface="Garamond"/>
                <a:cs typeface="Garamond"/>
              </a:rPr>
              <a:t>should</a:t>
            </a:r>
            <a:r>
              <a:rPr sz="1000" spc="-35" dirty="0">
                <a:latin typeface="Garamond"/>
                <a:cs typeface="Garamond"/>
              </a:rPr>
              <a:t> </a:t>
            </a:r>
            <a:r>
              <a:rPr sz="1000" spc="-20" dirty="0">
                <a:latin typeface="Garamond"/>
                <a:cs typeface="Garamond"/>
              </a:rPr>
              <a:t>be</a:t>
            </a:r>
            <a:r>
              <a:rPr sz="1000" spc="-30" dirty="0">
                <a:latin typeface="Garamond"/>
                <a:cs typeface="Garamond"/>
              </a:rPr>
              <a:t> </a:t>
            </a:r>
            <a:r>
              <a:rPr sz="1000" spc="-10" dirty="0">
                <a:latin typeface="Garamond"/>
                <a:cs typeface="Garamond"/>
              </a:rPr>
              <a:t>able</a:t>
            </a:r>
            <a:r>
              <a:rPr sz="1000" spc="-35" dirty="0">
                <a:latin typeface="Garamond"/>
                <a:cs typeface="Garamond"/>
              </a:rPr>
              <a:t> </a:t>
            </a:r>
            <a:r>
              <a:rPr sz="1000" dirty="0">
                <a:latin typeface="Garamond"/>
                <a:cs typeface="Garamond"/>
              </a:rPr>
              <a:t>to</a:t>
            </a:r>
            <a:r>
              <a:rPr sz="1000" spc="-30" dirty="0">
                <a:latin typeface="Garamond"/>
                <a:cs typeface="Garamond"/>
              </a:rPr>
              <a:t> </a:t>
            </a:r>
            <a:r>
              <a:rPr sz="1000" spc="-35" dirty="0">
                <a:latin typeface="Garamond"/>
                <a:cs typeface="Garamond"/>
              </a:rPr>
              <a:t>see </a:t>
            </a:r>
            <a:r>
              <a:rPr sz="1000" dirty="0">
                <a:latin typeface="Garamond"/>
                <a:cs typeface="Garamond"/>
              </a:rPr>
              <a:t>the</a:t>
            </a:r>
            <a:r>
              <a:rPr sz="1000" spc="-35" dirty="0">
                <a:latin typeface="Garamond"/>
                <a:cs typeface="Garamond"/>
              </a:rPr>
              <a:t> </a:t>
            </a:r>
            <a:r>
              <a:rPr sz="1000" spc="-10" dirty="0">
                <a:latin typeface="Garamond"/>
                <a:cs typeface="Garamond"/>
              </a:rPr>
              <a:t>other</a:t>
            </a:r>
            <a:r>
              <a:rPr sz="1000" spc="-30" dirty="0">
                <a:latin typeface="Garamond"/>
                <a:cs typeface="Garamond"/>
              </a:rPr>
              <a:t> </a:t>
            </a:r>
            <a:r>
              <a:rPr sz="1000" spc="-20" dirty="0">
                <a:latin typeface="Garamond"/>
                <a:cs typeface="Garamond"/>
              </a:rPr>
              <a:t>dates</a:t>
            </a:r>
            <a:r>
              <a:rPr sz="1000" spc="-35" dirty="0">
                <a:latin typeface="Garamond"/>
                <a:cs typeface="Garamond"/>
              </a:rPr>
              <a:t> </a:t>
            </a:r>
            <a:r>
              <a:rPr sz="1000" spc="-20" dirty="0">
                <a:latin typeface="Garamond"/>
                <a:cs typeface="Garamond"/>
              </a:rPr>
              <a:t>that </a:t>
            </a:r>
            <a:r>
              <a:rPr sz="1000" spc="-25" dirty="0">
                <a:latin typeface="Garamond"/>
                <a:cs typeface="Garamond"/>
              </a:rPr>
              <a:t>have</a:t>
            </a:r>
            <a:r>
              <a:rPr sz="1000" spc="-30" dirty="0">
                <a:latin typeface="Garamond"/>
                <a:cs typeface="Garamond"/>
              </a:rPr>
              <a:t> </a:t>
            </a:r>
            <a:r>
              <a:rPr sz="1000" spc="-25" dirty="0">
                <a:latin typeface="Garamond"/>
                <a:cs typeface="Garamond"/>
              </a:rPr>
              <a:t>practices/games.</a:t>
            </a:r>
            <a:r>
              <a:rPr sz="1000" spc="-30" dirty="0">
                <a:latin typeface="Garamond"/>
                <a:cs typeface="Garamond"/>
              </a:rPr>
              <a:t> </a:t>
            </a:r>
            <a:r>
              <a:rPr sz="1000" dirty="0">
                <a:latin typeface="Garamond"/>
                <a:cs typeface="Garamond"/>
              </a:rPr>
              <a:t>I</a:t>
            </a:r>
            <a:r>
              <a:rPr sz="1000" spc="-25" dirty="0">
                <a:latin typeface="Garamond"/>
                <a:cs typeface="Garamond"/>
              </a:rPr>
              <a:t> </a:t>
            </a:r>
            <a:r>
              <a:rPr sz="1000" dirty="0">
                <a:latin typeface="Garamond"/>
                <a:cs typeface="Garamond"/>
              </a:rPr>
              <a:t>downloaded</a:t>
            </a:r>
            <a:r>
              <a:rPr sz="1000" spc="-30" dirty="0">
                <a:latin typeface="Garamond"/>
                <a:cs typeface="Garamond"/>
              </a:rPr>
              <a:t> </a:t>
            </a:r>
            <a:r>
              <a:rPr sz="1000" spc="-10" dirty="0">
                <a:latin typeface="Garamond"/>
                <a:cs typeface="Garamond"/>
              </a:rPr>
              <a:t>from</a:t>
            </a:r>
            <a:r>
              <a:rPr sz="1000" spc="-30"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site</a:t>
            </a:r>
            <a:r>
              <a:rPr sz="1000" spc="-25" dirty="0">
                <a:latin typeface="Garamond"/>
                <a:cs typeface="Garamond"/>
              </a:rPr>
              <a:t> </a:t>
            </a:r>
            <a:r>
              <a:rPr sz="1000" dirty="0">
                <a:latin typeface="Garamond"/>
                <a:cs typeface="Garamond"/>
              </a:rPr>
              <a:t>to</a:t>
            </a:r>
            <a:r>
              <a:rPr sz="1000" spc="-30" dirty="0">
                <a:latin typeface="Garamond"/>
                <a:cs typeface="Garamond"/>
              </a:rPr>
              <a:t> </a:t>
            </a:r>
            <a:r>
              <a:rPr sz="1000" dirty="0">
                <a:latin typeface="Garamond"/>
                <a:cs typeface="Garamond"/>
              </a:rPr>
              <a:t>my</a:t>
            </a:r>
            <a:r>
              <a:rPr sz="1000" spc="-30" dirty="0">
                <a:latin typeface="Garamond"/>
                <a:cs typeface="Garamond"/>
              </a:rPr>
              <a:t> </a:t>
            </a:r>
            <a:r>
              <a:rPr sz="1000" spc="-10" dirty="0">
                <a:latin typeface="Garamond"/>
                <a:cs typeface="Garamond"/>
              </a:rPr>
              <a:t>phone</a:t>
            </a:r>
            <a:r>
              <a:rPr sz="1000" spc="-25" dirty="0">
                <a:latin typeface="Garamond"/>
                <a:cs typeface="Garamond"/>
              </a:rPr>
              <a:t> </a:t>
            </a:r>
            <a:r>
              <a:rPr sz="1000" dirty="0">
                <a:latin typeface="Garamond"/>
                <a:cs typeface="Garamond"/>
              </a:rPr>
              <a:t>to</a:t>
            </a:r>
            <a:r>
              <a:rPr sz="1000" spc="-30" dirty="0">
                <a:latin typeface="Garamond"/>
                <a:cs typeface="Garamond"/>
              </a:rPr>
              <a:t> </a:t>
            </a:r>
            <a:r>
              <a:rPr sz="1000" spc="-10" dirty="0">
                <a:latin typeface="Garamond"/>
                <a:cs typeface="Garamond"/>
              </a:rPr>
              <a:t>make</a:t>
            </a:r>
            <a:r>
              <a:rPr sz="1000" spc="-30" dirty="0">
                <a:latin typeface="Garamond"/>
                <a:cs typeface="Garamond"/>
              </a:rPr>
              <a:t> </a:t>
            </a:r>
            <a:r>
              <a:rPr sz="1000" dirty="0">
                <a:latin typeface="Garamond"/>
                <a:cs typeface="Garamond"/>
              </a:rPr>
              <a:t>it</a:t>
            </a:r>
            <a:r>
              <a:rPr sz="1000" spc="-25" dirty="0">
                <a:latin typeface="Garamond"/>
                <a:cs typeface="Garamond"/>
              </a:rPr>
              <a:t> </a:t>
            </a:r>
            <a:r>
              <a:rPr sz="1000" spc="-10" dirty="0">
                <a:latin typeface="Garamond"/>
                <a:cs typeface="Garamond"/>
              </a:rPr>
              <a:t>easier.</a:t>
            </a:r>
            <a:endParaRPr sz="1000">
              <a:latin typeface="Garamond"/>
              <a:cs typeface="Garamond"/>
            </a:endParaRPr>
          </a:p>
          <a:p>
            <a:pPr marL="12700">
              <a:lnSpc>
                <a:spcPct val="100000"/>
              </a:lnSpc>
              <a:spcBef>
                <a:spcPts val="1075"/>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20</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9" name="object 9"/>
          <p:cNvSpPr txBox="1"/>
          <p:nvPr/>
        </p:nvSpPr>
        <p:spPr>
          <a:xfrm>
            <a:off x="241300" y="47760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0" name="object 10"/>
          <p:cNvSpPr txBox="1"/>
          <p:nvPr/>
        </p:nvSpPr>
        <p:spPr>
          <a:xfrm>
            <a:off x="1130300" y="47760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01:33</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01:34</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1" name="object 11"/>
          <p:cNvSpPr/>
          <p:nvPr/>
        </p:nvSpPr>
        <p:spPr>
          <a:xfrm>
            <a:off x="254000" y="78803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2" name="object 12"/>
          <p:cNvSpPr txBox="1"/>
          <p:nvPr/>
        </p:nvSpPr>
        <p:spPr>
          <a:xfrm>
            <a:off x="241300" y="7886954"/>
            <a:ext cx="7080250" cy="1019810"/>
          </a:xfrm>
          <a:prstGeom prst="rect">
            <a:avLst/>
          </a:prstGeom>
        </p:spPr>
        <p:txBody>
          <a:bodyPr vert="horz" wrap="square" lIns="0" tIns="12700" rIns="0" bIns="0" rtlCol="0">
            <a:spAutoFit/>
          </a:bodyPr>
          <a:lstStyle/>
          <a:p>
            <a:pPr marL="12700" marR="5080">
              <a:lnSpc>
                <a:spcPct val="108700"/>
              </a:lnSpc>
              <a:spcBef>
                <a:spcPts val="100"/>
              </a:spcBef>
            </a:pPr>
            <a:r>
              <a:rPr sz="1000" dirty="0">
                <a:latin typeface="Garamond"/>
                <a:cs typeface="Garamond"/>
              </a:rPr>
              <a:t>I</a:t>
            </a:r>
            <a:r>
              <a:rPr sz="1000" spc="-40" dirty="0">
                <a:latin typeface="Garamond"/>
                <a:cs typeface="Garamond"/>
              </a:rPr>
              <a:t> </a:t>
            </a:r>
            <a:r>
              <a:rPr sz="1000" dirty="0">
                <a:latin typeface="Garamond"/>
                <a:cs typeface="Garamond"/>
              </a:rPr>
              <a:t>did</a:t>
            </a:r>
            <a:r>
              <a:rPr sz="1000" spc="-35" dirty="0">
                <a:latin typeface="Garamond"/>
                <a:cs typeface="Garamond"/>
              </a:rPr>
              <a:t> </a:t>
            </a:r>
            <a:r>
              <a:rPr sz="1000" dirty="0">
                <a:latin typeface="Garamond"/>
                <a:cs typeface="Garamond"/>
              </a:rPr>
              <a:t>not</a:t>
            </a:r>
            <a:r>
              <a:rPr sz="1000" spc="-40" dirty="0">
                <a:latin typeface="Garamond"/>
                <a:cs typeface="Garamond"/>
              </a:rPr>
              <a:t> </a:t>
            </a:r>
            <a:r>
              <a:rPr sz="1000" spc="-25" dirty="0">
                <a:latin typeface="Garamond"/>
                <a:cs typeface="Garamond"/>
              </a:rPr>
              <a:t>ask</a:t>
            </a:r>
            <a:r>
              <a:rPr sz="1000" spc="-35" dirty="0">
                <a:latin typeface="Garamond"/>
                <a:cs typeface="Garamond"/>
              </a:rPr>
              <a:t> </a:t>
            </a:r>
            <a:r>
              <a:rPr sz="1000" dirty="0">
                <a:latin typeface="Garamond"/>
                <a:cs typeface="Garamond"/>
              </a:rPr>
              <a:t>to</a:t>
            </a:r>
            <a:r>
              <a:rPr sz="1000" spc="-40" dirty="0">
                <a:latin typeface="Garamond"/>
                <a:cs typeface="Garamond"/>
              </a:rPr>
              <a:t> </a:t>
            </a:r>
            <a:r>
              <a:rPr sz="1000" dirty="0">
                <a:latin typeface="Garamond"/>
                <a:cs typeface="Garamond"/>
              </a:rPr>
              <a:t>fight</a:t>
            </a:r>
            <a:r>
              <a:rPr sz="1000" spc="-35" dirty="0">
                <a:latin typeface="Garamond"/>
                <a:cs typeface="Garamond"/>
              </a:rPr>
              <a:t> </a:t>
            </a:r>
            <a:r>
              <a:rPr sz="1000" dirty="0">
                <a:latin typeface="Garamond"/>
                <a:cs typeface="Garamond"/>
              </a:rPr>
              <a:t>either.</a:t>
            </a:r>
            <a:r>
              <a:rPr sz="1000" spc="-35" dirty="0">
                <a:latin typeface="Garamond"/>
                <a:cs typeface="Garamond"/>
              </a:rPr>
              <a:t> </a:t>
            </a:r>
            <a:r>
              <a:rPr sz="1000" dirty="0">
                <a:latin typeface="Garamond"/>
                <a:cs typeface="Garamond"/>
              </a:rPr>
              <a:t>But</a:t>
            </a:r>
            <a:r>
              <a:rPr sz="1000" spc="-40" dirty="0">
                <a:latin typeface="Garamond"/>
                <a:cs typeface="Garamond"/>
              </a:rPr>
              <a:t> </a:t>
            </a:r>
            <a:r>
              <a:rPr sz="1000" dirty="0">
                <a:latin typeface="Garamond"/>
                <a:cs typeface="Garamond"/>
              </a:rPr>
              <a:t>you</a:t>
            </a:r>
            <a:r>
              <a:rPr sz="1000" spc="-35" dirty="0">
                <a:latin typeface="Garamond"/>
                <a:cs typeface="Garamond"/>
              </a:rPr>
              <a:t> </a:t>
            </a:r>
            <a:r>
              <a:rPr sz="1000" spc="-10" dirty="0">
                <a:latin typeface="Garamond"/>
                <a:cs typeface="Garamond"/>
              </a:rPr>
              <a:t>forked</a:t>
            </a:r>
            <a:r>
              <a:rPr sz="1000" spc="-40" dirty="0">
                <a:latin typeface="Garamond"/>
                <a:cs typeface="Garamond"/>
              </a:rPr>
              <a:t> </a:t>
            </a:r>
            <a:r>
              <a:rPr sz="1000" dirty="0">
                <a:latin typeface="Garamond"/>
                <a:cs typeface="Garamond"/>
              </a:rPr>
              <a:t>the</a:t>
            </a:r>
            <a:r>
              <a:rPr sz="1000" spc="-35" dirty="0">
                <a:latin typeface="Garamond"/>
                <a:cs typeface="Garamond"/>
              </a:rPr>
              <a:t> </a:t>
            </a:r>
            <a:r>
              <a:rPr sz="1000" dirty="0">
                <a:latin typeface="Garamond"/>
                <a:cs typeface="Garamond"/>
              </a:rPr>
              <a:t>thread,</a:t>
            </a:r>
            <a:r>
              <a:rPr sz="1000" spc="-35" dirty="0">
                <a:latin typeface="Garamond"/>
                <a:cs typeface="Garamond"/>
              </a:rPr>
              <a:t> </a:t>
            </a:r>
            <a:r>
              <a:rPr sz="1000" dirty="0">
                <a:latin typeface="Garamond"/>
                <a:cs typeface="Garamond"/>
              </a:rPr>
              <a:t>and</a:t>
            </a:r>
            <a:r>
              <a:rPr sz="1000" spc="-40"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don't</a:t>
            </a:r>
            <a:r>
              <a:rPr sz="1000" spc="-40" dirty="0">
                <a:latin typeface="Garamond"/>
                <a:cs typeface="Garamond"/>
              </a:rPr>
              <a:t> </a:t>
            </a:r>
            <a:r>
              <a:rPr sz="1000" dirty="0">
                <a:latin typeface="Garamond"/>
                <a:cs typeface="Garamond"/>
              </a:rPr>
              <a:t>know</a:t>
            </a:r>
            <a:r>
              <a:rPr sz="1000" spc="-35" dirty="0">
                <a:latin typeface="Garamond"/>
                <a:cs typeface="Garamond"/>
              </a:rPr>
              <a:t> </a:t>
            </a:r>
            <a:r>
              <a:rPr sz="1000" dirty="0">
                <a:latin typeface="Garamond"/>
                <a:cs typeface="Garamond"/>
              </a:rPr>
              <a:t>if</a:t>
            </a:r>
            <a:r>
              <a:rPr sz="1000" spc="-40" dirty="0">
                <a:latin typeface="Garamond"/>
                <a:cs typeface="Garamond"/>
              </a:rPr>
              <a:t> </a:t>
            </a:r>
            <a:r>
              <a:rPr sz="1000" dirty="0">
                <a:latin typeface="Garamond"/>
                <a:cs typeface="Garamond"/>
              </a:rPr>
              <a:t>we</a:t>
            </a:r>
            <a:r>
              <a:rPr sz="1000" spc="-35" dirty="0">
                <a:latin typeface="Garamond"/>
                <a:cs typeface="Garamond"/>
              </a:rPr>
              <a:t> </a:t>
            </a:r>
            <a:r>
              <a:rPr sz="1000" spc="-20" dirty="0">
                <a:latin typeface="Garamond"/>
                <a:cs typeface="Garamond"/>
              </a:rPr>
              <a:t>are</a:t>
            </a:r>
            <a:r>
              <a:rPr sz="1000" spc="-35" dirty="0">
                <a:latin typeface="Garamond"/>
                <a:cs typeface="Garamond"/>
              </a:rPr>
              <a:t> </a:t>
            </a:r>
            <a:r>
              <a:rPr sz="1000" dirty="0">
                <a:latin typeface="Garamond"/>
                <a:cs typeface="Garamond"/>
              </a:rPr>
              <a:t>on</a:t>
            </a:r>
            <a:r>
              <a:rPr sz="1000" spc="-40" dirty="0">
                <a:latin typeface="Garamond"/>
                <a:cs typeface="Garamond"/>
              </a:rPr>
              <a:t> </a:t>
            </a:r>
            <a:r>
              <a:rPr sz="1000" dirty="0">
                <a:latin typeface="Garamond"/>
                <a:cs typeface="Garamond"/>
              </a:rPr>
              <a:t>the</a:t>
            </a:r>
            <a:r>
              <a:rPr sz="1000" spc="-35" dirty="0">
                <a:latin typeface="Garamond"/>
                <a:cs typeface="Garamond"/>
              </a:rPr>
              <a:t> </a:t>
            </a:r>
            <a:r>
              <a:rPr sz="1000" spc="-25" dirty="0">
                <a:latin typeface="Garamond"/>
                <a:cs typeface="Garamond"/>
              </a:rPr>
              <a:t>same</a:t>
            </a:r>
            <a:r>
              <a:rPr sz="1000" spc="-40" dirty="0">
                <a:latin typeface="Garamond"/>
                <a:cs typeface="Garamond"/>
              </a:rPr>
              <a:t> </a:t>
            </a:r>
            <a:r>
              <a:rPr sz="1000" spc="-10" dirty="0">
                <a:latin typeface="Garamond"/>
                <a:cs typeface="Garamond"/>
              </a:rPr>
              <a:t>page.</a:t>
            </a:r>
            <a:r>
              <a:rPr sz="1000" spc="-35" dirty="0">
                <a:latin typeface="Garamond"/>
                <a:cs typeface="Garamond"/>
              </a:rPr>
              <a:t> </a:t>
            </a:r>
            <a:r>
              <a:rPr sz="1000" dirty="0">
                <a:latin typeface="Garamond"/>
                <a:cs typeface="Garamond"/>
              </a:rPr>
              <a:t>I</a:t>
            </a:r>
            <a:r>
              <a:rPr sz="1000" spc="-35" dirty="0">
                <a:latin typeface="Garamond"/>
                <a:cs typeface="Garamond"/>
              </a:rPr>
              <a:t> </a:t>
            </a:r>
            <a:r>
              <a:rPr sz="1000" spc="-10" dirty="0">
                <a:latin typeface="Garamond"/>
                <a:cs typeface="Garamond"/>
              </a:rPr>
              <a:t>said</a:t>
            </a:r>
            <a:r>
              <a:rPr sz="1000" spc="-40"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would</a:t>
            </a:r>
            <a:r>
              <a:rPr sz="1000" spc="-40" dirty="0">
                <a:latin typeface="Garamond"/>
                <a:cs typeface="Garamond"/>
              </a:rPr>
              <a:t> </a:t>
            </a:r>
            <a:r>
              <a:rPr sz="1000" spc="-20" dirty="0">
                <a:latin typeface="Garamond"/>
                <a:cs typeface="Garamond"/>
              </a:rPr>
              <a:t>propose</a:t>
            </a:r>
            <a:r>
              <a:rPr sz="1000" spc="-35" dirty="0">
                <a:latin typeface="Garamond"/>
                <a:cs typeface="Garamond"/>
              </a:rPr>
              <a:t> </a:t>
            </a:r>
            <a:r>
              <a:rPr sz="1000" spc="-10" dirty="0">
                <a:latin typeface="Garamond"/>
                <a:cs typeface="Garamond"/>
              </a:rPr>
              <a:t>something.</a:t>
            </a:r>
            <a:r>
              <a:rPr sz="1000" spc="-40" dirty="0">
                <a:latin typeface="Garamond"/>
                <a:cs typeface="Garamond"/>
              </a:rPr>
              <a:t> </a:t>
            </a:r>
            <a:r>
              <a:rPr sz="1000" dirty="0">
                <a:latin typeface="Garamond"/>
                <a:cs typeface="Garamond"/>
              </a:rPr>
              <a:t>Did</a:t>
            </a:r>
            <a:r>
              <a:rPr sz="1000" spc="-35" dirty="0">
                <a:latin typeface="Garamond"/>
                <a:cs typeface="Garamond"/>
              </a:rPr>
              <a:t> </a:t>
            </a:r>
            <a:r>
              <a:rPr sz="1000" dirty="0">
                <a:latin typeface="Garamond"/>
                <a:cs typeface="Garamond"/>
              </a:rPr>
              <a:t>you</a:t>
            </a:r>
            <a:r>
              <a:rPr sz="1000" spc="-35" dirty="0">
                <a:latin typeface="Garamond"/>
                <a:cs typeface="Garamond"/>
              </a:rPr>
              <a:t> </a:t>
            </a:r>
            <a:r>
              <a:rPr sz="1000" spc="-25" dirty="0">
                <a:latin typeface="Garamond"/>
                <a:cs typeface="Garamond"/>
              </a:rPr>
              <a:t>see </a:t>
            </a:r>
            <a:r>
              <a:rPr sz="1000" dirty="0">
                <a:latin typeface="Garamond"/>
                <a:cs typeface="Garamond"/>
              </a:rPr>
              <a:t>my</a:t>
            </a:r>
            <a:r>
              <a:rPr sz="1000" spc="-25" dirty="0">
                <a:latin typeface="Garamond"/>
                <a:cs typeface="Garamond"/>
              </a:rPr>
              <a:t> response</a:t>
            </a:r>
            <a:r>
              <a:rPr sz="1000" spc="-30" dirty="0">
                <a:latin typeface="Garamond"/>
                <a:cs typeface="Garamond"/>
              </a:rPr>
              <a:t> </a:t>
            </a:r>
            <a:r>
              <a:rPr sz="1000" dirty="0">
                <a:latin typeface="Garamond"/>
                <a:cs typeface="Garamond"/>
              </a:rPr>
              <a:t>and</a:t>
            </a:r>
            <a:r>
              <a:rPr sz="1000" spc="-25" dirty="0">
                <a:latin typeface="Garamond"/>
                <a:cs typeface="Garamond"/>
              </a:rPr>
              <a:t> </a:t>
            </a:r>
            <a:r>
              <a:rPr sz="1000" dirty="0">
                <a:latin typeface="Garamond"/>
                <a:cs typeface="Garamond"/>
              </a:rPr>
              <a:t>not</a:t>
            </a:r>
            <a:r>
              <a:rPr sz="1000" spc="-25" dirty="0">
                <a:latin typeface="Garamond"/>
                <a:cs typeface="Garamond"/>
              </a:rPr>
              <a:t> </a:t>
            </a:r>
            <a:r>
              <a:rPr sz="1000" spc="-10" dirty="0">
                <a:latin typeface="Garamond"/>
                <a:cs typeface="Garamond"/>
              </a:rPr>
              <a:t>reply?</a:t>
            </a:r>
            <a:endParaRPr sz="1000">
              <a:latin typeface="Garamond"/>
              <a:cs typeface="Garamond"/>
            </a:endParaRPr>
          </a:p>
          <a:p>
            <a:pPr marL="12700" marR="2788285">
              <a:lnSpc>
                <a:spcPct val="217499"/>
              </a:lnSpc>
            </a:pPr>
            <a:r>
              <a:rPr sz="1000" spc="-10" dirty="0">
                <a:latin typeface="Garamond"/>
                <a:cs typeface="Garamond"/>
              </a:rPr>
              <a:t>Sorry,</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don't</a:t>
            </a:r>
            <a:r>
              <a:rPr sz="1000" spc="-30" dirty="0">
                <a:latin typeface="Garamond"/>
                <a:cs typeface="Garamond"/>
              </a:rPr>
              <a:t> </a:t>
            </a:r>
            <a:r>
              <a:rPr sz="1000" dirty="0">
                <a:latin typeface="Garamond"/>
                <a:cs typeface="Garamond"/>
              </a:rPr>
              <a:t>know</a:t>
            </a:r>
            <a:r>
              <a:rPr sz="1000" spc="-30" dirty="0">
                <a:latin typeface="Garamond"/>
                <a:cs typeface="Garamond"/>
              </a:rPr>
              <a:t> </a:t>
            </a:r>
            <a:r>
              <a:rPr sz="1000" dirty="0">
                <a:latin typeface="Garamond"/>
                <a:cs typeface="Garamond"/>
              </a:rPr>
              <a:t>what</a:t>
            </a:r>
            <a:r>
              <a:rPr sz="1000" spc="-30" dirty="0">
                <a:latin typeface="Garamond"/>
                <a:cs typeface="Garamond"/>
              </a:rPr>
              <a:t> </a:t>
            </a:r>
            <a:r>
              <a:rPr sz="1000" dirty="0">
                <a:latin typeface="Garamond"/>
                <a:cs typeface="Garamond"/>
              </a:rPr>
              <a:t>you</a:t>
            </a:r>
            <a:r>
              <a:rPr sz="1000" spc="-30" dirty="0">
                <a:latin typeface="Garamond"/>
                <a:cs typeface="Garamond"/>
              </a:rPr>
              <a:t> </a:t>
            </a:r>
            <a:r>
              <a:rPr sz="1000" spc="-20" dirty="0">
                <a:latin typeface="Garamond"/>
                <a:cs typeface="Garamond"/>
              </a:rPr>
              <a:t>are</a:t>
            </a:r>
            <a:r>
              <a:rPr sz="1000" spc="-30" dirty="0">
                <a:latin typeface="Garamond"/>
                <a:cs typeface="Garamond"/>
              </a:rPr>
              <a:t> </a:t>
            </a:r>
            <a:r>
              <a:rPr sz="1000" spc="-10" dirty="0">
                <a:latin typeface="Garamond"/>
                <a:cs typeface="Garamond"/>
              </a:rPr>
              <a:t>saying</a:t>
            </a:r>
            <a:r>
              <a:rPr sz="1000" spc="-25" dirty="0">
                <a:latin typeface="Garamond"/>
                <a:cs typeface="Garamond"/>
              </a:rPr>
              <a:t> </a:t>
            </a:r>
            <a:r>
              <a:rPr sz="1000" dirty="0">
                <a:latin typeface="Garamond"/>
                <a:cs typeface="Garamond"/>
              </a:rPr>
              <a:t>about</a:t>
            </a:r>
            <a:r>
              <a:rPr sz="1000" spc="-30" dirty="0">
                <a:latin typeface="Garamond"/>
                <a:cs typeface="Garamond"/>
              </a:rPr>
              <a:t> </a:t>
            </a:r>
            <a:r>
              <a:rPr sz="1000" dirty="0">
                <a:latin typeface="Garamond"/>
                <a:cs typeface="Garamond"/>
              </a:rPr>
              <a:t>this</a:t>
            </a:r>
            <a:r>
              <a:rPr sz="1000" spc="-30" dirty="0">
                <a:latin typeface="Garamond"/>
                <a:cs typeface="Garamond"/>
              </a:rPr>
              <a:t> </a:t>
            </a:r>
            <a:r>
              <a:rPr sz="1000" dirty="0">
                <a:latin typeface="Garamond"/>
                <a:cs typeface="Garamond"/>
              </a:rPr>
              <a:t>month.</a:t>
            </a:r>
            <a:r>
              <a:rPr sz="1000" spc="-30" dirty="0">
                <a:latin typeface="Garamond"/>
                <a:cs typeface="Garamond"/>
              </a:rPr>
              <a:t> </a:t>
            </a:r>
            <a:r>
              <a:rPr sz="1000" spc="-10" dirty="0">
                <a:latin typeface="Garamond"/>
                <a:cs typeface="Garamond"/>
              </a:rPr>
              <a:t>Here</a:t>
            </a:r>
            <a:r>
              <a:rPr sz="1000" spc="-30" dirty="0">
                <a:latin typeface="Garamond"/>
                <a:cs typeface="Garamond"/>
              </a:rPr>
              <a:t> </a:t>
            </a:r>
            <a:r>
              <a:rPr sz="1000" spc="-20" dirty="0">
                <a:latin typeface="Garamond"/>
                <a:cs typeface="Garamond"/>
              </a:rPr>
              <a:t>is</a:t>
            </a:r>
            <a:r>
              <a:rPr sz="1000" spc="-30" dirty="0">
                <a:latin typeface="Garamond"/>
                <a:cs typeface="Garamond"/>
              </a:rPr>
              <a:t> </a:t>
            </a:r>
            <a:r>
              <a:rPr sz="1000" dirty="0">
                <a:latin typeface="Garamond"/>
                <a:cs typeface="Garamond"/>
              </a:rPr>
              <a:t>what</a:t>
            </a:r>
            <a:r>
              <a:rPr sz="1000" spc="-30" dirty="0">
                <a:latin typeface="Garamond"/>
                <a:cs typeface="Garamond"/>
              </a:rPr>
              <a:t> </a:t>
            </a:r>
            <a:r>
              <a:rPr sz="1000" dirty="0">
                <a:latin typeface="Garamond"/>
                <a:cs typeface="Garamond"/>
              </a:rPr>
              <a:t>I</a:t>
            </a:r>
            <a:r>
              <a:rPr sz="1000" spc="-25" dirty="0">
                <a:latin typeface="Garamond"/>
                <a:cs typeface="Garamond"/>
              </a:rPr>
              <a:t> </a:t>
            </a:r>
            <a:r>
              <a:rPr sz="1000" spc="-20" dirty="0">
                <a:latin typeface="Garamond"/>
                <a:cs typeface="Garamond"/>
              </a:rPr>
              <a:t>remember/see: Nov</a:t>
            </a:r>
            <a:r>
              <a:rPr sz="1000" spc="-25" dirty="0">
                <a:latin typeface="Garamond"/>
                <a:cs typeface="Garamond"/>
              </a:rPr>
              <a:t> </a:t>
            </a:r>
            <a:r>
              <a:rPr sz="1000" dirty="0">
                <a:latin typeface="Garamond"/>
                <a:cs typeface="Garamond"/>
              </a:rPr>
              <a:t>1</a:t>
            </a:r>
            <a:r>
              <a:rPr sz="1000" spc="-20" dirty="0">
                <a:latin typeface="Garamond"/>
                <a:cs typeface="Garamond"/>
              </a:rPr>
              <a:t> </a:t>
            </a:r>
            <a:r>
              <a:rPr sz="1000" dirty="0">
                <a:latin typeface="Garamond"/>
                <a:cs typeface="Garamond"/>
              </a:rPr>
              <a:t>(Fri):</a:t>
            </a:r>
            <a:r>
              <a:rPr sz="1000" spc="-20" dirty="0">
                <a:latin typeface="Garamond"/>
                <a:cs typeface="Garamond"/>
              </a:rPr>
              <a:t> </a:t>
            </a:r>
            <a:r>
              <a:rPr sz="1000" dirty="0">
                <a:latin typeface="Garamond"/>
                <a:cs typeface="Garamond"/>
              </a:rPr>
              <a:t>Stipulated</a:t>
            </a:r>
            <a:r>
              <a:rPr sz="1000" spc="-20" dirty="0">
                <a:latin typeface="Garamond"/>
                <a:cs typeface="Garamond"/>
              </a:rPr>
              <a:t> </a:t>
            </a:r>
            <a:r>
              <a:rPr sz="1000" spc="-10" dirty="0">
                <a:latin typeface="Garamond"/>
                <a:cs typeface="Garamond"/>
              </a:rPr>
              <a:t>visits</a:t>
            </a:r>
            <a:r>
              <a:rPr sz="1000" spc="-20" dirty="0">
                <a:latin typeface="Garamond"/>
                <a:cs typeface="Garamond"/>
              </a:rPr>
              <a:t> every </a:t>
            </a:r>
            <a:r>
              <a:rPr sz="1000" spc="-10" dirty="0">
                <a:latin typeface="Garamond"/>
                <a:cs typeface="Garamond"/>
              </a:rPr>
              <a:t>other</a:t>
            </a:r>
            <a:r>
              <a:rPr sz="1000" spc="-20" dirty="0">
                <a:latin typeface="Garamond"/>
                <a:cs typeface="Garamond"/>
              </a:rPr>
              <a:t> </a:t>
            </a:r>
            <a:r>
              <a:rPr sz="1000" dirty="0">
                <a:latin typeface="Garamond"/>
                <a:cs typeface="Garamond"/>
              </a:rPr>
              <a:t>Saturday</a:t>
            </a:r>
            <a:r>
              <a:rPr sz="1000" spc="-25" dirty="0">
                <a:latin typeface="Garamond"/>
                <a:cs typeface="Garamond"/>
              </a:rPr>
              <a:t> </a:t>
            </a:r>
            <a:r>
              <a:rPr sz="1000" dirty="0">
                <a:latin typeface="Garamond"/>
                <a:cs typeface="Garamond"/>
              </a:rPr>
              <a:t>and</a:t>
            </a:r>
            <a:r>
              <a:rPr sz="1000" spc="-20" dirty="0">
                <a:latin typeface="Garamond"/>
                <a:cs typeface="Garamond"/>
              </a:rPr>
              <a:t> </a:t>
            </a:r>
            <a:r>
              <a:rPr sz="1000" dirty="0">
                <a:latin typeface="Garamond"/>
                <a:cs typeface="Garamond"/>
              </a:rPr>
              <a:t>Monday</a:t>
            </a:r>
            <a:r>
              <a:rPr sz="1000" spc="-20" dirty="0">
                <a:latin typeface="Garamond"/>
                <a:cs typeface="Garamond"/>
              </a:rPr>
              <a:t> </a:t>
            </a:r>
            <a:r>
              <a:rPr sz="1000" spc="-10" dirty="0">
                <a:latin typeface="Garamond"/>
                <a:cs typeface="Garamond"/>
              </a:rPr>
              <a:t>start.</a:t>
            </a:r>
            <a:endParaRPr sz="1000">
              <a:latin typeface="Garamond"/>
              <a:cs typeface="Garamond"/>
            </a:endParaRPr>
          </a:p>
        </p:txBody>
      </p:sp>
      <p:sp>
        <p:nvSpPr>
          <p:cNvPr id="13" name="object 13"/>
          <p:cNvSpPr txBox="1"/>
          <p:nvPr/>
        </p:nvSpPr>
        <p:spPr>
          <a:xfrm>
            <a:off x="241300" y="69985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4" name="object 14"/>
          <p:cNvSpPr txBox="1"/>
          <p:nvPr/>
        </p:nvSpPr>
        <p:spPr>
          <a:xfrm>
            <a:off x="1130300" y="69985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01:37</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01:43</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15" name="object 15"/>
          <p:cNvPicPr/>
          <p:nvPr/>
        </p:nvPicPr>
        <p:blipFill>
          <a:blip r:embed="rId2" cstate="print"/>
          <a:stretch>
            <a:fillRect/>
          </a:stretch>
        </p:blipFill>
        <p:spPr>
          <a:xfrm>
            <a:off x="254000" y="9550400"/>
            <a:ext cx="889000" cy="153670"/>
          </a:xfrm>
          <a:prstGeom prst="rect">
            <a:avLst/>
          </a:prstGeom>
        </p:spPr>
      </p:pic>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4</a:t>
            </a:fld>
            <a:r>
              <a:rPr spc="-35" dirty="0"/>
              <a:t> </a:t>
            </a:r>
            <a:r>
              <a:rPr spc="-20" dirty="0"/>
              <a:t>of</a:t>
            </a:r>
            <a:r>
              <a:rPr spc="-35" dirty="0"/>
              <a:t> </a:t>
            </a:r>
            <a:r>
              <a:rPr spc="-50" dirty="0"/>
              <a:t>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242189"/>
            <a:ext cx="7296150" cy="2632075"/>
          </a:xfrm>
          <a:prstGeom prst="rect">
            <a:avLst/>
          </a:prstGeom>
        </p:spPr>
        <p:txBody>
          <a:bodyPr vert="horz" wrap="square" lIns="0" tIns="12700" rIns="0" bIns="0" rtlCol="0">
            <a:spAutoFit/>
          </a:bodyPr>
          <a:lstStyle/>
          <a:p>
            <a:pPr marL="12700">
              <a:lnSpc>
                <a:spcPct val="100000"/>
              </a:lnSpc>
              <a:spcBef>
                <a:spcPts val="100"/>
              </a:spcBef>
            </a:pPr>
            <a:r>
              <a:rPr sz="1000" spc="-20" dirty="0">
                <a:latin typeface="Garamond"/>
                <a:cs typeface="Garamond"/>
              </a:rPr>
              <a:t>Nov</a:t>
            </a:r>
            <a:r>
              <a:rPr sz="1000" spc="-30" dirty="0">
                <a:latin typeface="Garamond"/>
                <a:cs typeface="Garamond"/>
              </a:rPr>
              <a:t> </a:t>
            </a:r>
            <a:r>
              <a:rPr sz="1000" dirty="0">
                <a:latin typeface="Garamond"/>
                <a:cs typeface="Garamond"/>
              </a:rPr>
              <a:t>2</a:t>
            </a:r>
            <a:r>
              <a:rPr sz="1000" spc="-25" dirty="0">
                <a:latin typeface="Garamond"/>
                <a:cs typeface="Garamond"/>
              </a:rPr>
              <a:t> </a:t>
            </a:r>
            <a:r>
              <a:rPr sz="1000" dirty="0">
                <a:latin typeface="Garamond"/>
                <a:cs typeface="Garamond"/>
              </a:rPr>
              <a:t>(Sat):</a:t>
            </a:r>
            <a:r>
              <a:rPr sz="1000" spc="195" dirty="0">
                <a:latin typeface="Garamond"/>
                <a:cs typeface="Garamond"/>
              </a:rPr>
              <a:t> </a:t>
            </a:r>
            <a:r>
              <a:rPr sz="1000" spc="-10" dirty="0">
                <a:latin typeface="Garamond"/>
                <a:cs typeface="Garamond"/>
              </a:rPr>
              <a:t>No</a:t>
            </a:r>
            <a:r>
              <a:rPr sz="1000" spc="-25" dirty="0">
                <a:latin typeface="Garamond"/>
                <a:cs typeface="Garamond"/>
              </a:rPr>
              <a:t> </a:t>
            </a:r>
            <a:r>
              <a:rPr sz="1000" spc="-10" dirty="0">
                <a:latin typeface="Garamond"/>
                <a:cs typeface="Garamond"/>
              </a:rPr>
              <a:t>visit</a:t>
            </a:r>
            <a:r>
              <a:rPr sz="1000" spc="-25" dirty="0">
                <a:latin typeface="Garamond"/>
                <a:cs typeface="Garamond"/>
              </a:rPr>
              <a:t> </a:t>
            </a:r>
            <a:r>
              <a:rPr sz="1000" spc="-20" dirty="0">
                <a:latin typeface="Garamond"/>
                <a:cs typeface="Garamond"/>
              </a:rPr>
              <a:t>was</a:t>
            </a:r>
            <a:r>
              <a:rPr sz="1000" spc="-30" dirty="0">
                <a:latin typeface="Garamond"/>
                <a:cs typeface="Garamond"/>
              </a:rPr>
              <a:t> </a:t>
            </a:r>
            <a:r>
              <a:rPr sz="1000" spc="-20" dirty="0">
                <a:latin typeface="Garamond"/>
                <a:cs typeface="Garamond"/>
              </a:rPr>
              <a:t>offered</a:t>
            </a:r>
            <a:r>
              <a:rPr sz="1000" spc="-25" dirty="0">
                <a:latin typeface="Garamond"/>
                <a:cs typeface="Garamond"/>
              </a:rPr>
              <a:t> </a:t>
            </a:r>
            <a:r>
              <a:rPr sz="1000" dirty="0">
                <a:latin typeface="Garamond"/>
                <a:cs typeface="Garamond"/>
              </a:rPr>
              <a:t>during</a:t>
            </a:r>
            <a:r>
              <a:rPr sz="1000" spc="-25"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first</a:t>
            </a:r>
            <a:r>
              <a:rPr sz="1000" spc="-25" dirty="0">
                <a:latin typeface="Garamond"/>
                <a:cs typeface="Garamond"/>
              </a:rPr>
              <a:t> </a:t>
            </a:r>
            <a:r>
              <a:rPr sz="1000" spc="-10" dirty="0">
                <a:latin typeface="Garamond"/>
                <a:cs typeface="Garamond"/>
              </a:rPr>
              <a:t>week</a:t>
            </a:r>
            <a:r>
              <a:rPr sz="1000" spc="-25" dirty="0">
                <a:latin typeface="Garamond"/>
                <a:cs typeface="Garamond"/>
              </a:rPr>
              <a:t> </a:t>
            </a:r>
            <a:r>
              <a:rPr sz="1000" spc="-10" dirty="0">
                <a:latin typeface="Garamond"/>
                <a:cs typeface="Garamond"/>
              </a:rPr>
              <a:t>after</a:t>
            </a:r>
            <a:r>
              <a:rPr sz="1000" spc="-30" dirty="0">
                <a:latin typeface="Garamond"/>
                <a:cs typeface="Garamond"/>
              </a:rPr>
              <a:t> </a:t>
            </a:r>
            <a:r>
              <a:rPr sz="1000" spc="-10" dirty="0">
                <a:latin typeface="Garamond"/>
                <a:cs typeface="Garamond"/>
              </a:rPr>
              <a:t>mediation.</a:t>
            </a:r>
            <a:endParaRPr sz="1000">
              <a:latin typeface="Garamond"/>
              <a:cs typeface="Garamond"/>
            </a:endParaRPr>
          </a:p>
          <a:p>
            <a:pPr marL="12700" marR="3633470">
              <a:lnSpc>
                <a:spcPct val="217499"/>
              </a:lnSpc>
            </a:pPr>
            <a:r>
              <a:rPr sz="1000" spc="-20" dirty="0">
                <a:latin typeface="Garamond"/>
                <a:cs typeface="Garamond"/>
              </a:rPr>
              <a:t>Nov </a:t>
            </a:r>
            <a:r>
              <a:rPr sz="1000" dirty="0">
                <a:latin typeface="Garamond"/>
                <a:cs typeface="Garamond"/>
              </a:rPr>
              <a:t>4</a:t>
            </a:r>
            <a:r>
              <a:rPr sz="1000" spc="-20" dirty="0">
                <a:latin typeface="Garamond"/>
                <a:cs typeface="Garamond"/>
              </a:rPr>
              <a:t> </a:t>
            </a:r>
            <a:r>
              <a:rPr sz="1000" dirty="0">
                <a:latin typeface="Garamond"/>
                <a:cs typeface="Garamond"/>
              </a:rPr>
              <a:t>(Mon):</a:t>
            </a:r>
            <a:r>
              <a:rPr sz="1000" spc="-20" dirty="0">
                <a:latin typeface="Garamond"/>
                <a:cs typeface="Garamond"/>
              </a:rPr>
              <a:t> </a:t>
            </a:r>
            <a:r>
              <a:rPr sz="1000" spc="-10" dirty="0">
                <a:latin typeface="Garamond"/>
                <a:cs typeface="Garamond"/>
              </a:rPr>
              <a:t>No</a:t>
            </a:r>
            <a:r>
              <a:rPr sz="1000" spc="-20" dirty="0">
                <a:latin typeface="Garamond"/>
                <a:cs typeface="Garamond"/>
              </a:rPr>
              <a:t> </a:t>
            </a:r>
            <a:r>
              <a:rPr sz="1000" spc="-10" dirty="0">
                <a:latin typeface="Garamond"/>
                <a:cs typeface="Garamond"/>
              </a:rPr>
              <a:t>visit</a:t>
            </a:r>
            <a:r>
              <a:rPr sz="1000" spc="-20" dirty="0">
                <a:latin typeface="Garamond"/>
                <a:cs typeface="Garamond"/>
              </a:rPr>
              <a:t> was offered </a:t>
            </a:r>
            <a:r>
              <a:rPr sz="1000" dirty="0">
                <a:latin typeface="Garamond"/>
                <a:cs typeface="Garamond"/>
              </a:rPr>
              <a:t>during</a:t>
            </a:r>
            <a:r>
              <a:rPr sz="1000" spc="-20" dirty="0">
                <a:latin typeface="Garamond"/>
                <a:cs typeface="Garamond"/>
              </a:rPr>
              <a:t> </a:t>
            </a:r>
            <a:r>
              <a:rPr sz="1000" dirty="0">
                <a:latin typeface="Garamond"/>
                <a:cs typeface="Garamond"/>
              </a:rPr>
              <a:t>the</a:t>
            </a:r>
            <a:r>
              <a:rPr sz="1000" spc="-20" dirty="0">
                <a:latin typeface="Garamond"/>
                <a:cs typeface="Garamond"/>
              </a:rPr>
              <a:t> second </a:t>
            </a:r>
            <a:r>
              <a:rPr sz="1000" spc="-10" dirty="0">
                <a:latin typeface="Garamond"/>
                <a:cs typeface="Garamond"/>
              </a:rPr>
              <a:t>week</a:t>
            </a:r>
            <a:r>
              <a:rPr sz="1000" spc="-20" dirty="0">
                <a:latin typeface="Garamond"/>
                <a:cs typeface="Garamond"/>
              </a:rPr>
              <a:t> </a:t>
            </a:r>
            <a:r>
              <a:rPr sz="1000" spc="-10" dirty="0">
                <a:latin typeface="Garamond"/>
                <a:cs typeface="Garamond"/>
              </a:rPr>
              <a:t>after</a:t>
            </a:r>
            <a:r>
              <a:rPr sz="1000" spc="-20" dirty="0">
                <a:latin typeface="Garamond"/>
                <a:cs typeface="Garamond"/>
              </a:rPr>
              <a:t> </a:t>
            </a:r>
            <a:r>
              <a:rPr sz="1000" spc="-10" dirty="0">
                <a:latin typeface="Garamond"/>
                <a:cs typeface="Garamond"/>
              </a:rPr>
              <a:t>mediation. </a:t>
            </a: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(Sat):</a:t>
            </a:r>
            <a:r>
              <a:rPr sz="1000" spc="-30" dirty="0">
                <a:latin typeface="Garamond"/>
                <a:cs typeface="Garamond"/>
              </a:rPr>
              <a:t> </a:t>
            </a:r>
            <a:r>
              <a:rPr sz="1000" spc="-25" dirty="0">
                <a:latin typeface="Garamond"/>
                <a:cs typeface="Garamond"/>
              </a:rPr>
              <a:t>You</a:t>
            </a:r>
            <a:r>
              <a:rPr sz="1000" spc="-35" dirty="0">
                <a:latin typeface="Garamond"/>
                <a:cs typeface="Garamond"/>
              </a:rPr>
              <a:t> </a:t>
            </a:r>
            <a:r>
              <a:rPr sz="1000" spc="-20" dirty="0">
                <a:latin typeface="Garamond"/>
                <a:cs typeface="Garamond"/>
              </a:rPr>
              <a:t>offered</a:t>
            </a:r>
            <a:r>
              <a:rPr sz="1000" spc="-35"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visit</a:t>
            </a:r>
            <a:r>
              <a:rPr sz="1000" spc="-35" dirty="0">
                <a:latin typeface="Garamond"/>
                <a:cs typeface="Garamond"/>
              </a:rPr>
              <a:t> </a:t>
            </a:r>
            <a:r>
              <a:rPr sz="1000" dirty="0">
                <a:latin typeface="Garamond"/>
                <a:cs typeface="Garamond"/>
              </a:rPr>
              <a:t>on</a:t>
            </a:r>
            <a:r>
              <a:rPr sz="1000" spc="-35"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nine</a:t>
            </a:r>
            <a:r>
              <a:rPr sz="1000" spc="-35" dirty="0">
                <a:latin typeface="Garamond"/>
                <a:cs typeface="Garamond"/>
              </a:rPr>
              <a:t> </a:t>
            </a:r>
            <a:r>
              <a:rPr sz="1000" spc="-10" dirty="0">
                <a:latin typeface="Garamond"/>
                <a:cs typeface="Garamond"/>
              </a:rPr>
              <a:t>days</a:t>
            </a:r>
            <a:r>
              <a:rPr sz="1000" spc="-30" dirty="0">
                <a:latin typeface="Garamond"/>
                <a:cs typeface="Garamond"/>
              </a:rPr>
              <a:t> </a:t>
            </a:r>
            <a:r>
              <a:rPr sz="1000" spc="-10" dirty="0">
                <a:latin typeface="Garamond"/>
                <a:cs typeface="Garamond"/>
              </a:rPr>
              <a:t>after</a:t>
            </a:r>
            <a:r>
              <a:rPr sz="1000" spc="-35" dirty="0">
                <a:latin typeface="Garamond"/>
                <a:cs typeface="Garamond"/>
              </a:rPr>
              <a:t> </a:t>
            </a:r>
            <a:r>
              <a:rPr sz="1000" dirty="0">
                <a:latin typeface="Garamond"/>
                <a:cs typeface="Garamond"/>
              </a:rPr>
              <a:t>the</a:t>
            </a:r>
            <a:r>
              <a:rPr sz="1000" spc="-35" dirty="0">
                <a:latin typeface="Garamond"/>
                <a:cs typeface="Garamond"/>
              </a:rPr>
              <a:t> </a:t>
            </a:r>
            <a:r>
              <a:rPr sz="1000" spc="-10" dirty="0">
                <a:latin typeface="Garamond"/>
                <a:cs typeface="Garamond"/>
              </a:rPr>
              <a:t>agreement.</a:t>
            </a:r>
            <a:endParaRPr sz="1000">
              <a:latin typeface="Garamond"/>
              <a:cs typeface="Garamond"/>
            </a:endParaRPr>
          </a:p>
          <a:p>
            <a:pPr marL="12700" marR="3468370">
              <a:lnSpc>
                <a:spcPct val="217499"/>
              </a:lnSpc>
            </a:pP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(Sat)</a:t>
            </a:r>
            <a:r>
              <a:rPr sz="1000" spc="185" dirty="0">
                <a:latin typeface="Garamond"/>
                <a:cs typeface="Garamond"/>
              </a:rPr>
              <a:t> </a:t>
            </a:r>
            <a:r>
              <a:rPr sz="1000" dirty="0">
                <a:latin typeface="Garamond"/>
                <a:cs typeface="Garamond"/>
              </a:rPr>
              <a:t>:</a:t>
            </a:r>
            <a:r>
              <a:rPr sz="1000" spc="-35" dirty="0">
                <a:latin typeface="Garamond"/>
                <a:cs typeface="Garamond"/>
              </a:rPr>
              <a:t> </a:t>
            </a:r>
            <a:r>
              <a:rPr sz="1000" spc="-25" dirty="0">
                <a:latin typeface="Garamond"/>
                <a:cs typeface="Garamond"/>
              </a:rPr>
              <a:t>You</a:t>
            </a:r>
            <a:r>
              <a:rPr sz="1000" spc="-35" dirty="0">
                <a:latin typeface="Garamond"/>
                <a:cs typeface="Garamond"/>
              </a:rPr>
              <a:t> </a:t>
            </a:r>
            <a:r>
              <a:rPr sz="1000" spc="-20" dirty="0">
                <a:latin typeface="Garamond"/>
                <a:cs typeface="Garamond"/>
              </a:rPr>
              <a:t>proposed</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23</a:t>
            </a:r>
            <a:r>
              <a:rPr sz="1000" spc="-35" dirty="0">
                <a:latin typeface="Garamond"/>
                <a:cs typeface="Garamond"/>
              </a:rPr>
              <a:t> </a:t>
            </a:r>
            <a:r>
              <a:rPr sz="1000" spc="-30" dirty="0">
                <a:latin typeface="Garamond"/>
                <a:cs typeface="Garamond"/>
              </a:rPr>
              <a:t>as </a:t>
            </a:r>
            <a:r>
              <a:rPr sz="1000" dirty="0">
                <a:latin typeface="Garamond"/>
                <a:cs typeface="Garamond"/>
              </a:rPr>
              <a:t>the</a:t>
            </a:r>
            <a:r>
              <a:rPr sz="1000" spc="-35" dirty="0">
                <a:latin typeface="Garamond"/>
                <a:cs typeface="Garamond"/>
              </a:rPr>
              <a:t> </a:t>
            </a:r>
            <a:r>
              <a:rPr sz="1000" spc="-10" dirty="0">
                <a:latin typeface="Garamond"/>
                <a:cs typeface="Garamond"/>
              </a:rPr>
              <a:t>next</a:t>
            </a:r>
            <a:r>
              <a:rPr sz="1000" spc="-35" dirty="0">
                <a:latin typeface="Garamond"/>
                <a:cs typeface="Garamond"/>
              </a:rPr>
              <a:t> </a:t>
            </a:r>
            <a:r>
              <a:rPr sz="1000" spc="-10" dirty="0">
                <a:latin typeface="Garamond"/>
                <a:cs typeface="Garamond"/>
              </a:rPr>
              <a:t>available</a:t>
            </a:r>
            <a:r>
              <a:rPr sz="1000" spc="-30" dirty="0">
                <a:latin typeface="Garamond"/>
                <a:cs typeface="Garamond"/>
              </a:rPr>
              <a:t> </a:t>
            </a:r>
            <a:r>
              <a:rPr sz="1000" dirty="0">
                <a:latin typeface="Garamond"/>
                <a:cs typeface="Garamond"/>
              </a:rPr>
              <a:t>Saturday</a:t>
            </a:r>
            <a:r>
              <a:rPr sz="1000" spc="-35" dirty="0">
                <a:latin typeface="Garamond"/>
                <a:cs typeface="Garamond"/>
              </a:rPr>
              <a:t> </a:t>
            </a:r>
            <a:r>
              <a:rPr sz="1000" dirty="0">
                <a:latin typeface="Garamond"/>
                <a:cs typeface="Garamond"/>
              </a:rPr>
              <a:t>to</a:t>
            </a:r>
            <a:r>
              <a:rPr sz="1000" spc="-35" dirty="0">
                <a:latin typeface="Garamond"/>
                <a:cs typeface="Garamond"/>
              </a:rPr>
              <a:t> see</a:t>
            </a:r>
            <a:r>
              <a:rPr sz="1000" spc="-30" dirty="0">
                <a:latin typeface="Garamond"/>
                <a:cs typeface="Garamond"/>
              </a:rPr>
              <a:t> </a:t>
            </a:r>
            <a:r>
              <a:rPr sz="1000" spc="-25" dirty="0">
                <a:latin typeface="Garamond"/>
                <a:cs typeface="Garamond"/>
              </a:rPr>
              <a:t>AD. </a:t>
            </a: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dirty="0">
                <a:latin typeface="Garamond"/>
                <a:cs typeface="Garamond"/>
              </a:rPr>
              <a:t>(Sat)</a:t>
            </a:r>
            <a:r>
              <a:rPr sz="1000" spc="185" dirty="0">
                <a:latin typeface="Garamond"/>
                <a:cs typeface="Garamond"/>
              </a:rPr>
              <a:t> </a:t>
            </a:r>
            <a:r>
              <a:rPr sz="1000" dirty="0">
                <a:latin typeface="Garamond"/>
                <a:cs typeface="Garamond"/>
              </a:rPr>
              <a:t>:</a:t>
            </a:r>
            <a:r>
              <a:rPr sz="1000" spc="-30" dirty="0">
                <a:latin typeface="Garamond"/>
                <a:cs typeface="Garamond"/>
              </a:rPr>
              <a:t> </a:t>
            </a:r>
            <a:r>
              <a:rPr sz="1000" spc="-25" dirty="0">
                <a:latin typeface="Garamond"/>
                <a:cs typeface="Garamond"/>
              </a:rPr>
              <a:t>You</a:t>
            </a:r>
            <a:r>
              <a:rPr sz="1000" spc="-35" dirty="0">
                <a:latin typeface="Garamond"/>
                <a:cs typeface="Garamond"/>
              </a:rPr>
              <a:t> </a:t>
            </a:r>
            <a:r>
              <a:rPr sz="1000" spc="-20" dirty="0">
                <a:latin typeface="Garamond"/>
                <a:cs typeface="Garamond"/>
              </a:rPr>
              <a:t>proposed</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18</a:t>
            </a:r>
            <a:r>
              <a:rPr sz="1000" spc="-30"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25th</a:t>
            </a:r>
            <a:r>
              <a:rPr sz="1000" spc="-30" dirty="0">
                <a:latin typeface="Garamond"/>
                <a:cs typeface="Garamond"/>
              </a:rPr>
              <a:t> as</a:t>
            </a:r>
            <a:r>
              <a:rPr sz="1000" spc="-35"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next</a:t>
            </a:r>
            <a:r>
              <a:rPr sz="1000" spc="-35" dirty="0">
                <a:latin typeface="Garamond"/>
                <a:cs typeface="Garamond"/>
              </a:rPr>
              <a:t> </a:t>
            </a:r>
            <a:r>
              <a:rPr sz="1000" dirty="0">
                <a:latin typeface="Garamond"/>
                <a:cs typeface="Garamond"/>
              </a:rPr>
              <a:t>Mondays</a:t>
            </a:r>
            <a:r>
              <a:rPr sz="1000" spc="-30" dirty="0">
                <a:latin typeface="Garamond"/>
                <a:cs typeface="Garamond"/>
              </a:rPr>
              <a:t> </a:t>
            </a:r>
            <a:r>
              <a:rPr sz="1000" spc="-10" dirty="0">
                <a:latin typeface="Garamond"/>
                <a:cs typeface="Garamond"/>
              </a:rPr>
              <a:t>available. </a:t>
            </a:r>
            <a:r>
              <a:rPr sz="1000" spc="-20" dirty="0">
                <a:latin typeface="Garamond"/>
                <a:cs typeface="Garamond"/>
              </a:rPr>
              <a:t>Nov</a:t>
            </a:r>
            <a:r>
              <a:rPr sz="1000" spc="-35" dirty="0">
                <a:latin typeface="Garamond"/>
                <a:cs typeface="Garamond"/>
              </a:rPr>
              <a:t> </a:t>
            </a:r>
            <a:r>
              <a:rPr sz="1000" dirty="0">
                <a:latin typeface="Garamond"/>
                <a:cs typeface="Garamond"/>
              </a:rPr>
              <a:t>11</a:t>
            </a:r>
            <a:r>
              <a:rPr sz="1000" spc="-35" dirty="0">
                <a:latin typeface="Garamond"/>
                <a:cs typeface="Garamond"/>
              </a:rPr>
              <a:t> </a:t>
            </a:r>
            <a:r>
              <a:rPr sz="1000" spc="-10" dirty="0">
                <a:latin typeface="Garamond"/>
                <a:cs typeface="Garamond"/>
              </a:rPr>
              <a:t>(Veterans</a:t>
            </a:r>
            <a:r>
              <a:rPr sz="1000" spc="-35" dirty="0">
                <a:latin typeface="Garamond"/>
                <a:cs typeface="Garamond"/>
              </a:rPr>
              <a:t> </a:t>
            </a:r>
            <a:r>
              <a:rPr sz="1000" dirty="0">
                <a:latin typeface="Garamond"/>
                <a:cs typeface="Garamond"/>
              </a:rPr>
              <a:t>Day):</a:t>
            </a:r>
            <a:r>
              <a:rPr sz="1000" spc="-30" dirty="0">
                <a:latin typeface="Garamond"/>
                <a:cs typeface="Garamond"/>
              </a:rPr>
              <a:t> </a:t>
            </a:r>
            <a:r>
              <a:rPr sz="1000" dirty="0">
                <a:latin typeface="Garamond"/>
                <a:cs typeface="Garamond"/>
              </a:rPr>
              <a:t>Adrian</a:t>
            </a:r>
            <a:r>
              <a:rPr sz="1000" spc="-35" dirty="0">
                <a:latin typeface="Garamond"/>
                <a:cs typeface="Garamond"/>
              </a:rPr>
              <a:t> </a:t>
            </a:r>
            <a:r>
              <a:rPr sz="1000" spc="-10" dirty="0">
                <a:latin typeface="Garamond"/>
                <a:cs typeface="Garamond"/>
              </a:rPr>
              <a:t>had</a:t>
            </a:r>
            <a:r>
              <a:rPr sz="1000" spc="-35" dirty="0">
                <a:latin typeface="Garamond"/>
                <a:cs typeface="Garamond"/>
              </a:rPr>
              <a:t> </a:t>
            </a:r>
            <a:r>
              <a:rPr sz="1000" dirty="0">
                <a:latin typeface="Garamond"/>
                <a:cs typeface="Garamond"/>
              </a:rPr>
              <a:t>no</a:t>
            </a:r>
            <a:r>
              <a:rPr sz="1000" spc="-30" dirty="0">
                <a:latin typeface="Garamond"/>
                <a:cs typeface="Garamond"/>
              </a:rPr>
              <a:t> </a:t>
            </a:r>
            <a:r>
              <a:rPr sz="1000" spc="-10" dirty="0">
                <a:latin typeface="Garamond"/>
                <a:cs typeface="Garamond"/>
              </a:rPr>
              <a:t>plans,</a:t>
            </a:r>
            <a:r>
              <a:rPr sz="1000" spc="-35"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you</a:t>
            </a:r>
            <a:r>
              <a:rPr sz="1000" spc="-35" dirty="0">
                <a:latin typeface="Garamond"/>
                <a:cs typeface="Garamond"/>
              </a:rPr>
              <a:t> </a:t>
            </a:r>
            <a:r>
              <a:rPr sz="1000" spc="-10" dirty="0">
                <a:latin typeface="Garamond"/>
                <a:cs typeface="Garamond"/>
              </a:rPr>
              <a:t>said</a:t>
            </a:r>
            <a:r>
              <a:rPr sz="1000" spc="-30"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could</a:t>
            </a:r>
            <a:r>
              <a:rPr sz="1000" spc="-35" dirty="0">
                <a:latin typeface="Garamond"/>
                <a:cs typeface="Garamond"/>
              </a:rPr>
              <a:t> </a:t>
            </a:r>
            <a:r>
              <a:rPr sz="1000" dirty="0">
                <a:latin typeface="Garamond"/>
                <a:cs typeface="Garamond"/>
              </a:rPr>
              <a:t>not</a:t>
            </a:r>
            <a:r>
              <a:rPr sz="1000" spc="-30" dirty="0">
                <a:latin typeface="Garamond"/>
                <a:cs typeface="Garamond"/>
              </a:rPr>
              <a:t> </a:t>
            </a:r>
            <a:r>
              <a:rPr sz="1000" spc="-35" dirty="0">
                <a:latin typeface="Garamond"/>
                <a:cs typeface="Garamond"/>
              </a:rPr>
              <a:t>see </a:t>
            </a:r>
            <a:r>
              <a:rPr sz="1000" spc="-20" dirty="0">
                <a:latin typeface="Garamond"/>
                <a:cs typeface="Garamond"/>
              </a:rPr>
              <a:t>him.</a:t>
            </a:r>
            <a:endParaRPr sz="1000">
              <a:latin typeface="Garamond"/>
              <a:cs typeface="Garamond"/>
            </a:endParaRPr>
          </a:p>
          <a:p>
            <a:pPr>
              <a:lnSpc>
                <a:spcPct val="100000"/>
              </a:lnSpc>
              <a:spcBef>
                <a:spcPts val="180"/>
              </a:spcBef>
            </a:pPr>
            <a:endParaRPr sz="1000">
              <a:latin typeface="Garamond"/>
              <a:cs typeface="Garamond"/>
            </a:endParaRPr>
          </a:p>
          <a:p>
            <a:pPr marL="12700" marR="249554">
              <a:lnSpc>
                <a:spcPct val="108700"/>
              </a:lnSpc>
            </a:pPr>
            <a:r>
              <a:rPr sz="1000" spc="-10" dirty="0">
                <a:latin typeface="Garamond"/>
                <a:cs typeface="Garamond"/>
              </a:rPr>
              <a:t>If</a:t>
            </a:r>
            <a:r>
              <a:rPr sz="1000" spc="-30" dirty="0">
                <a:latin typeface="Garamond"/>
                <a:cs typeface="Garamond"/>
              </a:rPr>
              <a:t> </a:t>
            </a:r>
            <a:r>
              <a:rPr sz="1000" dirty="0">
                <a:latin typeface="Garamond"/>
                <a:cs typeface="Garamond"/>
              </a:rPr>
              <a:t>we</a:t>
            </a:r>
            <a:r>
              <a:rPr sz="1000" spc="-30" dirty="0">
                <a:latin typeface="Garamond"/>
                <a:cs typeface="Garamond"/>
              </a:rPr>
              <a:t> </a:t>
            </a:r>
            <a:r>
              <a:rPr sz="1000" spc="-10" dirty="0">
                <a:latin typeface="Garamond"/>
                <a:cs typeface="Garamond"/>
              </a:rPr>
              <a:t>can</a:t>
            </a:r>
            <a:r>
              <a:rPr sz="1000" spc="-25" dirty="0">
                <a:latin typeface="Garamond"/>
                <a:cs typeface="Garamond"/>
              </a:rPr>
              <a:t> </a:t>
            </a:r>
            <a:r>
              <a:rPr sz="1000" spc="-20" dirty="0">
                <a:latin typeface="Garamond"/>
                <a:cs typeface="Garamond"/>
              </a:rPr>
              <a:t>sort</a:t>
            </a:r>
            <a:r>
              <a:rPr sz="1000" spc="-30" dirty="0">
                <a:latin typeface="Garamond"/>
                <a:cs typeface="Garamond"/>
              </a:rPr>
              <a:t> </a:t>
            </a:r>
            <a:r>
              <a:rPr sz="1000" dirty="0">
                <a:latin typeface="Garamond"/>
                <a:cs typeface="Garamond"/>
              </a:rPr>
              <a:t>the</a:t>
            </a:r>
            <a:r>
              <a:rPr sz="1000" spc="-25" dirty="0">
                <a:latin typeface="Garamond"/>
                <a:cs typeface="Garamond"/>
              </a:rPr>
              <a:t> </a:t>
            </a:r>
            <a:r>
              <a:rPr sz="1000" spc="-20" dirty="0">
                <a:latin typeface="Garamond"/>
                <a:cs typeface="Garamond"/>
              </a:rPr>
              <a:t>basics</a:t>
            </a:r>
            <a:r>
              <a:rPr sz="1000" spc="-30" dirty="0">
                <a:latin typeface="Garamond"/>
                <a:cs typeface="Garamond"/>
              </a:rPr>
              <a:t> </a:t>
            </a:r>
            <a:r>
              <a:rPr sz="1000" dirty="0">
                <a:latin typeface="Garamond"/>
                <a:cs typeface="Garamond"/>
              </a:rPr>
              <a:t>first,</a:t>
            </a:r>
            <a:r>
              <a:rPr sz="1000" spc="-30" dirty="0">
                <a:latin typeface="Garamond"/>
                <a:cs typeface="Garamond"/>
              </a:rPr>
              <a:t> </a:t>
            </a:r>
            <a:r>
              <a:rPr sz="1000" dirty="0">
                <a:latin typeface="Garamond"/>
                <a:cs typeface="Garamond"/>
              </a:rPr>
              <a:t>that</a:t>
            </a:r>
            <a:r>
              <a:rPr sz="1000" spc="-25" dirty="0">
                <a:latin typeface="Garamond"/>
                <a:cs typeface="Garamond"/>
              </a:rPr>
              <a:t> </a:t>
            </a:r>
            <a:r>
              <a:rPr sz="1000" dirty="0">
                <a:latin typeface="Garamond"/>
                <a:cs typeface="Garamond"/>
              </a:rPr>
              <a:t>would</a:t>
            </a:r>
            <a:r>
              <a:rPr sz="1000" spc="-30" dirty="0">
                <a:latin typeface="Garamond"/>
                <a:cs typeface="Garamond"/>
              </a:rPr>
              <a:t> </a:t>
            </a:r>
            <a:r>
              <a:rPr sz="1000" spc="-20" dirty="0">
                <a:latin typeface="Garamond"/>
                <a:cs typeface="Garamond"/>
              </a:rPr>
              <a:t>be</a:t>
            </a:r>
            <a:r>
              <a:rPr sz="1000" spc="-25" dirty="0">
                <a:latin typeface="Garamond"/>
                <a:cs typeface="Garamond"/>
              </a:rPr>
              <a:t> </a:t>
            </a:r>
            <a:r>
              <a:rPr sz="1000" dirty="0">
                <a:latin typeface="Garamond"/>
                <a:cs typeface="Garamond"/>
              </a:rPr>
              <a:t>helpful.</a:t>
            </a:r>
            <a:r>
              <a:rPr sz="1000" spc="-30" dirty="0">
                <a:latin typeface="Garamond"/>
                <a:cs typeface="Garamond"/>
              </a:rPr>
              <a:t> </a:t>
            </a:r>
            <a:r>
              <a:rPr sz="1000" spc="-20" dirty="0">
                <a:latin typeface="Garamond"/>
                <a:cs typeface="Garamond"/>
              </a:rPr>
              <a:t>As</a:t>
            </a:r>
            <a:r>
              <a:rPr sz="1000" spc="-25" dirty="0">
                <a:latin typeface="Garamond"/>
                <a:cs typeface="Garamond"/>
              </a:rPr>
              <a:t> </a:t>
            </a:r>
            <a:r>
              <a:rPr sz="1000" dirty="0">
                <a:latin typeface="Garamond"/>
                <a:cs typeface="Garamond"/>
              </a:rPr>
              <a:t>mentioned,</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think</a:t>
            </a:r>
            <a:r>
              <a:rPr sz="1000" spc="-25" dirty="0">
                <a:latin typeface="Garamond"/>
                <a:cs typeface="Garamond"/>
              </a:rPr>
              <a:t> </a:t>
            </a:r>
            <a:r>
              <a:rPr sz="1000" dirty="0">
                <a:latin typeface="Garamond"/>
                <a:cs typeface="Garamond"/>
              </a:rPr>
              <a:t>the</a:t>
            </a:r>
            <a:r>
              <a:rPr sz="1000" spc="-30" dirty="0">
                <a:latin typeface="Garamond"/>
                <a:cs typeface="Garamond"/>
              </a:rPr>
              <a:t> </a:t>
            </a:r>
            <a:r>
              <a:rPr sz="1000" dirty="0">
                <a:latin typeface="Garamond"/>
                <a:cs typeface="Garamond"/>
              </a:rPr>
              <a:t>intent</a:t>
            </a:r>
            <a:r>
              <a:rPr sz="1000" spc="-25" dirty="0">
                <a:latin typeface="Garamond"/>
                <a:cs typeface="Garamond"/>
              </a:rPr>
              <a:t> </a:t>
            </a:r>
            <a:r>
              <a:rPr sz="1000" spc="-20" dirty="0">
                <a:latin typeface="Garamond"/>
                <a:cs typeface="Garamond"/>
              </a:rPr>
              <a:t>is</a:t>
            </a:r>
            <a:r>
              <a:rPr sz="1000" spc="-30" dirty="0">
                <a:latin typeface="Garamond"/>
                <a:cs typeface="Garamond"/>
              </a:rPr>
              <a:t> </a:t>
            </a:r>
            <a:r>
              <a:rPr sz="1000" dirty="0">
                <a:latin typeface="Garamond"/>
                <a:cs typeface="Garamond"/>
              </a:rPr>
              <a:t>to</a:t>
            </a:r>
            <a:r>
              <a:rPr sz="1000" spc="-30" dirty="0">
                <a:latin typeface="Garamond"/>
                <a:cs typeface="Garamond"/>
              </a:rPr>
              <a:t> </a:t>
            </a:r>
            <a:r>
              <a:rPr sz="1000" spc="-10" dirty="0">
                <a:latin typeface="Garamond"/>
                <a:cs typeface="Garamond"/>
              </a:rPr>
              <a:t>establish</a:t>
            </a:r>
            <a:r>
              <a:rPr sz="1000" spc="-25" dirty="0">
                <a:latin typeface="Garamond"/>
                <a:cs typeface="Garamond"/>
              </a:rPr>
              <a:t> </a:t>
            </a:r>
            <a:r>
              <a:rPr sz="1000" spc="-10" dirty="0">
                <a:latin typeface="Garamond"/>
                <a:cs typeface="Garamond"/>
              </a:rPr>
              <a:t>more</a:t>
            </a:r>
            <a:r>
              <a:rPr sz="1000" spc="-30" dirty="0">
                <a:latin typeface="Garamond"/>
                <a:cs typeface="Garamond"/>
              </a:rPr>
              <a:t> </a:t>
            </a:r>
            <a:r>
              <a:rPr sz="1000" dirty="0">
                <a:latin typeface="Garamond"/>
                <a:cs typeface="Garamond"/>
              </a:rPr>
              <a:t>frequent</a:t>
            </a:r>
            <a:r>
              <a:rPr sz="1000" spc="-25" dirty="0">
                <a:latin typeface="Garamond"/>
                <a:cs typeface="Garamond"/>
              </a:rPr>
              <a:t> </a:t>
            </a:r>
            <a:r>
              <a:rPr sz="1000" spc="-10" dirty="0">
                <a:latin typeface="Garamond"/>
                <a:cs typeface="Garamond"/>
              </a:rPr>
              <a:t>visits</a:t>
            </a:r>
            <a:r>
              <a:rPr sz="1000" spc="-30" dirty="0">
                <a:latin typeface="Garamond"/>
                <a:cs typeface="Garamond"/>
              </a:rPr>
              <a:t> </a:t>
            </a:r>
            <a:r>
              <a:rPr sz="1000" dirty="0">
                <a:latin typeface="Garamond"/>
                <a:cs typeface="Garamond"/>
              </a:rPr>
              <a:t>with</a:t>
            </a:r>
            <a:r>
              <a:rPr sz="1000" spc="-25" dirty="0">
                <a:latin typeface="Garamond"/>
                <a:cs typeface="Garamond"/>
              </a:rPr>
              <a:t> </a:t>
            </a:r>
            <a:r>
              <a:rPr sz="1000" dirty="0">
                <a:latin typeface="Garamond"/>
                <a:cs typeface="Garamond"/>
              </a:rPr>
              <a:t>the</a:t>
            </a:r>
            <a:r>
              <a:rPr sz="1000" spc="-30" dirty="0">
                <a:latin typeface="Garamond"/>
                <a:cs typeface="Garamond"/>
              </a:rPr>
              <a:t> </a:t>
            </a:r>
            <a:r>
              <a:rPr sz="1000" spc="-20" dirty="0">
                <a:latin typeface="Garamond"/>
                <a:cs typeface="Garamond"/>
              </a:rPr>
              <a:t>every-other-week </a:t>
            </a:r>
            <a:r>
              <a:rPr sz="1000" dirty="0">
                <a:latin typeface="Garamond"/>
                <a:cs typeface="Garamond"/>
              </a:rPr>
              <a:t>rule.</a:t>
            </a:r>
            <a:r>
              <a:rPr sz="1000" spc="-35" dirty="0">
                <a:latin typeface="Garamond"/>
                <a:cs typeface="Garamond"/>
              </a:rPr>
              <a:t> </a:t>
            </a:r>
            <a:r>
              <a:rPr sz="1000" spc="-10" dirty="0">
                <a:latin typeface="Garamond"/>
                <a:cs typeface="Garamond"/>
              </a:rPr>
              <a:t>If</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20" dirty="0">
                <a:latin typeface="Garamond"/>
                <a:cs typeface="Garamond"/>
              </a:rPr>
              <a:t>agree,</a:t>
            </a:r>
            <a:r>
              <a:rPr sz="1000" spc="-35"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would</a:t>
            </a:r>
            <a:r>
              <a:rPr sz="1000" spc="-35" dirty="0">
                <a:latin typeface="Garamond"/>
                <a:cs typeface="Garamond"/>
              </a:rPr>
              <a:t> </a:t>
            </a:r>
            <a:r>
              <a:rPr sz="1000" spc="-20" dirty="0">
                <a:latin typeface="Garamond"/>
                <a:cs typeface="Garamond"/>
              </a:rPr>
              <a:t>be</a:t>
            </a:r>
            <a:r>
              <a:rPr sz="1000" spc="-35" dirty="0">
                <a:latin typeface="Garamond"/>
                <a:cs typeface="Garamond"/>
              </a:rPr>
              <a:t> </a:t>
            </a:r>
            <a:r>
              <a:rPr sz="1000" dirty="0">
                <a:latin typeface="Garamond"/>
                <a:cs typeface="Garamond"/>
              </a:rPr>
              <a:t>happy</a:t>
            </a:r>
            <a:r>
              <a:rPr sz="1000" spc="-30" dirty="0">
                <a:latin typeface="Garamond"/>
                <a:cs typeface="Garamond"/>
              </a:rPr>
              <a:t> </a:t>
            </a:r>
            <a:r>
              <a:rPr sz="1000" dirty="0">
                <a:latin typeface="Garamond"/>
                <a:cs typeface="Garamond"/>
              </a:rPr>
              <a:t>to</a:t>
            </a:r>
            <a:r>
              <a:rPr sz="1000" spc="-35" dirty="0">
                <a:latin typeface="Garamond"/>
                <a:cs typeface="Garamond"/>
              </a:rPr>
              <a:t> </a:t>
            </a:r>
            <a:r>
              <a:rPr sz="1000" spc="-20" dirty="0">
                <a:latin typeface="Garamond"/>
                <a:cs typeface="Garamond"/>
              </a:rPr>
              <a:t>propose</a:t>
            </a:r>
            <a:r>
              <a:rPr sz="1000" spc="-30" dirty="0">
                <a:latin typeface="Garamond"/>
                <a:cs typeface="Garamond"/>
              </a:rPr>
              <a:t> </a:t>
            </a:r>
            <a:r>
              <a:rPr sz="1000" dirty="0">
                <a:latin typeface="Garamond"/>
                <a:cs typeface="Garamond"/>
              </a:rPr>
              <a:t>how</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10" dirty="0">
                <a:latin typeface="Garamond"/>
                <a:cs typeface="Garamond"/>
              </a:rPr>
              <a:t>accommodate</a:t>
            </a:r>
            <a:r>
              <a:rPr sz="1000" spc="-35" dirty="0">
                <a:latin typeface="Garamond"/>
                <a:cs typeface="Garamond"/>
              </a:rPr>
              <a:t> </a:t>
            </a:r>
            <a:r>
              <a:rPr sz="1000" dirty="0">
                <a:latin typeface="Garamond"/>
                <a:cs typeface="Garamond"/>
              </a:rPr>
              <a:t>him.</a:t>
            </a:r>
            <a:r>
              <a:rPr sz="1000" spc="-35" dirty="0">
                <a:latin typeface="Garamond"/>
                <a:cs typeface="Garamond"/>
              </a:rPr>
              <a:t> </a:t>
            </a:r>
            <a:r>
              <a:rPr sz="1000" dirty="0">
                <a:latin typeface="Garamond"/>
                <a:cs typeface="Garamond"/>
              </a:rPr>
              <a:t>I'd</a:t>
            </a:r>
            <a:r>
              <a:rPr sz="1000" spc="-30" dirty="0">
                <a:latin typeface="Garamond"/>
                <a:cs typeface="Garamond"/>
              </a:rPr>
              <a:t> </a:t>
            </a:r>
            <a:r>
              <a:rPr sz="1000" spc="-20" dirty="0">
                <a:latin typeface="Garamond"/>
                <a:cs typeface="Garamond"/>
              </a:rPr>
              <a:t>also</a:t>
            </a:r>
            <a:r>
              <a:rPr sz="1000" spc="-35" dirty="0">
                <a:latin typeface="Garamond"/>
                <a:cs typeface="Garamond"/>
              </a:rPr>
              <a:t> </a:t>
            </a:r>
            <a:r>
              <a:rPr sz="1000" dirty="0">
                <a:latin typeface="Garamond"/>
                <a:cs typeface="Garamond"/>
              </a:rPr>
              <a:t>like</a:t>
            </a:r>
            <a:r>
              <a:rPr sz="1000" spc="-30" dirty="0">
                <a:latin typeface="Garamond"/>
                <a:cs typeface="Garamond"/>
              </a:rPr>
              <a:t> </a:t>
            </a:r>
            <a:r>
              <a:rPr sz="1000" dirty="0">
                <a:latin typeface="Garamond"/>
                <a:cs typeface="Garamond"/>
              </a:rPr>
              <a:t>your</a:t>
            </a:r>
            <a:r>
              <a:rPr sz="1000" spc="-35" dirty="0">
                <a:latin typeface="Garamond"/>
                <a:cs typeface="Garamond"/>
              </a:rPr>
              <a:t> </a:t>
            </a:r>
            <a:r>
              <a:rPr sz="1000" spc="-20" dirty="0">
                <a:latin typeface="Garamond"/>
                <a:cs typeface="Garamond"/>
              </a:rPr>
              <a:t>perspective</a:t>
            </a:r>
            <a:r>
              <a:rPr sz="1000" spc="-30"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makeup</a:t>
            </a:r>
            <a:r>
              <a:rPr sz="1000" spc="-35" dirty="0">
                <a:latin typeface="Garamond"/>
                <a:cs typeface="Garamond"/>
              </a:rPr>
              <a:t> </a:t>
            </a:r>
            <a:r>
              <a:rPr sz="1000" spc="-10" dirty="0">
                <a:latin typeface="Garamond"/>
                <a:cs typeface="Garamond"/>
              </a:rPr>
              <a:t>days.</a:t>
            </a:r>
            <a:r>
              <a:rPr sz="1000" spc="-30" dirty="0">
                <a:latin typeface="Garamond"/>
                <a:cs typeface="Garamond"/>
              </a:rPr>
              <a:t> </a:t>
            </a:r>
            <a:r>
              <a:rPr sz="1000" spc="-10" dirty="0">
                <a:latin typeface="Garamond"/>
                <a:cs typeface="Garamond"/>
              </a:rPr>
              <a:t>Thanks</a:t>
            </a:r>
            <a:endParaRPr sz="1000">
              <a:latin typeface="Garamond"/>
              <a:cs typeface="Garamond"/>
            </a:endParaRPr>
          </a:p>
          <a:p>
            <a:pPr marL="12700">
              <a:lnSpc>
                <a:spcPct val="100000"/>
              </a:lnSpc>
              <a:spcBef>
                <a:spcPts val="1035"/>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21</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3" name="object 3"/>
          <p:cNvSpPr/>
          <p:nvPr/>
        </p:nvSpPr>
        <p:spPr>
          <a:xfrm>
            <a:off x="254000" y="37655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4" name="object 4"/>
          <p:cNvSpPr txBox="1"/>
          <p:nvPr/>
        </p:nvSpPr>
        <p:spPr>
          <a:xfrm>
            <a:off x="241300" y="3772154"/>
            <a:ext cx="7296150" cy="1985010"/>
          </a:xfrm>
          <a:prstGeom prst="rect">
            <a:avLst/>
          </a:prstGeom>
        </p:spPr>
        <p:txBody>
          <a:bodyPr vert="horz" wrap="square" lIns="0" tIns="12700" rIns="0" bIns="0" rtlCol="0">
            <a:spAutoFit/>
          </a:bodyPr>
          <a:lstStyle/>
          <a:p>
            <a:pPr marL="12700" marR="168910">
              <a:lnSpc>
                <a:spcPct val="108700"/>
              </a:lnSpc>
              <a:spcBef>
                <a:spcPts val="100"/>
              </a:spcBef>
            </a:pPr>
            <a:r>
              <a:rPr sz="1000" dirty="0">
                <a:latin typeface="Garamond"/>
                <a:cs typeface="Garamond"/>
              </a:rPr>
              <a:t>?</a:t>
            </a:r>
            <a:r>
              <a:rPr sz="1000" spc="-35" dirty="0">
                <a:latin typeface="Garamond"/>
                <a:cs typeface="Garamond"/>
              </a:rPr>
              <a:t> </a:t>
            </a:r>
            <a:r>
              <a:rPr sz="1000" dirty="0">
                <a:latin typeface="Garamond"/>
                <a:cs typeface="Garamond"/>
              </a:rPr>
              <a:t>We</a:t>
            </a:r>
            <a:r>
              <a:rPr sz="1000" spc="-35" dirty="0">
                <a:latin typeface="Garamond"/>
                <a:cs typeface="Garamond"/>
              </a:rPr>
              <a:t> </a:t>
            </a:r>
            <a:r>
              <a:rPr sz="1000" dirty="0">
                <a:latin typeface="Garamond"/>
                <a:cs typeface="Garamond"/>
              </a:rPr>
              <a:t>wrapped</a:t>
            </a:r>
            <a:r>
              <a:rPr sz="1000" spc="-35" dirty="0">
                <a:latin typeface="Garamond"/>
                <a:cs typeface="Garamond"/>
              </a:rPr>
              <a:t> </a:t>
            </a:r>
            <a:r>
              <a:rPr sz="1000" dirty="0">
                <a:latin typeface="Garamond"/>
                <a:cs typeface="Garamond"/>
              </a:rPr>
              <a:t>at</a:t>
            </a:r>
            <a:r>
              <a:rPr sz="1000" spc="-35" dirty="0">
                <a:latin typeface="Garamond"/>
                <a:cs typeface="Garamond"/>
              </a:rPr>
              <a:t> </a:t>
            </a:r>
            <a:r>
              <a:rPr sz="1000" dirty="0">
                <a:latin typeface="Garamond"/>
                <a:cs typeface="Garamond"/>
              </a:rPr>
              <a:t>6pm</a:t>
            </a:r>
            <a:r>
              <a:rPr sz="1000" spc="-35" dirty="0">
                <a:latin typeface="Garamond"/>
                <a:cs typeface="Garamond"/>
              </a:rPr>
              <a:t> </a:t>
            </a:r>
            <a:r>
              <a:rPr sz="1000" dirty="0">
                <a:latin typeface="Garamond"/>
                <a:cs typeface="Garamond"/>
              </a:rPr>
              <a:t>on</a:t>
            </a:r>
            <a:r>
              <a:rPr sz="1000" spc="-35" dirty="0">
                <a:latin typeface="Garamond"/>
                <a:cs typeface="Garamond"/>
              </a:rPr>
              <a:t> </a:t>
            </a:r>
            <a:r>
              <a:rPr sz="1000" spc="-10" dirty="0">
                <a:latin typeface="Garamond"/>
                <a:cs typeface="Garamond"/>
              </a:rPr>
              <a:t>Friday</a:t>
            </a:r>
            <a:r>
              <a:rPr sz="1000" spc="-35" dirty="0">
                <a:latin typeface="Garamond"/>
                <a:cs typeface="Garamond"/>
              </a:rPr>
              <a:t> </a:t>
            </a:r>
            <a:r>
              <a:rPr sz="1000" spc="-40" dirty="0">
                <a:latin typeface="Garamond"/>
                <a:cs typeface="Garamond"/>
              </a:rPr>
              <a:t>so</a:t>
            </a:r>
            <a:r>
              <a:rPr sz="1000" spc="-35" dirty="0">
                <a:latin typeface="Garamond"/>
                <a:cs typeface="Garamond"/>
              </a:rPr>
              <a:t> </a:t>
            </a:r>
            <a:r>
              <a:rPr sz="1000" spc="-10" dirty="0">
                <a:latin typeface="Garamond"/>
                <a:cs typeface="Garamond"/>
              </a:rPr>
              <a:t>expectation</a:t>
            </a:r>
            <a:r>
              <a:rPr sz="1000" spc="-30" dirty="0">
                <a:latin typeface="Garamond"/>
                <a:cs typeface="Garamond"/>
              </a:rPr>
              <a:t> </a:t>
            </a:r>
            <a:r>
              <a:rPr sz="1000" spc="-20" dirty="0">
                <a:latin typeface="Garamond"/>
                <a:cs typeface="Garamond"/>
              </a:rPr>
              <a:t>was</a:t>
            </a:r>
            <a:r>
              <a:rPr sz="1000" spc="-35" dirty="0">
                <a:latin typeface="Garamond"/>
                <a:cs typeface="Garamond"/>
              </a:rPr>
              <a:t> </a:t>
            </a:r>
            <a:r>
              <a:rPr sz="1000" dirty="0">
                <a:latin typeface="Garamond"/>
                <a:cs typeface="Garamond"/>
              </a:rPr>
              <a:t>Alan</a:t>
            </a:r>
            <a:r>
              <a:rPr sz="1000" spc="-35" dirty="0">
                <a:latin typeface="Garamond"/>
                <a:cs typeface="Garamond"/>
              </a:rPr>
              <a:t> </a:t>
            </a:r>
            <a:r>
              <a:rPr sz="1000" spc="-20" dirty="0">
                <a:latin typeface="Garamond"/>
                <a:cs typeface="Garamond"/>
              </a:rPr>
              <a:t>was</a:t>
            </a:r>
            <a:r>
              <a:rPr sz="1000" spc="-35" dirty="0">
                <a:latin typeface="Garamond"/>
                <a:cs typeface="Garamond"/>
              </a:rPr>
              <a:t> </a:t>
            </a:r>
            <a:r>
              <a:rPr sz="1000" dirty="0">
                <a:latin typeface="Garamond"/>
                <a:cs typeface="Garamond"/>
              </a:rPr>
              <a:t>lined</a:t>
            </a:r>
            <a:r>
              <a:rPr sz="1000" spc="-35" dirty="0">
                <a:latin typeface="Garamond"/>
                <a:cs typeface="Garamond"/>
              </a:rPr>
              <a:t> </a:t>
            </a:r>
            <a:r>
              <a:rPr sz="1000" dirty="0">
                <a:latin typeface="Garamond"/>
                <a:cs typeface="Garamond"/>
              </a:rPr>
              <a:t>up</a:t>
            </a:r>
            <a:r>
              <a:rPr sz="1000" spc="-35" dirty="0">
                <a:latin typeface="Garamond"/>
                <a:cs typeface="Garamond"/>
              </a:rPr>
              <a:t> </a:t>
            </a:r>
            <a:r>
              <a:rPr sz="1000" spc="-20" dirty="0">
                <a:latin typeface="Garamond"/>
                <a:cs typeface="Garamond"/>
              </a:rPr>
              <a:t>for</a:t>
            </a:r>
            <a:r>
              <a:rPr sz="1000" spc="-35"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2</a:t>
            </a:r>
            <a:r>
              <a:rPr sz="1000" spc="-35" dirty="0">
                <a:latin typeface="Garamond"/>
                <a:cs typeface="Garamond"/>
              </a:rPr>
              <a:t> </a:t>
            </a:r>
            <a:r>
              <a:rPr sz="1000" dirty="0">
                <a:latin typeface="Garamond"/>
                <a:cs typeface="Garamond"/>
              </a:rPr>
              <a:t>and</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4?</a:t>
            </a:r>
            <a:r>
              <a:rPr sz="1000" spc="-35" dirty="0">
                <a:latin typeface="Garamond"/>
                <a:cs typeface="Garamond"/>
              </a:rPr>
              <a:t> </a:t>
            </a:r>
            <a:r>
              <a:rPr sz="1000" dirty="0">
                <a:latin typeface="Garamond"/>
                <a:cs typeface="Garamond"/>
              </a:rPr>
              <a:t>You</a:t>
            </a:r>
            <a:r>
              <a:rPr sz="1000" spc="180" dirty="0">
                <a:latin typeface="Garamond"/>
                <a:cs typeface="Garamond"/>
              </a:rPr>
              <a:t> </a:t>
            </a:r>
            <a:r>
              <a:rPr sz="1000" dirty="0">
                <a:latin typeface="Garamond"/>
                <a:cs typeface="Garamond"/>
              </a:rPr>
              <a:t>did</a:t>
            </a:r>
            <a:r>
              <a:rPr sz="1000" spc="-35" dirty="0">
                <a:latin typeface="Garamond"/>
                <a:cs typeface="Garamond"/>
              </a:rPr>
              <a:t> </a:t>
            </a:r>
            <a:r>
              <a:rPr sz="1000" dirty="0">
                <a:latin typeface="Garamond"/>
                <a:cs typeface="Garamond"/>
              </a:rPr>
              <a:t>not</a:t>
            </a:r>
            <a:r>
              <a:rPr sz="1000" spc="-35" dirty="0">
                <a:latin typeface="Garamond"/>
                <a:cs typeface="Garamond"/>
              </a:rPr>
              <a:t> </a:t>
            </a:r>
            <a:r>
              <a:rPr sz="1000" dirty="0">
                <a:latin typeface="Garamond"/>
                <a:cs typeface="Garamond"/>
              </a:rPr>
              <a:t>indicate</a:t>
            </a:r>
            <a:r>
              <a:rPr sz="1000" spc="-35" dirty="0">
                <a:latin typeface="Garamond"/>
                <a:cs typeface="Garamond"/>
              </a:rPr>
              <a:t> </a:t>
            </a:r>
            <a:r>
              <a:rPr sz="1000" spc="-20" dirty="0">
                <a:latin typeface="Garamond"/>
                <a:cs typeface="Garamond"/>
              </a:rPr>
              <a:t>he</a:t>
            </a:r>
            <a:r>
              <a:rPr sz="1000" spc="-35" dirty="0">
                <a:latin typeface="Garamond"/>
                <a:cs typeface="Garamond"/>
              </a:rPr>
              <a:t> </a:t>
            </a:r>
            <a:r>
              <a:rPr sz="1000" spc="-10" dirty="0">
                <a:latin typeface="Garamond"/>
                <a:cs typeface="Garamond"/>
              </a:rPr>
              <a:t>was.</a:t>
            </a:r>
            <a:r>
              <a:rPr sz="1000" spc="-30" dirty="0">
                <a:latin typeface="Garamond"/>
                <a:cs typeface="Garamond"/>
              </a:rPr>
              <a:t> </a:t>
            </a:r>
            <a:r>
              <a:rPr sz="1000" dirty="0">
                <a:latin typeface="Garamond"/>
                <a:cs typeface="Garamond"/>
              </a:rPr>
              <a:t>That</a:t>
            </a:r>
            <a:r>
              <a:rPr sz="1000" spc="-35" dirty="0">
                <a:latin typeface="Garamond"/>
                <a:cs typeface="Garamond"/>
              </a:rPr>
              <a:t> </a:t>
            </a:r>
            <a:r>
              <a:rPr sz="1000" dirty="0">
                <a:latin typeface="Garamond"/>
                <a:cs typeface="Garamond"/>
              </a:rPr>
              <a:t>would</a:t>
            </a:r>
            <a:r>
              <a:rPr sz="1000" spc="-35" dirty="0">
                <a:latin typeface="Garamond"/>
                <a:cs typeface="Garamond"/>
              </a:rPr>
              <a:t> </a:t>
            </a:r>
            <a:r>
              <a:rPr sz="1000" spc="-25" dirty="0">
                <a:latin typeface="Garamond"/>
                <a:cs typeface="Garamond"/>
              </a:rPr>
              <a:t>have</a:t>
            </a:r>
            <a:r>
              <a:rPr sz="1000" spc="-35" dirty="0">
                <a:latin typeface="Garamond"/>
                <a:cs typeface="Garamond"/>
              </a:rPr>
              <a:t> </a:t>
            </a:r>
            <a:r>
              <a:rPr sz="1000" spc="-10" dirty="0">
                <a:latin typeface="Garamond"/>
                <a:cs typeface="Garamond"/>
              </a:rPr>
              <a:t>thrown </a:t>
            </a:r>
            <a:r>
              <a:rPr sz="1000" dirty="0">
                <a:latin typeface="Garamond"/>
                <a:cs typeface="Garamond"/>
              </a:rPr>
              <a:t>the</a:t>
            </a:r>
            <a:r>
              <a:rPr sz="1000" spc="-30" dirty="0">
                <a:latin typeface="Garamond"/>
                <a:cs typeface="Garamond"/>
              </a:rPr>
              <a:t> </a:t>
            </a:r>
            <a:r>
              <a:rPr sz="1000" spc="-10" dirty="0">
                <a:latin typeface="Garamond"/>
                <a:cs typeface="Garamond"/>
              </a:rPr>
              <a:t>schedule</a:t>
            </a:r>
            <a:r>
              <a:rPr sz="1000" spc="-30" dirty="0">
                <a:latin typeface="Garamond"/>
                <a:cs typeface="Garamond"/>
              </a:rPr>
              <a:t> </a:t>
            </a:r>
            <a:r>
              <a:rPr sz="1000" spc="-20" dirty="0">
                <a:latin typeface="Garamond"/>
                <a:cs typeface="Garamond"/>
              </a:rPr>
              <a:t>off</a:t>
            </a:r>
            <a:r>
              <a:rPr sz="1000" spc="-30" dirty="0">
                <a:latin typeface="Garamond"/>
                <a:cs typeface="Garamond"/>
              </a:rPr>
              <a:t> </a:t>
            </a:r>
            <a:r>
              <a:rPr sz="1000" spc="-20" dirty="0">
                <a:latin typeface="Garamond"/>
                <a:cs typeface="Garamond"/>
              </a:rPr>
              <a:t>for</a:t>
            </a:r>
            <a:r>
              <a:rPr sz="1000" spc="-30" dirty="0">
                <a:latin typeface="Garamond"/>
                <a:cs typeface="Garamond"/>
              </a:rPr>
              <a:t> </a:t>
            </a:r>
            <a:r>
              <a:rPr sz="1000" dirty="0">
                <a:latin typeface="Garamond"/>
                <a:cs typeface="Garamond"/>
              </a:rPr>
              <a:t>Saturday</a:t>
            </a:r>
            <a:r>
              <a:rPr sz="1000" spc="-25"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9</a:t>
            </a:r>
            <a:r>
              <a:rPr sz="1000" spc="-30" dirty="0">
                <a:latin typeface="Garamond"/>
                <a:cs typeface="Garamond"/>
              </a:rPr>
              <a:t> </a:t>
            </a:r>
            <a:r>
              <a:rPr sz="1000" dirty="0">
                <a:latin typeface="Garamond"/>
                <a:cs typeface="Garamond"/>
              </a:rPr>
              <a:t>which</a:t>
            </a:r>
            <a:r>
              <a:rPr sz="1000" spc="-30" dirty="0">
                <a:latin typeface="Garamond"/>
                <a:cs typeface="Garamond"/>
              </a:rPr>
              <a:t> </a:t>
            </a:r>
            <a:r>
              <a:rPr sz="1000" spc="-20" dirty="0">
                <a:latin typeface="Garamond"/>
                <a:cs typeface="Garamond"/>
              </a:rPr>
              <a:t>was</a:t>
            </a:r>
            <a:r>
              <a:rPr sz="1000" spc="-30"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regular</a:t>
            </a:r>
            <a:r>
              <a:rPr sz="1000" spc="-25" dirty="0">
                <a:latin typeface="Garamond"/>
                <a:cs typeface="Garamond"/>
              </a:rPr>
              <a:t> </a:t>
            </a:r>
            <a:r>
              <a:rPr sz="1000" spc="-20" dirty="0">
                <a:latin typeface="Garamond"/>
                <a:cs typeface="Garamond"/>
              </a:rPr>
              <a:t>every</a:t>
            </a:r>
            <a:r>
              <a:rPr sz="1000" spc="-30" dirty="0">
                <a:latin typeface="Garamond"/>
                <a:cs typeface="Garamond"/>
              </a:rPr>
              <a:t> </a:t>
            </a:r>
            <a:r>
              <a:rPr sz="1000" spc="-10" dirty="0">
                <a:latin typeface="Garamond"/>
                <a:cs typeface="Garamond"/>
              </a:rPr>
              <a:t>other</a:t>
            </a:r>
            <a:r>
              <a:rPr sz="1000" spc="-30" dirty="0">
                <a:latin typeface="Garamond"/>
                <a:cs typeface="Garamond"/>
              </a:rPr>
              <a:t> </a:t>
            </a:r>
            <a:r>
              <a:rPr sz="1000" spc="-10" dirty="0">
                <a:latin typeface="Garamond"/>
                <a:cs typeface="Garamond"/>
              </a:rPr>
              <a:t>week</a:t>
            </a:r>
            <a:r>
              <a:rPr sz="1000" spc="-30" dirty="0">
                <a:latin typeface="Garamond"/>
                <a:cs typeface="Garamond"/>
              </a:rPr>
              <a:t> </a:t>
            </a:r>
            <a:r>
              <a:rPr sz="1000" spc="-10" dirty="0">
                <a:latin typeface="Garamond"/>
                <a:cs typeface="Garamond"/>
              </a:rPr>
              <a:t>Saturday.</a:t>
            </a:r>
            <a:endParaRPr sz="1000">
              <a:latin typeface="Garamond"/>
              <a:cs typeface="Garamond"/>
            </a:endParaRPr>
          </a:p>
          <a:p>
            <a:pPr marL="12700" marR="521334">
              <a:lnSpc>
                <a:spcPct val="217499"/>
              </a:lnSpc>
            </a:pPr>
            <a:r>
              <a:rPr sz="1000" spc="-20" dirty="0">
                <a:latin typeface="Garamond"/>
                <a:cs typeface="Garamond"/>
              </a:rPr>
              <a:t>Nov</a:t>
            </a:r>
            <a:r>
              <a:rPr sz="1000" spc="-30" dirty="0">
                <a:latin typeface="Garamond"/>
                <a:cs typeface="Garamond"/>
              </a:rPr>
              <a:t> </a:t>
            </a:r>
            <a:r>
              <a:rPr sz="1000" dirty="0">
                <a:latin typeface="Garamond"/>
                <a:cs typeface="Garamond"/>
              </a:rPr>
              <a:t>9</a:t>
            </a:r>
            <a:r>
              <a:rPr sz="1000" spc="-30" dirty="0">
                <a:latin typeface="Garamond"/>
                <a:cs typeface="Garamond"/>
              </a:rPr>
              <a:t> </a:t>
            </a:r>
            <a:r>
              <a:rPr sz="1000" spc="-20" dirty="0">
                <a:latin typeface="Garamond"/>
                <a:cs typeface="Garamond"/>
              </a:rPr>
              <a:t>was</a:t>
            </a:r>
            <a:r>
              <a:rPr sz="1000" spc="-30"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next</a:t>
            </a:r>
            <a:r>
              <a:rPr sz="1000" spc="-25" dirty="0">
                <a:latin typeface="Garamond"/>
                <a:cs typeface="Garamond"/>
              </a:rPr>
              <a:t> </a:t>
            </a:r>
            <a:r>
              <a:rPr sz="1000" dirty="0">
                <a:latin typeface="Garamond"/>
                <a:cs typeface="Garamond"/>
              </a:rPr>
              <a:t>Saturday</a:t>
            </a:r>
            <a:r>
              <a:rPr sz="1000" spc="-30" dirty="0">
                <a:latin typeface="Garamond"/>
                <a:cs typeface="Garamond"/>
              </a:rPr>
              <a:t> </a:t>
            </a:r>
            <a:r>
              <a:rPr sz="1000" dirty="0">
                <a:latin typeface="Garamond"/>
                <a:cs typeface="Garamond"/>
              </a:rPr>
              <a:t>on</a:t>
            </a:r>
            <a:r>
              <a:rPr sz="1000" spc="-30"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schedule</a:t>
            </a:r>
            <a:r>
              <a:rPr sz="1000" spc="-25" dirty="0">
                <a:latin typeface="Garamond"/>
                <a:cs typeface="Garamond"/>
              </a:rPr>
              <a:t> </a:t>
            </a:r>
            <a:r>
              <a:rPr sz="1000" spc="-40" dirty="0">
                <a:latin typeface="Garamond"/>
                <a:cs typeface="Garamond"/>
              </a:rPr>
              <a:t>so</a:t>
            </a:r>
            <a:r>
              <a:rPr sz="1000" spc="-30" dirty="0">
                <a:latin typeface="Garamond"/>
                <a:cs typeface="Garamond"/>
              </a:rPr>
              <a:t> </a:t>
            </a:r>
            <a:r>
              <a:rPr sz="1000" dirty="0">
                <a:latin typeface="Garamond"/>
                <a:cs typeface="Garamond"/>
              </a:rPr>
              <a:t>that</a:t>
            </a:r>
            <a:r>
              <a:rPr sz="1000" spc="-30" dirty="0">
                <a:latin typeface="Garamond"/>
                <a:cs typeface="Garamond"/>
              </a:rPr>
              <a:t> </a:t>
            </a:r>
            <a:r>
              <a:rPr sz="1000" spc="-10" dirty="0">
                <a:latin typeface="Garamond"/>
                <a:cs typeface="Garamond"/>
              </a:rPr>
              <a:t>made</a:t>
            </a:r>
            <a:r>
              <a:rPr sz="1000" spc="-30" dirty="0">
                <a:latin typeface="Garamond"/>
                <a:cs typeface="Garamond"/>
              </a:rPr>
              <a:t> </a:t>
            </a:r>
            <a:r>
              <a:rPr sz="1000" spc="-25" dirty="0">
                <a:latin typeface="Garamond"/>
                <a:cs typeface="Garamond"/>
              </a:rPr>
              <a:t>sense. </a:t>
            </a:r>
            <a:r>
              <a:rPr sz="1000" dirty="0">
                <a:latin typeface="Garamond"/>
                <a:cs typeface="Garamond"/>
              </a:rPr>
              <a:t>I</a:t>
            </a:r>
            <a:r>
              <a:rPr sz="1000" spc="-30" dirty="0">
                <a:latin typeface="Garamond"/>
                <a:cs typeface="Garamond"/>
              </a:rPr>
              <a:t> </a:t>
            </a:r>
            <a:r>
              <a:rPr sz="1000" dirty="0">
                <a:latin typeface="Garamond"/>
                <a:cs typeface="Garamond"/>
              </a:rPr>
              <a:t>indicated</a:t>
            </a:r>
            <a:r>
              <a:rPr sz="1000" spc="-30" dirty="0">
                <a:latin typeface="Garamond"/>
                <a:cs typeface="Garamond"/>
              </a:rPr>
              <a:t> </a:t>
            </a:r>
            <a:r>
              <a:rPr sz="1000" spc="-20" dirty="0">
                <a:latin typeface="Garamond"/>
                <a:cs typeface="Garamond"/>
              </a:rPr>
              <a:t>he</a:t>
            </a:r>
            <a:r>
              <a:rPr sz="1000" spc="-30" dirty="0">
                <a:latin typeface="Garamond"/>
                <a:cs typeface="Garamond"/>
              </a:rPr>
              <a:t> </a:t>
            </a:r>
            <a:r>
              <a:rPr sz="1000" spc="-20" dirty="0">
                <a:latin typeface="Garamond"/>
                <a:cs typeface="Garamond"/>
              </a:rPr>
              <a:t>was</a:t>
            </a:r>
            <a:r>
              <a:rPr sz="1000" spc="-30" dirty="0">
                <a:latin typeface="Garamond"/>
                <a:cs typeface="Garamond"/>
              </a:rPr>
              <a:t> </a:t>
            </a:r>
            <a:r>
              <a:rPr sz="1000" spc="-20" dirty="0">
                <a:latin typeface="Garamond"/>
                <a:cs typeface="Garamond"/>
              </a:rPr>
              <a:t>free</a:t>
            </a:r>
            <a:r>
              <a:rPr sz="1000" spc="-25" dirty="0">
                <a:latin typeface="Garamond"/>
                <a:cs typeface="Garamond"/>
              </a:rPr>
              <a:t> </a:t>
            </a:r>
            <a:r>
              <a:rPr sz="1000" dirty="0">
                <a:latin typeface="Garamond"/>
                <a:cs typeface="Garamond"/>
              </a:rPr>
              <a:t>Monday</a:t>
            </a:r>
            <a:r>
              <a:rPr sz="1000" spc="-30"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11</a:t>
            </a:r>
            <a:r>
              <a:rPr sz="1000" spc="-30" dirty="0">
                <a:latin typeface="Garamond"/>
                <a:cs typeface="Garamond"/>
              </a:rPr>
              <a:t> </a:t>
            </a:r>
            <a:r>
              <a:rPr sz="1000" dirty="0">
                <a:latin typeface="Garamond"/>
                <a:cs typeface="Garamond"/>
              </a:rPr>
              <a:t>in</a:t>
            </a:r>
            <a:r>
              <a:rPr sz="1000" spc="-25" dirty="0">
                <a:latin typeface="Garamond"/>
                <a:cs typeface="Garamond"/>
              </a:rPr>
              <a:t> </a:t>
            </a:r>
            <a:r>
              <a:rPr sz="1000" spc="-10" dirty="0">
                <a:latin typeface="Garamond"/>
                <a:cs typeface="Garamond"/>
              </a:rPr>
              <a:t>afternoon</a:t>
            </a:r>
            <a:r>
              <a:rPr sz="1000" spc="-30" dirty="0">
                <a:latin typeface="Garamond"/>
                <a:cs typeface="Garamond"/>
              </a:rPr>
              <a:t> </a:t>
            </a:r>
            <a:r>
              <a:rPr sz="1000" dirty="0">
                <a:latin typeface="Garamond"/>
                <a:cs typeface="Garamond"/>
              </a:rPr>
              <a:t>but</a:t>
            </a:r>
            <a:r>
              <a:rPr sz="1000" spc="-30" dirty="0">
                <a:latin typeface="Garamond"/>
                <a:cs typeface="Garamond"/>
              </a:rPr>
              <a:t> </a:t>
            </a:r>
            <a:r>
              <a:rPr sz="1000" dirty="0">
                <a:latin typeface="Garamond"/>
                <a:cs typeface="Garamond"/>
              </a:rPr>
              <a:t>did</a:t>
            </a:r>
            <a:r>
              <a:rPr sz="1000" spc="-30" dirty="0">
                <a:latin typeface="Garamond"/>
                <a:cs typeface="Garamond"/>
              </a:rPr>
              <a:t> </a:t>
            </a:r>
            <a:r>
              <a:rPr sz="1000" dirty="0">
                <a:latin typeface="Garamond"/>
                <a:cs typeface="Garamond"/>
              </a:rPr>
              <a:t>not</a:t>
            </a:r>
            <a:r>
              <a:rPr sz="1000" spc="-25" dirty="0">
                <a:latin typeface="Garamond"/>
                <a:cs typeface="Garamond"/>
              </a:rPr>
              <a:t> </a:t>
            </a:r>
            <a:r>
              <a:rPr sz="1000" spc="-20" dirty="0">
                <a:latin typeface="Garamond"/>
                <a:cs typeface="Garamond"/>
              </a:rPr>
              <a:t>hear</a:t>
            </a:r>
            <a:r>
              <a:rPr sz="1000" spc="-30" dirty="0">
                <a:latin typeface="Garamond"/>
                <a:cs typeface="Garamond"/>
              </a:rPr>
              <a:t> </a:t>
            </a:r>
            <a:r>
              <a:rPr sz="1000" spc="-10" dirty="0">
                <a:latin typeface="Garamond"/>
                <a:cs typeface="Garamond"/>
              </a:rPr>
              <a:t>back. </a:t>
            </a:r>
            <a:r>
              <a:rPr sz="1000" spc="-20" dirty="0">
                <a:latin typeface="Garamond"/>
                <a:cs typeface="Garamond"/>
              </a:rPr>
              <a:t>Nov</a:t>
            </a:r>
            <a:r>
              <a:rPr sz="1000" spc="-35" dirty="0">
                <a:latin typeface="Garamond"/>
                <a:cs typeface="Garamond"/>
              </a:rPr>
              <a:t> </a:t>
            </a:r>
            <a:r>
              <a:rPr sz="1000" dirty="0">
                <a:latin typeface="Garamond"/>
                <a:cs typeface="Garamond"/>
              </a:rPr>
              <a:t>18</a:t>
            </a:r>
            <a:r>
              <a:rPr sz="1000" spc="-35" dirty="0">
                <a:latin typeface="Garamond"/>
                <a:cs typeface="Garamond"/>
              </a:rPr>
              <a:t> </a:t>
            </a:r>
            <a:r>
              <a:rPr sz="1000" spc="-20" dirty="0">
                <a:latin typeface="Garamond"/>
                <a:cs typeface="Garamond"/>
              </a:rPr>
              <a:t>is</a:t>
            </a:r>
            <a:r>
              <a:rPr sz="1000" spc="-30" dirty="0">
                <a:latin typeface="Garamond"/>
                <a:cs typeface="Garamond"/>
              </a:rPr>
              <a:t> </a:t>
            </a:r>
            <a:r>
              <a:rPr sz="1000" spc="-10" dirty="0">
                <a:latin typeface="Garamond"/>
                <a:cs typeface="Garamond"/>
              </a:rPr>
              <a:t>tomorrow</a:t>
            </a:r>
            <a:r>
              <a:rPr sz="1000" spc="-35" dirty="0">
                <a:latin typeface="Garamond"/>
                <a:cs typeface="Garamond"/>
              </a:rPr>
              <a:t> </a:t>
            </a:r>
            <a:r>
              <a:rPr sz="1000" dirty="0">
                <a:latin typeface="Garamond"/>
                <a:cs typeface="Garamond"/>
              </a:rPr>
              <a:t>and</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25</a:t>
            </a:r>
            <a:r>
              <a:rPr sz="1000" spc="-30" dirty="0">
                <a:latin typeface="Garamond"/>
                <a:cs typeface="Garamond"/>
              </a:rPr>
              <a:t> </a:t>
            </a:r>
            <a:r>
              <a:rPr sz="1000" spc="-20" dirty="0">
                <a:latin typeface="Garamond"/>
                <a:cs typeface="Garamond"/>
              </a:rPr>
              <a:t>is</a:t>
            </a:r>
            <a:r>
              <a:rPr sz="1000" spc="-35" dirty="0">
                <a:latin typeface="Garamond"/>
                <a:cs typeface="Garamond"/>
              </a:rPr>
              <a:t> </a:t>
            </a:r>
            <a:r>
              <a:rPr sz="1000" spc="-10" dirty="0">
                <a:latin typeface="Garamond"/>
                <a:cs typeface="Garamond"/>
              </a:rPr>
              <a:t>next</a:t>
            </a:r>
            <a:r>
              <a:rPr sz="1000" spc="-35" dirty="0">
                <a:latin typeface="Garamond"/>
                <a:cs typeface="Garamond"/>
              </a:rPr>
              <a:t> </a:t>
            </a:r>
            <a:r>
              <a:rPr sz="1000" spc="-10" dirty="0">
                <a:latin typeface="Garamond"/>
                <a:cs typeface="Garamond"/>
              </a:rPr>
              <a:t>week.</a:t>
            </a:r>
            <a:r>
              <a:rPr sz="1000" spc="-30" dirty="0">
                <a:latin typeface="Garamond"/>
                <a:cs typeface="Garamond"/>
              </a:rPr>
              <a:t> </a:t>
            </a:r>
            <a:r>
              <a:rPr sz="1000" spc="-20" dirty="0">
                <a:latin typeface="Garamond"/>
                <a:cs typeface="Garamond"/>
              </a:rPr>
              <a:t>As</a:t>
            </a:r>
            <a:r>
              <a:rPr sz="1000" spc="-35" dirty="0">
                <a:latin typeface="Garamond"/>
                <a:cs typeface="Garamond"/>
              </a:rPr>
              <a:t> </a:t>
            </a:r>
            <a:r>
              <a:rPr sz="1000" dirty="0">
                <a:latin typeface="Garamond"/>
                <a:cs typeface="Garamond"/>
              </a:rPr>
              <a:t>you</a:t>
            </a:r>
            <a:r>
              <a:rPr sz="1000" spc="-30" dirty="0">
                <a:latin typeface="Garamond"/>
                <a:cs typeface="Garamond"/>
              </a:rPr>
              <a:t> </a:t>
            </a:r>
            <a:r>
              <a:rPr sz="1000" dirty="0">
                <a:latin typeface="Garamond"/>
                <a:cs typeface="Garamond"/>
              </a:rPr>
              <a:t>indicated,</a:t>
            </a:r>
            <a:r>
              <a:rPr sz="1000" spc="-35" dirty="0">
                <a:latin typeface="Garamond"/>
                <a:cs typeface="Garamond"/>
              </a:rPr>
              <a:t> </a:t>
            </a:r>
            <a:r>
              <a:rPr sz="1000" dirty="0">
                <a:latin typeface="Garamond"/>
                <a:cs typeface="Garamond"/>
              </a:rPr>
              <a:t>this</a:t>
            </a:r>
            <a:r>
              <a:rPr sz="1000" spc="-30" dirty="0">
                <a:latin typeface="Garamond"/>
                <a:cs typeface="Garamond"/>
              </a:rPr>
              <a:t> </a:t>
            </a:r>
            <a:r>
              <a:rPr sz="1000" spc="-20" dirty="0">
                <a:latin typeface="Garamond"/>
                <a:cs typeface="Garamond"/>
              </a:rPr>
              <a:t>was</a:t>
            </a:r>
            <a:r>
              <a:rPr sz="1000" spc="-35" dirty="0">
                <a:latin typeface="Garamond"/>
                <a:cs typeface="Garamond"/>
              </a:rPr>
              <a:t> </a:t>
            </a:r>
            <a:r>
              <a:rPr sz="1000" spc="-20" dirty="0">
                <a:latin typeface="Garamond"/>
                <a:cs typeface="Garamond"/>
              </a:rPr>
              <a:t>discussed</a:t>
            </a:r>
            <a:r>
              <a:rPr sz="1000" spc="-30" dirty="0">
                <a:latin typeface="Garamond"/>
                <a:cs typeface="Garamond"/>
              </a:rPr>
              <a:t> </a:t>
            </a:r>
            <a:r>
              <a:rPr sz="1000" dirty="0">
                <a:latin typeface="Garamond"/>
                <a:cs typeface="Garamond"/>
              </a:rPr>
              <a:t>on</a:t>
            </a:r>
            <a:r>
              <a:rPr sz="1000" spc="-35" dirty="0">
                <a:latin typeface="Garamond"/>
                <a:cs typeface="Garamond"/>
              </a:rPr>
              <a:t> </a:t>
            </a:r>
            <a:r>
              <a:rPr sz="1000" spc="-20" dirty="0">
                <a:latin typeface="Garamond"/>
                <a:cs typeface="Garamond"/>
              </a:rPr>
              <a:t>Nov</a:t>
            </a:r>
            <a:r>
              <a:rPr sz="1000" spc="-35" dirty="0">
                <a:latin typeface="Garamond"/>
                <a:cs typeface="Garamond"/>
              </a:rPr>
              <a:t> </a:t>
            </a:r>
            <a:r>
              <a:rPr sz="1000" spc="-25" dirty="0">
                <a:latin typeface="Garamond"/>
                <a:cs typeface="Garamond"/>
              </a:rPr>
              <a:t>9.</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spc="-10" dirty="0">
                <a:latin typeface="Garamond"/>
                <a:cs typeface="Garamond"/>
              </a:rPr>
              <a:t>Are</a:t>
            </a:r>
            <a:r>
              <a:rPr sz="1000" spc="-20" dirty="0">
                <a:latin typeface="Garamond"/>
                <a:cs typeface="Garamond"/>
              </a:rPr>
              <a:t> these </a:t>
            </a:r>
            <a:r>
              <a:rPr sz="1000" dirty="0">
                <a:latin typeface="Garamond"/>
                <a:cs typeface="Garamond"/>
              </a:rPr>
              <a:t>Mondays</a:t>
            </a:r>
            <a:r>
              <a:rPr sz="1000" spc="-20" dirty="0">
                <a:latin typeface="Garamond"/>
                <a:cs typeface="Garamond"/>
              </a:rPr>
              <a:t> </a:t>
            </a:r>
            <a:r>
              <a:rPr sz="1000" spc="-25" dirty="0">
                <a:latin typeface="Garamond"/>
                <a:cs typeface="Garamond"/>
              </a:rPr>
              <a:t>on?</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I</a:t>
            </a:r>
            <a:r>
              <a:rPr sz="1000" spc="-30" dirty="0">
                <a:latin typeface="Garamond"/>
                <a:cs typeface="Garamond"/>
              </a:rPr>
              <a:t> </a:t>
            </a:r>
            <a:r>
              <a:rPr sz="1000" dirty="0">
                <a:latin typeface="Garamond"/>
                <a:cs typeface="Garamond"/>
              </a:rPr>
              <a:t>don’t</a:t>
            </a:r>
            <a:r>
              <a:rPr sz="1000" spc="-30" dirty="0">
                <a:latin typeface="Garamond"/>
                <a:cs typeface="Garamond"/>
              </a:rPr>
              <a:t> </a:t>
            </a:r>
            <a:r>
              <a:rPr sz="1000" spc="-10" dirty="0">
                <a:latin typeface="Garamond"/>
                <a:cs typeface="Garamond"/>
              </a:rPr>
              <a:t>coordinate</a:t>
            </a:r>
            <a:r>
              <a:rPr sz="1000" spc="-25" dirty="0">
                <a:latin typeface="Garamond"/>
                <a:cs typeface="Garamond"/>
              </a:rPr>
              <a:t> </a:t>
            </a:r>
            <a:r>
              <a:rPr sz="1000" dirty="0">
                <a:latin typeface="Garamond"/>
                <a:cs typeface="Garamond"/>
              </a:rPr>
              <a:t>Alan’s</a:t>
            </a:r>
            <a:r>
              <a:rPr sz="1000" spc="-30" dirty="0">
                <a:latin typeface="Garamond"/>
                <a:cs typeface="Garamond"/>
              </a:rPr>
              <a:t> </a:t>
            </a:r>
            <a:r>
              <a:rPr sz="1000" spc="-10" dirty="0">
                <a:latin typeface="Garamond"/>
                <a:cs typeface="Garamond"/>
              </a:rPr>
              <a:t>time.</a:t>
            </a:r>
            <a:endParaRPr sz="1000">
              <a:latin typeface="Garamond"/>
              <a:cs typeface="Garamond"/>
            </a:endParaRPr>
          </a:p>
          <a:p>
            <a:pPr marL="12700">
              <a:lnSpc>
                <a:spcPct val="100000"/>
              </a:lnSpc>
              <a:spcBef>
                <a:spcPts val="1055"/>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22</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5" name="object 5"/>
          <p:cNvSpPr txBox="1"/>
          <p:nvPr/>
        </p:nvSpPr>
        <p:spPr>
          <a:xfrm>
            <a:off x="241300" y="28837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6" name="object 6"/>
          <p:cNvSpPr txBox="1"/>
          <p:nvPr/>
        </p:nvSpPr>
        <p:spPr>
          <a:xfrm>
            <a:off x="1130300" y="28837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01:43</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01:47</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7" name="object 7"/>
          <p:cNvSpPr/>
          <p:nvPr/>
        </p:nvSpPr>
        <p:spPr>
          <a:xfrm>
            <a:off x="254000" y="66484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8" name="object 8"/>
          <p:cNvSpPr txBox="1"/>
          <p:nvPr/>
        </p:nvSpPr>
        <p:spPr>
          <a:xfrm>
            <a:off x="241300" y="6668389"/>
            <a:ext cx="7296150" cy="4857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Can</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25" dirty="0">
                <a:latin typeface="Garamond"/>
                <a:cs typeface="Garamond"/>
              </a:rPr>
              <a:t>move</a:t>
            </a:r>
            <a:r>
              <a:rPr sz="1000" spc="-35" dirty="0">
                <a:latin typeface="Garamond"/>
                <a:cs typeface="Garamond"/>
              </a:rPr>
              <a:t> </a:t>
            </a:r>
            <a:r>
              <a:rPr sz="1000" spc="-10" dirty="0">
                <a:latin typeface="Garamond"/>
                <a:cs typeface="Garamond"/>
              </a:rPr>
              <a:t>past</a:t>
            </a:r>
            <a:r>
              <a:rPr sz="1000" spc="-30" dirty="0">
                <a:latin typeface="Garamond"/>
                <a:cs typeface="Garamond"/>
              </a:rPr>
              <a:t> </a:t>
            </a:r>
            <a:r>
              <a:rPr sz="1000" dirty="0">
                <a:latin typeface="Garamond"/>
                <a:cs typeface="Garamond"/>
              </a:rPr>
              <a:t>this</a:t>
            </a:r>
            <a:r>
              <a:rPr sz="1000" spc="-35" dirty="0">
                <a:latin typeface="Garamond"/>
                <a:cs typeface="Garamond"/>
              </a:rPr>
              <a:t> </a:t>
            </a:r>
            <a:r>
              <a:rPr sz="1000" dirty="0">
                <a:latin typeface="Garamond"/>
                <a:cs typeface="Garamond"/>
              </a:rPr>
              <a:t>and</a:t>
            </a:r>
            <a:r>
              <a:rPr sz="1000" spc="-30" dirty="0">
                <a:latin typeface="Garamond"/>
                <a:cs typeface="Garamond"/>
              </a:rPr>
              <a:t> </a:t>
            </a:r>
            <a:r>
              <a:rPr sz="1000" dirty="0">
                <a:latin typeface="Garamond"/>
                <a:cs typeface="Garamond"/>
              </a:rPr>
              <a:t>align</a:t>
            </a:r>
            <a:r>
              <a:rPr sz="1000" spc="-35" dirty="0">
                <a:latin typeface="Garamond"/>
                <a:cs typeface="Garamond"/>
              </a:rPr>
              <a:t> </a:t>
            </a:r>
            <a:r>
              <a:rPr sz="1000" dirty="0">
                <a:latin typeface="Garamond"/>
                <a:cs typeface="Garamond"/>
              </a:rPr>
              <a:t>on</a:t>
            </a:r>
            <a:r>
              <a:rPr sz="1000" spc="-30" dirty="0">
                <a:latin typeface="Garamond"/>
                <a:cs typeface="Garamond"/>
              </a:rPr>
              <a:t> </a:t>
            </a:r>
            <a:r>
              <a:rPr sz="1000" spc="-20" dirty="0">
                <a:latin typeface="Garamond"/>
                <a:cs typeface="Garamond"/>
              </a:rPr>
              <a:t>dates</a:t>
            </a:r>
            <a:r>
              <a:rPr sz="1000" spc="-35" dirty="0">
                <a:latin typeface="Garamond"/>
                <a:cs typeface="Garamond"/>
              </a:rPr>
              <a:t> </a:t>
            </a:r>
            <a:r>
              <a:rPr sz="1000" spc="-10" dirty="0">
                <a:latin typeface="Garamond"/>
                <a:cs typeface="Garamond"/>
              </a:rPr>
              <a:t>moving</a:t>
            </a:r>
            <a:r>
              <a:rPr sz="1000" spc="-30" dirty="0">
                <a:latin typeface="Garamond"/>
                <a:cs typeface="Garamond"/>
              </a:rPr>
              <a:t> </a:t>
            </a:r>
            <a:r>
              <a:rPr sz="1000" spc="-10" dirty="0">
                <a:latin typeface="Garamond"/>
                <a:cs typeface="Garamond"/>
              </a:rPr>
              <a:t>forward?</a:t>
            </a:r>
            <a:r>
              <a:rPr sz="1000" spc="-35" dirty="0">
                <a:latin typeface="Garamond"/>
                <a:cs typeface="Garamond"/>
              </a:rPr>
              <a:t> </a:t>
            </a:r>
            <a:r>
              <a:rPr sz="1000" dirty="0">
                <a:latin typeface="Garamond"/>
                <a:cs typeface="Garamond"/>
              </a:rPr>
              <a:t>This</a:t>
            </a:r>
            <a:r>
              <a:rPr sz="1000" spc="-30" dirty="0">
                <a:latin typeface="Garamond"/>
                <a:cs typeface="Garamond"/>
              </a:rPr>
              <a:t> </a:t>
            </a:r>
            <a:r>
              <a:rPr sz="1000" spc="-20" dirty="0">
                <a:latin typeface="Garamond"/>
                <a:cs typeface="Garamond"/>
              </a:rPr>
              <a:t>is</a:t>
            </a:r>
            <a:r>
              <a:rPr sz="1000" spc="-35" dirty="0">
                <a:latin typeface="Garamond"/>
                <a:cs typeface="Garamond"/>
              </a:rPr>
              <a:t> </a:t>
            </a:r>
            <a:r>
              <a:rPr sz="1000" dirty="0">
                <a:latin typeface="Garamond"/>
                <a:cs typeface="Garamond"/>
              </a:rPr>
              <a:t>not</a:t>
            </a:r>
            <a:r>
              <a:rPr sz="1000" spc="-30" dirty="0">
                <a:latin typeface="Garamond"/>
                <a:cs typeface="Garamond"/>
              </a:rPr>
              <a:t> </a:t>
            </a:r>
            <a:r>
              <a:rPr sz="1000" dirty="0">
                <a:latin typeface="Garamond"/>
                <a:cs typeface="Garamond"/>
              </a:rPr>
              <a:t>helping</a:t>
            </a:r>
            <a:r>
              <a:rPr sz="1000" spc="-30" dirty="0">
                <a:latin typeface="Garamond"/>
                <a:cs typeface="Garamond"/>
              </a:rPr>
              <a:t> </a:t>
            </a:r>
            <a:r>
              <a:rPr sz="1000" dirty="0">
                <a:latin typeface="Garamond"/>
                <a:cs typeface="Garamond"/>
              </a:rPr>
              <a:t>either</a:t>
            </a:r>
            <a:r>
              <a:rPr sz="1000" spc="-35" dirty="0">
                <a:latin typeface="Garamond"/>
                <a:cs typeface="Garamond"/>
              </a:rPr>
              <a:t> </a:t>
            </a:r>
            <a:r>
              <a:rPr sz="1000" spc="-20" dirty="0">
                <a:latin typeface="Garamond"/>
                <a:cs typeface="Garamond"/>
              </a:rPr>
              <a:t>of</a:t>
            </a:r>
            <a:r>
              <a:rPr sz="1000" spc="-30" dirty="0">
                <a:latin typeface="Garamond"/>
                <a:cs typeface="Garamond"/>
              </a:rPr>
              <a:t> </a:t>
            </a:r>
            <a:r>
              <a:rPr sz="1000" dirty="0">
                <a:latin typeface="Garamond"/>
                <a:cs typeface="Garamond"/>
              </a:rPr>
              <a:t>us.</a:t>
            </a:r>
            <a:r>
              <a:rPr sz="1000" spc="-35" dirty="0">
                <a:latin typeface="Garamond"/>
                <a:cs typeface="Garamond"/>
              </a:rPr>
              <a:t> </a:t>
            </a:r>
            <a:r>
              <a:rPr sz="1000" dirty="0">
                <a:latin typeface="Garamond"/>
                <a:cs typeface="Garamond"/>
              </a:rPr>
              <a:t>Just</a:t>
            </a:r>
            <a:r>
              <a:rPr sz="1000" spc="-30" dirty="0">
                <a:latin typeface="Garamond"/>
                <a:cs typeface="Garamond"/>
              </a:rPr>
              <a:t> </a:t>
            </a:r>
            <a:r>
              <a:rPr sz="1000" dirty="0">
                <a:latin typeface="Garamond"/>
                <a:cs typeface="Garamond"/>
              </a:rPr>
              <a:t>let</a:t>
            </a:r>
            <a:r>
              <a:rPr sz="1000" spc="-35" dirty="0">
                <a:latin typeface="Garamond"/>
                <a:cs typeface="Garamond"/>
              </a:rPr>
              <a:t> </a:t>
            </a:r>
            <a:r>
              <a:rPr sz="1000" spc="-20" dirty="0">
                <a:latin typeface="Garamond"/>
                <a:cs typeface="Garamond"/>
              </a:rPr>
              <a:t>me</a:t>
            </a:r>
            <a:r>
              <a:rPr sz="1000" spc="-30" dirty="0">
                <a:latin typeface="Garamond"/>
                <a:cs typeface="Garamond"/>
              </a:rPr>
              <a:t> </a:t>
            </a:r>
            <a:r>
              <a:rPr sz="1000" dirty="0">
                <a:latin typeface="Garamond"/>
                <a:cs typeface="Garamond"/>
              </a:rPr>
              <a:t>know</a:t>
            </a:r>
            <a:r>
              <a:rPr sz="1000" spc="-35" dirty="0">
                <a:latin typeface="Garamond"/>
                <a:cs typeface="Garamond"/>
              </a:rPr>
              <a:t> </a:t>
            </a:r>
            <a:r>
              <a:rPr sz="1000" spc="-20" dirty="0">
                <a:latin typeface="Garamond"/>
                <a:cs typeface="Garamond"/>
              </a:rPr>
              <a:t>dates</a:t>
            </a:r>
            <a:r>
              <a:rPr sz="1000" spc="-30" dirty="0">
                <a:latin typeface="Garamond"/>
                <a:cs typeface="Garamond"/>
              </a:rPr>
              <a:t> </a:t>
            </a:r>
            <a:r>
              <a:rPr sz="1000" dirty="0">
                <a:latin typeface="Garamond"/>
                <a:cs typeface="Garamond"/>
              </a:rPr>
              <a:t>you</a:t>
            </a:r>
            <a:r>
              <a:rPr sz="1000" spc="-35" dirty="0">
                <a:latin typeface="Garamond"/>
                <a:cs typeface="Garamond"/>
              </a:rPr>
              <a:t> </a:t>
            </a:r>
            <a:r>
              <a:rPr sz="1000" spc="-20" dirty="0">
                <a:latin typeface="Garamond"/>
                <a:cs typeface="Garamond"/>
              </a:rPr>
              <a:t>have.</a:t>
            </a:r>
            <a:r>
              <a:rPr sz="1000" spc="-30" dirty="0">
                <a:latin typeface="Garamond"/>
                <a:cs typeface="Garamond"/>
              </a:rPr>
              <a:t> </a:t>
            </a:r>
            <a:r>
              <a:rPr sz="1000" dirty="0">
                <a:latin typeface="Garamond"/>
                <a:cs typeface="Garamond"/>
              </a:rPr>
              <a:t>Thank</a:t>
            </a:r>
            <a:r>
              <a:rPr sz="1000" spc="-35" dirty="0">
                <a:latin typeface="Garamond"/>
                <a:cs typeface="Garamond"/>
              </a:rPr>
              <a:t> </a:t>
            </a:r>
            <a:r>
              <a:rPr sz="1000" spc="-20" dirty="0">
                <a:latin typeface="Garamond"/>
                <a:cs typeface="Garamond"/>
              </a:rPr>
              <a:t>you.</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23</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9" name="object 9"/>
          <p:cNvSpPr txBox="1"/>
          <p:nvPr/>
        </p:nvSpPr>
        <p:spPr>
          <a:xfrm>
            <a:off x="241300" y="57666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0" name="object 10"/>
          <p:cNvSpPr txBox="1"/>
          <p:nvPr/>
        </p:nvSpPr>
        <p:spPr>
          <a:xfrm>
            <a:off x="1130300" y="57666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01:56</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02:10</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1" name="object 11"/>
          <p:cNvSpPr/>
          <p:nvPr/>
        </p:nvSpPr>
        <p:spPr>
          <a:xfrm>
            <a:off x="254000" y="80454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2" name="object 12"/>
          <p:cNvSpPr txBox="1"/>
          <p:nvPr/>
        </p:nvSpPr>
        <p:spPr>
          <a:xfrm>
            <a:off x="241300" y="8052054"/>
            <a:ext cx="7186930" cy="854075"/>
          </a:xfrm>
          <a:prstGeom prst="rect">
            <a:avLst/>
          </a:prstGeom>
        </p:spPr>
        <p:txBody>
          <a:bodyPr vert="horz" wrap="square" lIns="0" tIns="12700" rIns="0" bIns="0" rtlCol="0">
            <a:spAutoFit/>
          </a:bodyPr>
          <a:lstStyle/>
          <a:p>
            <a:pPr marL="12700" marR="5080">
              <a:lnSpc>
                <a:spcPct val="108700"/>
              </a:lnSpc>
              <a:spcBef>
                <a:spcPts val="100"/>
              </a:spcBef>
            </a:pPr>
            <a:r>
              <a:rPr sz="1000" dirty="0">
                <a:latin typeface="Garamond"/>
                <a:cs typeface="Garamond"/>
              </a:rPr>
              <a:t>I</a:t>
            </a:r>
            <a:r>
              <a:rPr sz="1000" spc="-35" dirty="0">
                <a:latin typeface="Garamond"/>
                <a:cs typeface="Garamond"/>
              </a:rPr>
              <a:t> </a:t>
            </a:r>
            <a:r>
              <a:rPr sz="1000" spc="-25" dirty="0">
                <a:latin typeface="Garamond"/>
                <a:cs typeface="Garamond"/>
              </a:rPr>
              <a:t>have</a:t>
            </a:r>
            <a:r>
              <a:rPr sz="1000" spc="-35" dirty="0">
                <a:latin typeface="Garamond"/>
                <a:cs typeface="Garamond"/>
              </a:rPr>
              <a:t> </a:t>
            </a:r>
            <a:r>
              <a:rPr sz="1000" dirty="0">
                <a:latin typeface="Garamond"/>
                <a:cs typeface="Garamond"/>
              </a:rPr>
              <a:t>to</a:t>
            </a:r>
            <a:r>
              <a:rPr sz="1000" spc="-30" dirty="0">
                <a:latin typeface="Garamond"/>
                <a:cs typeface="Garamond"/>
              </a:rPr>
              <a:t> </a:t>
            </a:r>
            <a:r>
              <a:rPr sz="1000" spc="-20" dirty="0">
                <a:latin typeface="Garamond"/>
                <a:cs typeface="Garamond"/>
              </a:rPr>
              <a:t>disagree</a:t>
            </a:r>
            <a:r>
              <a:rPr sz="1000" spc="-35" dirty="0">
                <a:latin typeface="Garamond"/>
                <a:cs typeface="Garamond"/>
              </a:rPr>
              <a:t> </a:t>
            </a:r>
            <a:r>
              <a:rPr sz="1000" dirty="0">
                <a:latin typeface="Garamond"/>
                <a:cs typeface="Garamond"/>
              </a:rPr>
              <a:t>about</a:t>
            </a:r>
            <a:r>
              <a:rPr sz="1000" spc="-35" dirty="0">
                <a:latin typeface="Garamond"/>
                <a:cs typeface="Garamond"/>
              </a:rPr>
              <a:t> </a:t>
            </a:r>
            <a:r>
              <a:rPr sz="1000" dirty="0">
                <a:latin typeface="Garamond"/>
                <a:cs typeface="Garamond"/>
              </a:rPr>
              <a:t>availability</a:t>
            </a:r>
            <a:r>
              <a:rPr sz="1000" spc="-30"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the</a:t>
            </a:r>
            <a:r>
              <a:rPr sz="1000" spc="-35" dirty="0">
                <a:latin typeface="Garamond"/>
                <a:cs typeface="Garamond"/>
              </a:rPr>
              <a:t> </a:t>
            </a:r>
            <a:r>
              <a:rPr sz="1000" dirty="0">
                <a:latin typeface="Garamond"/>
                <a:cs typeface="Garamond"/>
              </a:rPr>
              <a:t>11th</a:t>
            </a:r>
            <a:r>
              <a:rPr sz="1000" spc="-30" dirty="0">
                <a:latin typeface="Garamond"/>
                <a:cs typeface="Garamond"/>
              </a:rPr>
              <a:t> </a:t>
            </a:r>
            <a:r>
              <a:rPr sz="1000" dirty="0">
                <a:latin typeface="Garamond"/>
                <a:cs typeface="Garamond"/>
              </a:rPr>
              <a:t>respectfully.</a:t>
            </a:r>
            <a:r>
              <a:rPr sz="1000" spc="-35"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don't</a:t>
            </a:r>
            <a:r>
              <a:rPr sz="1000" spc="-30" dirty="0">
                <a:latin typeface="Garamond"/>
                <a:cs typeface="Garamond"/>
              </a:rPr>
              <a:t> </a:t>
            </a:r>
            <a:r>
              <a:rPr sz="1000" spc="-35" dirty="0">
                <a:latin typeface="Garamond"/>
                <a:cs typeface="Garamond"/>
              </a:rPr>
              <a:t>see </a:t>
            </a:r>
            <a:r>
              <a:rPr sz="1000" dirty="0">
                <a:latin typeface="Garamond"/>
                <a:cs typeface="Garamond"/>
              </a:rPr>
              <a:t>anything</a:t>
            </a:r>
            <a:r>
              <a:rPr sz="1000" spc="-35" dirty="0">
                <a:latin typeface="Garamond"/>
                <a:cs typeface="Garamond"/>
              </a:rPr>
              <a:t> </a:t>
            </a:r>
            <a:r>
              <a:rPr sz="1000" dirty="0">
                <a:latin typeface="Garamond"/>
                <a:cs typeface="Garamond"/>
              </a:rPr>
              <a:t>indicating</a:t>
            </a:r>
            <a:r>
              <a:rPr sz="1000" spc="-30" dirty="0">
                <a:latin typeface="Garamond"/>
                <a:cs typeface="Garamond"/>
              </a:rPr>
              <a:t> </a:t>
            </a:r>
            <a:r>
              <a:rPr sz="1000" spc="-10" dirty="0">
                <a:latin typeface="Garamond"/>
                <a:cs typeface="Garamond"/>
              </a:rPr>
              <a:t>AD</a:t>
            </a:r>
            <a:r>
              <a:rPr sz="1000" spc="-35" dirty="0">
                <a:latin typeface="Garamond"/>
                <a:cs typeface="Garamond"/>
              </a:rPr>
              <a:t> </a:t>
            </a:r>
            <a:r>
              <a:rPr sz="1000" spc="-20" dirty="0">
                <a:latin typeface="Garamond"/>
                <a:cs typeface="Garamond"/>
              </a:rPr>
              <a:t>was</a:t>
            </a:r>
            <a:r>
              <a:rPr sz="1000" spc="-35" dirty="0">
                <a:latin typeface="Garamond"/>
                <a:cs typeface="Garamond"/>
              </a:rPr>
              <a:t> </a:t>
            </a:r>
            <a:r>
              <a:rPr sz="1000" spc="-10" dirty="0">
                <a:latin typeface="Garamond"/>
                <a:cs typeface="Garamond"/>
              </a:rPr>
              <a:t>available</a:t>
            </a:r>
            <a:r>
              <a:rPr sz="1000" spc="-30"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the</a:t>
            </a:r>
            <a:r>
              <a:rPr sz="1000" spc="-35" dirty="0">
                <a:latin typeface="Garamond"/>
                <a:cs typeface="Garamond"/>
              </a:rPr>
              <a:t> </a:t>
            </a:r>
            <a:r>
              <a:rPr sz="1000" dirty="0">
                <a:latin typeface="Garamond"/>
                <a:cs typeface="Garamond"/>
              </a:rPr>
              <a:t>11th.</a:t>
            </a:r>
            <a:r>
              <a:rPr sz="1000" spc="-30" dirty="0">
                <a:latin typeface="Garamond"/>
                <a:cs typeface="Garamond"/>
              </a:rPr>
              <a:t> </a:t>
            </a:r>
            <a:r>
              <a:rPr sz="1000" dirty="0">
                <a:latin typeface="Garamond"/>
                <a:cs typeface="Garamond"/>
              </a:rPr>
              <a:t>I</a:t>
            </a:r>
            <a:r>
              <a:rPr sz="1000" spc="-35" dirty="0">
                <a:latin typeface="Garamond"/>
                <a:cs typeface="Garamond"/>
              </a:rPr>
              <a:t> see </a:t>
            </a:r>
            <a:r>
              <a:rPr sz="1000" dirty="0">
                <a:latin typeface="Garamond"/>
                <a:cs typeface="Garamond"/>
              </a:rPr>
              <a:t>the</a:t>
            </a:r>
            <a:r>
              <a:rPr sz="1000" spc="-30" dirty="0">
                <a:latin typeface="Garamond"/>
                <a:cs typeface="Garamond"/>
              </a:rPr>
              <a:t> </a:t>
            </a:r>
            <a:r>
              <a:rPr sz="1000" dirty="0">
                <a:latin typeface="Garamond"/>
                <a:cs typeface="Garamond"/>
              </a:rPr>
              <a:t>contrary</a:t>
            </a:r>
            <a:r>
              <a:rPr sz="1000" spc="-35" dirty="0">
                <a:latin typeface="Garamond"/>
                <a:cs typeface="Garamond"/>
              </a:rPr>
              <a:t> </a:t>
            </a:r>
            <a:r>
              <a:rPr sz="1000" dirty="0">
                <a:latin typeface="Garamond"/>
                <a:cs typeface="Garamond"/>
              </a:rPr>
              <a:t>and</a:t>
            </a:r>
            <a:r>
              <a:rPr sz="1000" spc="-35" dirty="0">
                <a:latin typeface="Garamond"/>
                <a:cs typeface="Garamond"/>
              </a:rPr>
              <a:t> </a:t>
            </a:r>
            <a:r>
              <a:rPr sz="1000" spc="-20" dirty="0">
                <a:latin typeface="Garamond"/>
                <a:cs typeface="Garamond"/>
              </a:rPr>
              <a:t>have </a:t>
            </a:r>
            <a:r>
              <a:rPr sz="1000" dirty="0">
                <a:latin typeface="Garamond"/>
                <a:cs typeface="Garamond"/>
              </a:rPr>
              <a:t>noted</a:t>
            </a:r>
            <a:r>
              <a:rPr sz="1000" spc="-35" dirty="0">
                <a:latin typeface="Garamond"/>
                <a:cs typeface="Garamond"/>
              </a:rPr>
              <a:t> </a:t>
            </a:r>
            <a:r>
              <a:rPr sz="1000" dirty="0">
                <a:latin typeface="Garamond"/>
                <a:cs typeface="Garamond"/>
              </a:rPr>
              <a:t>it</a:t>
            </a:r>
            <a:r>
              <a:rPr sz="1000" spc="-30" dirty="0">
                <a:latin typeface="Garamond"/>
                <a:cs typeface="Garamond"/>
              </a:rPr>
              <a:t> </a:t>
            </a:r>
            <a:r>
              <a:rPr sz="1000" dirty="0">
                <a:latin typeface="Garamond"/>
                <a:cs typeface="Garamond"/>
              </a:rPr>
              <a:t>in</a:t>
            </a:r>
            <a:r>
              <a:rPr sz="1000" spc="-30" dirty="0">
                <a:latin typeface="Garamond"/>
                <a:cs typeface="Garamond"/>
              </a:rPr>
              <a:t> </a:t>
            </a:r>
            <a:r>
              <a:rPr sz="1000" dirty="0">
                <a:latin typeface="Garamond"/>
                <a:cs typeface="Garamond"/>
              </a:rPr>
              <a:t>this</a:t>
            </a:r>
            <a:r>
              <a:rPr sz="1000" spc="-30" dirty="0">
                <a:latin typeface="Garamond"/>
                <a:cs typeface="Garamond"/>
              </a:rPr>
              <a:t> </a:t>
            </a:r>
            <a:r>
              <a:rPr sz="1000" spc="-10" dirty="0">
                <a:latin typeface="Garamond"/>
                <a:cs typeface="Garamond"/>
              </a:rPr>
              <a:t>thread.</a:t>
            </a:r>
            <a:endParaRPr sz="1000">
              <a:latin typeface="Garamond"/>
              <a:cs typeface="Garamond"/>
            </a:endParaRPr>
          </a:p>
          <a:p>
            <a:pPr>
              <a:lnSpc>
                <a:spcPct val="100000"/>
              </a:lnSpc>
              <a:spcBef>
                <a:spcPts val="180"/>
              </a:spcBef>
            </a:pPr>
            <a:endParaRPr sz="1000">
              <a:latin typeface="Garamond"/>
              <a:cs typeface="Garamond"/>
            </a:endParaRPr>
          </a:p>
          <a:p>
            <a:pPr marL="12700" marR="112395">
              <a:lnSpc>
                <a:spcPct val="108700"/>
              </a:lnSpc>
            </a:pPr>
            <a:r>
              <a:rPr sz="1000" dirty="0">
                <a:latin typeface="Garamond"/>
                <a:cs typeface="Garamond"/>
              </a:rPr>
              <a:t>But</a:t>
            </a:r>
            <a:r>
              <a:rPr sz="1000" spc="-30" dirty="0">
                <a:latin typeface="Garamond"/>
                <a:cs typeface="Garamond"/>
              </a:rPr>
              <a:t> </a:t>
            </a:r>
            <a:r>
              <a:rPr sz="1000" dirty="0">
                <a:latin typeface="Garamond"/>
                <a:cs typeface="Garamond"/>
              </a:rPr>
              <a:t>I</a:t>
            </a:r>
            <a:r>
              <a:rPr sz="1000" spc="-25" dirty="0">
                <a:latin typeface="Garamond"/>
                <a:cs typeface="Garamond"/>
              </a:rPr>
              <a:t> </a:t>
            </a:r>
            <a:r>
              <a:rPr sz="1000" dirty="0">
                <a:latin typeface="Garamond"/>
                <a:cs typeface="Garamond"/>
              </a:rPr>
              <a:t>don't</a:t>
            </a:r>
            <a:r>
              <a:rPr sz="1000" spc="-30" dirty="0">
                <a:latin typeface="Garamond"/>
                <a:cs typeface="Garamond"/>
              </a:rPr>
              <a:t> </a:t>
            </a:r>
            <a:r>
              <a:rPr sz="1000" dirty="0">
                <a:latin typeface="Garamond"/>
                <a:cs typeface="Garamond"/>
              </a:rPr>
              <a:t>want</a:t>
            </a:r>
            <a:r>
              <a:rPr sz="1000" spc="-25" dirty="0">
                <a:latin typeface="Garamond"/>
                <a:cs typeface="Garamond"/>
              </a:rPr>
              <a:t> </a:t>
            </a:r>
            <a:r>
              <a:rPr sz="1000" dirty="0">
                <a:latin typeface="Garamond"/>
                <a:cs typeface="Garamond"/>
              </a:rPr>
              <a:t>to</a:t>
            </a:r>
            <a:r>
              <a:rPr sz="1000" spc="-25" dirty="0">
                <a:latin typeface="Garamond"/>
                <a:cs typeface="Garamond"/>
              </a:rPr>
              <a:t> </a:t>
            </a:r>
            <a:r>
              <a:rPr sz="1000" spc="-10" dirty="0">
                <a:latin typeface="Garamond"/>
                <a:cs typeface="Garamond"/>
              </a:rPr>
              <a:t>argue</a:t>
            </a:r>
            <a:r>
              <a:rPr sz="1000" spc="-30" dirty="0">
                <a:latin typeface="Garamond"/>
                <a:cs typeface="Garamond"/>
              </a:rPr>
              <a:t> </a:t>
            </a:r>
            <a:r>
              <a:rPr sz="1000" dirty="0">
                <a:latin typeface="Garamond"/>
                <a:cs typeface="Garamond"/>
              </a:rPr>
              <a:t>with</a:t>
            </a:r>
            <a:r>
              <a:rPr sz="1000" spc="-25" dirty="0">
                <a:latin typeface="Garamond"/>
                <a:cs typeface="Garamond"/>
              </a:rPr>
              <a:t> </a:t>
            </a:r>
            <a:r>
              <a:rPr sz="1000" dirty="0">
                <a:latin typeface="Garamond"/>
                <a:cs typeface="Garamond"/>
              </a:rPr>
              <a:t>you</a:t>
            </a:r>
            <a:r>
              <a:rPr sz="1000" spc="-25" dirty="0">
                <a:latin typeface="Garamond"/>
                <a:cs typeface="Garamond"/>
              </a:rPr>
              <a:t> </a:t>
            </a:r>
            <a:r>
              <a:rPr sz="1000" dirty="0">
                <a:latin typeface="Garamond"/>
                <a:cs typeface="Garamond"/>
              </a:rPr>
              <a:t>about</a:t>
            </a:r>
            <a:r>
              <a:rPr sz="1000" spc="-30" dirty="0">
                <a:latin typeface="Garamond"/>
                <a:cs typeface="Garamond"/>
              </a:rPr>
              <a:t> </a:t>
            </a:r>
            <a:r>
              <a:rPr sz="1000" dirty="0">
                <a:latin typeface="Garamond"/>
                <a:cs typeface="Garamond"/>
              </a:rPr>
              <a:t>it.</a:t>
            </a:r>
            <a:r>
              <a:rPr sz="1000" spc="-25" dirty="0">
                <a:latin typeface="Garamond"/>
                <a:cs typeface="Garamond"/>
              </a:rPr>
              <a:t> </a:t>
            </a:r>
            <a:r>
              <a:rPr sz="1000" dirty="0">
                <a:latin typeface="Garamond"/>
                <a:cs typeface="Garamond"/>
              </a:rPr>
              <a:t>I'll</a:t>
            </a:r>
            <a:r>
              <a:rPr sz="1000" spc="-30" dirty="0">
                <a:latin typeface="Garamond"/>
                <a:cs typeface="Garamond"/>
              </a:rPr>
              <a:t> </a:t>
            </a:r>
            <a:r>
              <a:rPr sz="1000" spc="-20" dirty="0">
                <a:latin typeface="Garamond"/>
                <a:cs typeface="Garamond"/>
              </a:rPr>
              <a:t>never</a:t>
            </a:r>
            <a:r>
              <a:rPr sz="1000" spc="-25" dirty="0">
                <a:latin typeface="Garamond"/>
                <a:cs typeface="Garamond"/>
              </a:rPr>
              <a:t> </a:t>
            </a:r>
            <a:r>
              <a:rPr sz="1000" dirty="0">
                <a:latin typeface="Garamond"/>
                <a:cs typeface="Garamond"/>
              </a:rPr>
              <a:t>win.</a:t>
            </a:r>
            <a:r>
              <a:rPr sz="1000" spc="-25" dirty="0">
                <a:latin typeface="Garamond"/>
                <a:cs typeface="Garamond"/>
              </a:rPr>
              <a:t> </a:t>
            </a:r>
            <a:r>
              <a:rPr sz="1000" dirty="0">
                <a:latin typeface="Garamond"/>
                <a:cs typeface="Garamond"/>
              </a:rPr>
              <a:t>But</a:t>
            </a:r>
            <a:r>
              <a:rPr sz="1000" spc="-30" dirty="0">
                <a:latin typeface="Garamond"/>
                <a:cs typeface="Garamond"/>
              </a:rPr>
              <a:t> </a:t>
            </a:r>
            <a:r>
              <a:rPr sz="1000" spc="-10" dirty="0">
                <a:latin typeface="Garamond"/>
                <a:cs typeface="Garamond"/>
              </a:rPr>
              <a:t>per</a:t>
            </a:r>
            <a:r>
              <a:rPr sz="1000" spc="-25" dirty="0">
                <a:latin typeface="Garamond"/>
                <a:cs typeface="Garamond"/>
              </a:rPr>
              <a:t> </a:t>
            </a:r>
            <a:r>
              <a:rPr sz="1000" dirty="0">
                <a:latin typeface="Garamond"/>
                <a:cs typeface="Garamond"/>
              </a:rPr>
              <a:t>below,</a:t>
            </a:r>
            <a:r>
              <a:rPr sz="1000" spc="-25" dirty="0">
                <a:latin typeface="Garamond"/>
                <a:cs typeface="Garamond"/>
              </a:rPr>
              <a:t> </a:t>
            </a:r>
            <a:r>
              <a:rPr sz="1000" dirty="0">
                <a:latin typeface="Garamond"/>
                <a:cs typeface="Garamond"/>
              </a:rPr>
              <a:t>I'm</a:t>
            </a:r>
            <a:r>
              <a:rPr sz="1000" spc="-30" dirty="0">
                <a:latin typeface="Garamond"/>
                <a:cs typeface="Garamond"/>
              </a:rPr>
              <a:t> </a:t>
            </a:r>
            <a:r>
              <a:rPr sz="1000" spc="-10" dirty="0">
                <a:latin typeface="Garamond"/>
                <a:cs typeface="Garamond"/>
              </a:rPr>
              <a:t>referencing</a:t>
            </a:r>
            <a:r>
              <a:rPr sz="1000" spc="-25" dirty="0">
                <a:latin typeface="Garamond"/>
                <a:cs typeface="Garamond"/>
              </a:rPr>
              <a:t> </a:t>
            </a:r>
            <a:r>
              <a:rPr sz="1000" dirty="0">
                <a:latin typeface="Garamond"/>
                <a:cs typeface="Garamond"/>
              </a:rPr>
              <a:t>the</a:t>
            </a:r>
            <a:r>
              <a:rPr sz="1000" spc="-30" dirty="0">
                <a:latin typeface="Garamond"/>
                <a:cs typeface="Garamond"/>
              </a:rPr>
              <a:t> </a:t>
            </a:r>
            <a:r>
              <a:rPr sz="1000" dirty="0">
                <a:latin typeface="Garamond"/>
                <a:cs typeface="Garamond"/>
              </a:rPr>
              <a:t>mediation</a:t>
            </a:r>
            <a:r>
              <a:rPr sz="1000" spc="-25" dirty="0">
                <a:latin typeface="Garamond"/>
                <a:cs typeface="Garamond"/>
              </a:rPr>
              <a:t> </a:t>
            </a:r>
            <a:r>
              <a:rPr sz="1000" spc="-10" dirty="0">
                <a:latin typeface="Garamond"/>
                <a:cs typeface="Garamond"/>
              </a:rPr>
              <a:t>agreement.</a:t>
            </a:r>
            <a:r>
              <a:rPr sz="1000" spc="-25"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think</a:t>
            </a:r>
            <a:r>
              <a:rPr sz="1000" spc="-25" dirty="0">
                <a:latin typeface="Garamond"/>
                <a:cs typeface="Garamond"/>
              </a:rPr>
              <a:t> </a:t>
            </a:r>
            <a:r>
              <a:rPr sz="1000" dirty="0">
                <a:latin typeface="Garamond"/>
                <a:cs typeface="Garamond"/>
              </a:rPr>
              <a:t>you</a:t>
            </a:r>
            <a:r>
              <a:rPr sz="1000" spc="-25" dirty="0">
                <a:latin typeface="Garamond"/>
                <a:cs typeface="Garamond"/>
              </a:rPr>
              <a:t> </a:t>
            </a:r>
            <a:r>
              <a:rPr sz="1000" spc="-20" dirty="0">
                <a:latin typeface="Garamond"/>
                <a:cs typeface="Garamond"/>
              </a:rPr>
              <a:t>are</a:t>
            </a:r>
            <a:r>
              <a:rPr sz="1000" spc="-30" dirty="0">
                <a:latin typeface="Garamond"/>
                <a:cs typeface="Garamond"/>
              </a:rPr>
              <a:t> </a:t>
            </a:r>
            <a:r>
              <a:rPr sz="1000" spc="-10" dirty="0">
                <a:latin typeface="Garamond"/>
                <a:cs typeface="Garamond"/>
              </a:rPr>
              <a:t>referencing</a:t>
            </a:r>
            <a:r>
              <a:rPr sz="1000" spc="-25" dirty="0">
                <a:latin typeface="Garamond"/>
                <a:cs typeface="Garamond"/>
              </a:rPr>
              <a:t> the </a:t>
            </a:r>
            <a:r>
              <a:rPr sz="1000" spc="-10" dirty="0">
                <a:latin typeface="Garamond"/>
                <a:cs typeface="Garamond"/>
              </a:rPr>
              <a:t>schedule</a:t>
            </a:r>
            <a:r>
              <a:rPr sz="1000" spc="20" dirty="0">
                <a:latin typeface="Garamond"/>
                <a:cs typeface="Garamond"/>
              </a:rPr>
              <a:t> </a:t>
            </a:r>
            <a:r>
              <a:rPr sz="1000" spc="-10" dirty="0">
                <a:latin typeface="Garamond"/>
                <a:cs typeface="Garamond"/>
              </a:rPr>
              <a:t>pre-mediation.</a:t>
            </a:r>
            <a:endParaRPr sz="1000">
              <a:latin typeface="Garamond"/>
              <a:cs typeface="Garamond"/>
            </a:endParaRPr>
          </a:p>
        </p:txBody>
      </p:sp>
      <p:sp>
        <p:nvSpPr>
          <p:cNvPr id="13" name="object 13"/>
          <p:cNvSpPr txBox="1"/>
          <p:nvPr/>
        </p:nvSpPr>
        <p:spPr>
          <a:xfrm>
            <a:off x="241300" y="71636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4" name="object 14"/>
          <p:cNvSpPr txBox="1"/>
          <p:nvPr/>
        </p:nvSpPr>
        <p:spPr>
          <a:xfrm>
            <a:off x="1130300" y="71636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02:10</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03:49</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15" name="object 15"/>
          <p:cNvPicPr/>
          <p:nvPr/>
        </p:nvPicPr>
        <p:blipFill>
          <a:blip r:embed="rId2" cstate="print"/>
          <a:stretch>
            <a:fillRect/>
          </a:stretch>
        </p:blipFill>
        <p:spPr>
          <a:xfrm>
            <a:off x="254000" y="9550400"/>
            <a:ext cx="889000" cy="153670"/>
          </a:xfrm>
          <a:prstGeom prst="rect">
            <a:avLst/>
          </a:prstGeom>
        </p:spPr>
      </p:pic>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5</a:t>
            </a:fld>
            <a:r>
              <a:rPr spc="-35" dirty="0"/>
              <a:t> </a:t>
            </a:r>
            <a:r>
              <a:rPr spc="-20" dirty="0"/>
              <a:t>of</a:t>
            </a:r>
            <a:r>
              <a:rPr spc="-35" dirty="0"/>
              <a:t> </a:t>
            </a:r>
            <a:r>
              <a:rPr spc="-50" dirty="0"/>
              <a:t>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228854"/>
            <a:ext cx="7296150" cy="1489710"/>
          </a:xfrm>
          <a:prstGeom prst="rect">
            <a:avLst/>
          </a:prstGeom>
        </p:spPr>
        <p:txBody>
          <a:bodyPr vert="horz" wrap="square" lIns="0" tIns="12700" rIns="0" bIns="0" rtlCol="0">
            <a:spAutoFit/>
          </a:bodyPr>
          <a:lstStyle/>
          <a:p>
            <a:pPr marL="12700" marR="227329">
              <a:lnSpc>
                <a:spcPct val="108700"/>
              </a:lnSpc>
              <a:spcBef>
                <a:spcPts val="100"/>
              </a:spcBef>
            </a:pPr>
            <a:r>
              <a:rPr sz="1000" dirty="0">
                <a:latin typeface="Garamond"/>
                <a:cs typeface="Garamond"/>
              </a:rPr>
              <a:t>Can</a:t>
            </a:r>
            <a:r>
              <a:rPr sz="1000" spc="-35" dirty="0">
                <a:latin typeface="Garamond"/>
                <a:cs typeface="Garamond"/>
              </a:rPr>
              <a:t> </a:t>
            </a:r>
            <a:r>
              <a:rPr sz="1000" dirty="0">
                <a:latin typeface="Garamond"/>
                <a:cs typeface="Garamond"/>
              </a:rPr>
              <a:t>we</a:t>
            </a:r>
            <a:r>
              <a:rPr sz="1000" spc="-35" dirty="0">
                <a:latin typeface="Garamond"/>
                <a:cs typeface="Garamond"/>
              </a:rPr>
              <a:t> </a:t>
            </a:r>
            <a:r>
              <a:rPr sz="1000" dirty="0">
                <a:latin typeface="Garamond"/>
                <a:cs typeface="Garamond"/>
              </a:rPr>
              <a:t>just</a:t>
            </a:r>
            <a:r>
              <a:rPr sz="1000" spc="-30" dirty="0">
                <a:latin typeface="Garamond"/>
                <a:cs typeface="Garamond"/>
              </a:rPr>
              <a:t> </a:t>
            </a:r>
            <a:r>
              <a:rPr sz="1000" spc="-20" dirty="0">
                <a:latin typeface="Garamond"/>
                <a:cs typeface="Garamond"/>
              </a:rPr>
              <a:t>agree</a:t>
            </a:r>
            <a:r>
              <a:rPr sz="1000" spc="-35" dirty="0">
                <a:latin typeface="Garamond"/>
                <a:cs typeface="Garamond"/>
              </a:rPr>
              <a:t> </a:t>
            </a:r>
            <a:r>
              <a:rPr sz="1000" dirty="0">
                <a:latin typeface="Garamond"/>
                <a:cs typeface="Garamond"/>
              </a:rPr>
              <a:t>that</a:t>
            </a:r>
            <a:r>
              <a:rPr sz="1000" spc="-30" dirty="0">
                <a:latin typeface="Garamond"/>
                <a:cs typeface="Garamond"/>
              </a:rPr>
              <a:t> </a:t>
            </a:r>
            <a:r>
              <a:rPr sz="1000" dirty="0">
                <a:latin typeface="Garamond"/>
                <a:cs typeface="Garamond"/>
              </a:rPr>
              <a:t>we</a:t>
            </a:r>
            <a:r>
              <a:rPr sz="1000" spc="-35" dirty="0">
                <a:latin typeface="Garamond"/>
                <a:cs typeface="Garamond"/>
              </a:rPr>
              <a:t> </a:t>
            </a:r>
            <a:r>
              <a:rPr sz="1000" dirty="0">
                <a:latin typeface="Garamond"/>
                <a:cs typeface="Garamond"/>
              </a:rPr>
              <a:t>will</a:t>
            </a:r>
            <a:r>
              <a:rPr sz="1000" spc="-30" dirty="0">
                <a:latin typeface="Garamond"/>
                <a:cs typeface="Garamond"/>
              </a:rPr>
              <a:t> </a:t>
            </a:r>
            <a:r>
              <a:rPr sz="1000" spc="-10" dirty="0">
                <a:latin typeface="Garamond"/>
                <a:cs typeface="Garamond"/>
              </a:rPr>
              <a:t>start</a:t>
            </a:r>
            <a:r>
              <a:rPr sz="1000" spc="-35" dirty="0">
                <a:latin typeface="Garamond"/>
                <a:cs typeface="Garamond"/>
              </a:rPr>
              <a:t> </a:t>
            </a:r>
            <a:r>
              <a:rPr sz="1000" dirty="0">
                <a:latin typeface="Garamond"/>
                <a:cs typeface="Garamond"/>
              </a:rPr>
              <a:t>using</a:t>
            </a:r>
            <a:r>
              <a:rPr sz="1000" spc="-30" dirty="0">
                <a:latin typeface="Garamond"/>
                <a:cs typeface="Garamond"/>
              </a:rPr>
              <a:t> </a:t>
            </a:r>
            <a:r>
              <a:rPr sz="1000" dirty="0">
                <a:latin typeface="Garamond"/>
                <a:cs typeface="Garamond"/>
              </a:rPr>
              <a:t>the</a:t>
            </a:r>
            <a:r>
              <a:rPr sz="1000" spc="-35"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a:t>
            </a:r>
            <a:r>
              <a:rPr sz="1000" spc="-30" dirty="0">
                <a:latin typeface="Garamond"/>
                <a:cs typeface="Garamond"/>
              </a:rPr>
              <a:t> </a:t>
            </a:r>
            <a:r>
              <a:rPr sz="1000" dirty="0">
                <a:latin typeface="Garamond"/>
                <a:cs typeface="Garamond"/>
              </a:rPr>
              <a:t>mediation</a:t>
            </a:r>
            <a:r>
              <a:rPr sz="1000" spc="-35" dirty="0">
                <a:latin typeface="Garamond"/>
                <a:cs typeface="Garamond"/>
              </a:rPr>
              <a:t> </a:t>
            </a:r>
            <a:r>
              <a:rPr sz="1000" spc="-30" dirty="0">
                <a:latin typeface="Garamond"/>
                <a:cs typeface="Garamond"/>
              </a:rPr>
              <a:t>as </a:t>
            </a:r>
            <a:r>
              <a:rPr sz="1000" dirty="0">
                <a:latin typeface="Garamond"/>
                <a:cs typeface="Garamond"/>
              </a:rPr>
              <a:t>the</a:t>
            </a:r>
            <a:r>
              <a:rPr sz="1000" spc="-35" dirty="0">
                <a:latin typeface="Garamond"/>
                <a:cs typeface="Garamond"/>
              </a:rPr>
              <a:t> </a:t>
            </a:r>
            <a:r>
              <a:rPr sz="1000" dirty="0">
                <a:latin typeface="Garamond"/>
                <a:cs typeface="Garamond"/>
              </a:rPr>
              <a:t>guiding</a:t>
            </a:r>
            <a:r>
              <a:rPr sz="1000" spc="-30" dirty="0">
                <a:latin typeface="Garamond"/>
                <a:cs typeface="Garamond"/>
              </a:rPr>
              <a:t> </a:t>
            </a:r>
            <a:r>
              <a:rPr sz="1000" dirty="0">
                <a:latin typeface="Garamond"/>
                <a:cs typeface="Garamond"/>
              </a:rPr>
              <a:t>principle?</a:t>
            </a:r>
            <a:r>
              <a:rPr sz="1000" spc="-35" dirty="0">
                <a:latin typeface="Garamond"/>
                <a:cs typeface="Garamond"/>
              </a:rPr>
              <a:t> </a:t>
            </a:r>
            <a:r>
              <a:rPr sz="1000" spc="-10" dirty="0">
                <a:latin typeface="Garamond"/>
                <a:cs typeface="Garamond"/>
              </a:rPr>
              <a:t>If</a:t>
            </a:r>
            <a:r>
              <a:rPr sz="1000" spc="-30" dirty="0">
                <a:latin typeface="Garamond"/>
                <a:cs typeface="Garamond"/>
              </a:rPr>
              <a:t> </a:t>
            </a:r>
            <a:r>
              <a:rPr sz="1000" dirty="0">
                <a:latin typeface="Garamond"/>
                <a:cs typeface="Garamond"/>
              </a:rPr>
              <a:t>we</a:t>
            </a:r>
            <a:r>
              <a:rPr sz="1000" spc="-35" dirty="0">
                <a:latin typeface="Garamond"/>
                <a:cs typeface="Garamond"/>
              </a:rPr>
              <a:t> </a:t>
            </a:r>
            <a:r>
              <a:rPr sz="1000" dirty="0">
                <a:latin typeface="Garamond"/>
                <a:cs typeface="Garamond"/>
              </a:rPr>
              <a:t>both</a:t>
            </a:r>
            <a:r>
              <a:rPr sz="1000" spc="-30" dirty="0">
                <a:latin typeface="Garamond"/>
                <a:cs typeface="Garamond"/>
              </a:rPr>
              <a:t> </a:t>
            </a:r>
            <a:r>
              <a:rPr sz="1000" spc="-20" dirty="0">
                <a:latin typeface="Garamond"/>
                <a:cs typeface="Garamond"/>
              </a:rPr>
              <a:t>agree,</a:t>
            </a:r>
            <a:r>
              <a:rPr sz="1000" spc="-35" dirty="0">
                <a:latin typeface="Garamond"/>
                <a:cs typeface="Garamond"/>
              </a:rPr>
              <a:t> </a:t>
            </a:r>
            <a:r>
              <a:rPr sz="1000" dirty="0">
                <a:latin typeface="Garamond"/>
                <a:cs typeface="Garamond"/>
              </a:rPr>
              <a:t>we</a:t>
            </a:r>
            <a:r>
              <a:rPr sz="1000" spc="-35" dirty="0">
                <a:latin typeface="Garamond"/>
                <a:cs typeface="Garamond"/>
              </a:rPr>
              <a:t> </a:t>
            </a:r>
            <a:r>
              <a:rPr sz="1000" spc="-10" dirty="0">
                <a:latin typeface="Garamond"/>
                <a:cs typeface="Garamond"/>
              </a:rPr>
              <a:t>can</a:t>
            </a:r>
            <a:r>
              <a:rPr sz="1000" spc="-30" dirty="0">
                <a:latin typeface="Garamond"/>
                <a:cs typeface="Garamond"/>
              </a:rPr>
              <a:t> </a:t>
            </a:r>
            <a:r>
              <a:rPr sz="1000" spc="-10" dirty="0">
                <a:latin typeface="Garamond"/>
                <a:cs typeface="Garamond"/>
              </a:rPr>
              <a:t>decide</a:t>
            </a:r>
            <a:r>
              <a:rPr sz="1000" spc="-35" dirty="0">
                <a:latin typeface="Garamond"/>
                <a:cs typeface="Garamond"/>
              </a:rPr>
              <a:t> </a:t>
            </a:r>
            <a:r>
              <a:rPr sz="1000" dirty="0">
                <a:latin typeface="Garamond"/>
                <a:cs typeface="Garamond"/>
              </a:rPr>
              <a:t>on</a:t>
            </a:r>
            <a:r>
              <a:rPr sz="1000" spc="-30" dirty="0">
                <a:latin typeface="Garamond"/>
                <a:cs typeface="Garamond"/>
              </a:rPr>
              <a:t> </a:t>
            </a:r>
            <a:r>
              <a:rPr sz="1000" dirty="0">
                <a:latin typeface="Garamond"/>
                <a:cs typeface="Garamond"/>
              </a:rPr>
              <a:t>makeup</a:t>
            </a:r>
            <a:r>
              <a:rPr sz="1000" spc="-35" dirty="0">
                <a:latin typeface="Garamond"/>
                <a:cs typeface="Garamond"/>
              </a:rPr>
              <a:t> </a:t>
            </a:r>
            <a:r>
              <a:rPr sz="1000" spc="-20" dirty="0">
                <a:latin typeface="Garamond"/>
                <a:cs typeface="Garamond"/>
              </a:rPr>
              <a:t>dates</a:t>
            </a:r>
            <a:r>
              <a:rPr sz="1000" spc="-30" dirty="0">
                <a:latin typeface="Garamond"/>
                <a:cs typeface="Garamond"/>
              </a:rPr>
              <a:t> </a:t>
            </a:r>
            <a:r>
              <a:rPr sz="1000" dirty="0">
                <a:latin typeface="Garamond"/>
                <a:cs typeface="Garamond"/>
              </a:rPr>
              <a:t>and</a:t>
            </a:r>
            <a:r>
              <a:rPr sz="1000" spc="-35" dirty="0">
                <a:latin typeface="Garamond"/>
                <a:cs typeface="Garamond"/>
              </a:rPr>
              <a:t> </a:t>
            </a:r>
            <a:r>
              <a:rPr sz="1000" spc="-20" dirty="0">
                <a:latin typeface="Garamond"/>
                <a:cs typeface="Garamond"/>
              </a:rPr>
              <a:t>show </a:t>
            </a:r>
            <a:r>
              <a:rPr sz="1000" dirty="0">
                <a:latin typeface="Garamond"/>
                <a:cs typeface="Garamond"/>
              </a:rPr>
              <a:t>flexibility</a:t>
            </a:r>
            <a:r>
              <a:rPr sz="1000" spc="-30" dirty="0">
                <a:latin typeface="Garamond"/>
                <a:cs typeface="Garamond"/>
              </a:rPr>
              <a:t> </a:t>
            </a:r>
            <a:r>
              <a:rPr sz="1000" dirty="0">
                <a:latin typeface="Garamond"/>
                <a:cs typeface="Garamond"/>
              </a:rPr>
              <a:t>on</a:t>
            </a:r>
            <a:r>
              <a:rPr sz="1000" spc="-30" dirty="0">
                <a:latin typeface="Garamond"/>
                <a:cs typeface="Garamond"/>
              </a:rPr>
              <a:t> </a:t>
            </a:r>
            <a:r>
              <a:rPr sz="1000" dirty="0">
                <a:latin typeface="Garamond"/>
                <a:cs typeface="Garamond"/>
              </a:rPr>
              <a:t>Adrian's</a:t>
            </a:r>
            <a:r>
              <a:rPr sz="1000" spc="-30" dirty="0">
                <a:latin typeface="Garamond"/>
                <a:cs typeface="Garamond"/>
              </a:rPr>
              <a:t> </a:t>
            </a:r>
            <a:r>
              <a:rPr sz="1000" spc="-10" dirty="0">
                <a:latin typeface="Garamond"/>
                <a:cs typeface="Garamond"/>
              </a:rPr>
              <a:t>behalf.</a:t>
            </a:r>
            <a:endParaRPr sz="1000">
              <a:latin typeface="Garamond"/>
              <a:cs typeface="Garamond"/>
            </a:endParaRPr>
          </a:p>
          <a:p>
            <a:pPr>
              <a:lnSpc>
                <a:spcPct val="100000"/>
              </a:lnSpc>
              <a:spcBef>
                <a:spcPts val="180"/>
              </a:spcBef>
            </a:pPr>
            <a:endParaRPr sz="1000">
              <a:latin typeface="Garamond"/>
              <a:cs typeface="Garamond"/>
            </a:endParaRPr>
          </a:p>
          <a:p>
            <a:pPr marL="12700" marR="226695">
              <a:lnSpc>
                <a:spcPct val="108800"/>
              </a:lnSpc>
            </a:pPr>
            <a:r>
              <a:rPr sz="1000" dirty="0">
                <a:latin typeface="Garamond"/>
                <a:cs typeface="Garamond"/>
              </a:rPr>
              <a:t>Again,</a:t>
            </a:r>
            <a:r>
              <a:rPr sz="1000" spc="-30" dirty="0">
                <a:latin typeface="Garamond"/>
                <a:cs typeface="Garamond"/>
              </a:rPr>
              <a:t> </a:t>
            </a:r>
            <a:r>
              <a:rPr sz="1000" dirty="0">
                <a:latin typeface="Garamond"/>
                <a:cs typeface="Garamond"/>
              </a:rPr>
              <a:t>my</a:t>
            </a:r>
            <a:r>
              <a:rPr sz="1000" spc="-30" dirty="0">
                <a:latin typeface="Garamond"/>
                <a:cs typeface="Garamond"/>
              </a:rPr>
              <a:t> </a:t>
            </a:r>
            <a:r>
              <a:rPr sz="1000" dirty="0">
                <a:latin typeface="Garamond"/>
                <a:cs typeface="Garamond"/>
              </a:rPr>
              <a:t>priority</a:t>
            </a:r>
            <a:r>
              <a:rPr sz="1000" spc="-30" dirty="0">
                <a:latin typeface="Garamond"/>
                <a:cs typeface="Garamond"/>
              </a:rPr>
              <a:t> </a:t>
            </a:r>
            <a:r>
              <a:rPr sz="1000" spc="-20" dirty="0">
                <a:latin typeface="Garamond"/>
                <a:cs typeface="Garamond"/>
              </a:rPr>
              <a:t>is</a:t>
            </a:r>
            <a:r>
              <a:rPr sz="1000" spc="-30" dirty="0">
                <a:latin typeface="Garamond"/>
                <a:cs typeface="Garamond"/>
              </a:rPr>
              <a:t> </a:t>
            </a:r>
            <a:r>
              <a:rPr sz="1000" dirty="0">
                <a:latin typeface="Garamond"/>
                <a:cs typeface="Garamond"/>
              </a:rPr>
              <a:t>to</a:t>
            </a:r>
            <a:r>
              <a:rPr sz="1000" spc="-30" dirty="0">
                <a:latin typeface="Garamond"/>
                <a:cs typeface="Garamond"/>
              </a:rPr>
              <a:t> </a:t>
            </a:r>
            <a:r>
              <a:rPr sz="1000" spc="-10" dirty="0">
                <a:latin typeface="Garamond"/>
                <a:cs typeface="Garamond"/>
              </a:rPr>
              <a:t>establish</a:t>
            </a:r>
            <a:r>
              <a:rPr sz="1000" spc="-30"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regular</a:t>
            </a:r>
            <a:r>
              <a:rPr sz="1000" spc="-30" dirty="0">
                <a:latin typeface="Garamond"/>
                <a:cs typeface="Garamond"/>
              </a:rPr>
              <a:t> </a:t>
            </a:r>
            <a:r>
              <a:rPr sz="1000" dirty="0">
                <a:latin typeface="Garamond"/>
                <a:cs typeface="Garamond"/>
              </a:rPr>
              <a:t>and</a:t>
            </a:r>
            <a:r>
              <a:rPr sz="1000" spc="-30" dirty="0">
                <a:latin typeface="Garamond"/>
                <a:cs typeface="Garamond"/>
              </a:rPr>
              <a:t> </a:t>
            </a:r>
            <a:r>
              <a:rPr sz="1000" dirty="0">
                <a:latin typeface="Garamond"/>
                <a:cs typeface="Garamond"/>
              </a:rPr>
              <a:t>predictable</a:t>
            </a:r>
            <a:r>
              <a:rPr sz="1000" spc="-30" dirty="0">
                <a:latin typeface="Garamond"/>
                <a:cs typeface="Garamond"/>
              </a:rPr>
              <a:t> </a:t>
            </a:r>
            <a:r>
              <a:rPr sz="1000" spc="-10" dirty="0">
                <a:latin typeface="Garamond"/>
                <a:cs typeface="Garamond"/>
              </a:rPr>
              <a:t>cadence</a:t>
            </a:r>
            <a:r>
              <a:rPr sz="1000" spc="-30" dirty="0">
                <a:latin typeface="Garamond"/>
                <a:cs typeface="Garamond"/>
              </a:rPr>
              <a:t> </a:t>
            </a:r>
            <a:r>
              <a:rPr sz="1000" spc="-10" dirty="0">
                <a:latin typeface="Garamond"/>
                <a:cs typeface="Garamond"/>
              </a:rPr>
              <a:t>rather</a:t>
            </a:r>
            <a:r>
              <a:rPr sz="1000" spc="-30" dirty="0">
                <a:latin typeface="Garamond"/>
                <a:cs typeface="Garamond"/>
              </a:rPr>
              <a:t> </a:t>
            </a:r>
            <a:r>
              <a:rPr sz="1000" dirty="0">
                <a:latin typeface="Garamond"/>
                <a:cs typeface="Garamond"/>
              </a:rPr>
              <a:t>than</a:t>
            </a:r>
            <a:r>
              <a:rPr sz="1000" spc="-30" dirty="0">
                <a:latin typeface="Garamond"/>
                <a:cs typeface="Garamond"/>
              </a:rPr>
              <a:t> </a:t>
            </a:r>
            <a:r>
              <a:rPr sz="1000" dirty="0">
                <a:latin typeface="Garamond"/>
                <a:cs typeface="Garamond"/>
              </a:rPr>
              <a:t>bunch</a:t>
            </a:r>
            <a:r>
              <a:rPr sz="1000" spc="-30" dirty="0">
                <a:latin typeface="Garamond"/>
                <a:cs typeface="Garamond"/>
              </a:rPr>
              <a:t> </a:t>
            </a:r>
            <a:r>
              <a:rPr sz="1000" dirty="0">
                <a:latin typeface="Garamond"/>
                <a:cs typeface="Garamond"/>
              </a:rPr>
              <a:t>two</a:t>
            </a:r>
            <a:r>
              <a:rPr sz="1000" spc="-30" dirty="0">
                <a:latin typeface="Garamond"/>
                <a:cs typeface="Garamond"/>
              </a:rPr>
              <a:t> </a:t>
            </a:r>
            <a:r>
              <a:rPr sz="1000" spc="-10" dirty="0">
                <a:latin typeface="Garamond"/>
                <a:cs typeface="Garamond"/>
              </a:rPr>
              <a:t>visits</a:t>
            </a:r>
            <a:r>
              <a:rPr sz="1000" spc="-30" dirty="0">
                <a:latin typeface="Garamond"/>
                <a:cs typeface="Garamond"/>
              </a:rPr>
              <a:t> </a:t>
            </a:r>
            <a:r>
              <a:rPr sz="1000" spc="-10" dirty="0">
                <a:latin typeface="Garamond"/>
                <a:cs typeface="Garamond"/>
              </a:rPr>
              <a:t>one</a:t>
            </a:r>
            <a:r>
              <a:rPr sz="1000" spc="-30" dirty="0">
                <a:latin typeface="Garamond"/>
                <a:cs typeface="Garamond"/>
              </a:rPr>
              <a:t> </a:t>
            </a:r>
            <a:r>
              <a:rPr sz="1000" dirty="0">
                <a:latin typeface="Garamond"/>
                <a:cs typeface="Garamond"/>
              </a:rPr>
              <a:t>day</a:t>
            </a:r>
            <a:r>
              <a:rPr sz="1000" spc="-30" dirty="0">
                <a:latin typeface="Garamond"/>
                <a:cs typeface="Garamond"/>
              </a:rPr>
              <a:t> </a:t>
            </a:r>
            <a:r>
              <a:rPr sz="1000" dirty="0">
                <a:latin typeface="Garamond"/>
                <a:cs typeface="Garamond"/>
              </a:rPr>
              <a:t>apart</a:t>
            </a:r>
            <a:r>
              <a:rPr sz="1000" spc="-30" dirty="0">
                <a:latin typeface="Garamond"/>
                <a:cs typeface="Garamond"/>
              </a:rPr>
              <a:t> </a:t>
            </a:r>
            <a:r>
              <a:rPr sz="1000" dirty="0">
                <a:latin typeface="Garamond"/>
                <a:cs typeface="Garamond"/>
              </a:rPr>
              <a:t>and</a:t>
            </a:r>
            <a:r>
              <a:rPr sz="1000" spc="-30" dirty="0">
                <a:latin typeface="Garamond"/>
                <a:cs typeface="Garamond"/>
              </a:rPr>
              <a:t> </a:t>
            </a:r>
            <a:r>
              <a:rPr sz="1000" dirty="0">
                <a:latin typeface="Garamond"/>
                <a:cs typeface="Garamond"/>
              </a:rPr>
              <a:t>then</a:t>
            </a:r>
            <a:r>
              <a:rPr sz="1000" spc="-30" dirty="0">
                <a:latin typeface="Garamond"/>
                <a:cs typeface="Garamond"/>
              </a:rPr>
              <a:t> </a:t>
            </a:r>
            <a:r>
              <a:rPr sz="1000" dirty="0">
                <a:latin typeface="Garamond"/>
                <a:cs typeface="Garamond"/>
              </a:rPr>
              <a:t>waiting</a:t>
            </a:r>
            <a:r>
              <a:rPr sz="1000" spc="-30" dirty="0">
                <a:latin typeface="Garamond"/>
                <a:cs typeface="Garamond"/>
              </a:rPr>
              <a:t> </a:t>
            </a:r>
            <a:r>
              <a:rPr sz="1000" spc="-10" dirty="0">
                <a:latin typeface="Garamond"/>
                <a:cs typeface="Garamond"/>
              </a:rPr>
              <a:t>another</a:t>
            </a:r>
            <a:r>
              <a:rPr sz="1000" spc="-30" dirty="0">
                <a:latin typeface="Garamond"/>
                <a:cs typeface="Garamond"/>
              </a:rPr>
              <a:t> </a:t>
            </a:r>
            <a:r>
              <a:rPr sz="1000" spc="-20" dirty="0">
                <a:latin typeface="Garamond"/>
                <a:cs typeface="Garamond"/>
              </a:rPr>
              <a:t>for</a:t>
            </a:r>
            <a:r>
              <a:rPr sz="1000" spc="-30" dirty="0">
                <a:latin typeface="Garamond"/>
                <a:cs typeface="Garamond"/>
              </a:rPr>
              <a:t> </a:t>
            </a:r>
            <a:r>
              <a:rPr sz="1000" dirty="0">
                <a:latin typeface="Garamond"/>
                <a:cs typeface="Garamond"/>
              </a:rPr>
              <a:t>12</a:t>
            </a:r>
            <a:r>
              <a:rPr sz="1000" spc="-25" dirty="0">
                <a:latin typeface="Garamond"/>
                <a:cs typeface="Garamond"/>
              </a:rPr>
              <a:t> </a:t>
            </a:r>
            <a:r>
              <a:rPr sz="1000" spc="-20" dirty="0">
                <a:latin typeface="Garamond"/>
                <a:cs typeface="Garamond"/>
              </a:rPr>
              <a:t>days </a:t>
            </a:r>
            <a:r>
              <a:rPr sz="1000" dirty="0">
                <a:latin typeface="Garamond"/>
                <a:cs typeface="Garamond"/>
              </a:rPr>
              <a:t>without</a:t>
            </a:r>
            <a:r>
              <a:rPr sz="1000" spc="-5" dirty="0">
                <a:latin typeface="Garamond"/>
                <a:cs typeface="Garamond"/>
              </a:rPr>
              <a:t> </a:t>
            </a:r>
            <a:r>
              <a:rPr sz="1000" spc="-20" dirty="0">
                <a:latin typeface="Garamond"/>
                <a:cs typeface="Garamond"/>
              </a:rPr>
              <a:t>a</a:t>
            </a:r>
            <a:r>
              <a:rPr sz="1000" spc="-5" dirty="0">
                <a:latin typeface="Garamond"/>
                <a:cs typeface="Garamond"/>
              </a:rPr>
              <a:t> </a:t>
            </a:r>
            <a:r>
              <a:rPr sz="1000" spc="-10" dirty="0">
                <a:latin typeface="Garamond"/>
                <a:cs typeface="Garamond"/>
              </a:rPr>
              <a:t>visit.</a:t>
            </a:r>
            <a:r>
              <a:rPr sz="1000" spc="-5" dirty="0">
                <a:latin typeface="Garamond"/>
                <a:cs typeface="Garamond"/>
              </a:rPr>
              <a:t> </a:t>
            </a:r>
            <a:r>
              <a:rPr sz="1000" spc="-20" dirty="0">
                <a:latin typeface="Garamond"/>
                <a:cs typeface="Garamond"/>
              </a:rPr>
              <a:t>Same</a:t>
            </a:r>
            <a:r>
              <a:rPr sz="1000" spc="-5" dirty="0">
                <a:latin typeface="Garamond"/>
                <a:cs typeface="Garamond"/>
              </a:rPr>
              <a:t> </a:t>
            </a:r>
            <a:r>
              <a:rPr sz="1000" spc="-10" dirty="0">
                <a:latin typeface="Garamond"/>
                <a:cs typeface="Garamond"/>
              </a:rPr>
              <a:t>page?</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spc="-10" dirty="0">
                <a:latin typeface="Garamond"/>
                <a:cs typeface="Garamond"/>
              </a:rPr>
              <a:t>If</a:t>
            </a:r>
            <a:r>
              <a:rPr sz="1000" spc="-35" dirty="0">
                <a:latin typeface="Garamond"/>
                <a:cs typeface="Garamond"/>
              </a:rPr>
              <a:t> </a:t>
            </a:r>
            <a:r>
              <a:rPr sz="1000" dirty="0">
                <a:latin typeface="Garamond"/>
                <a:cs typeface="Garamond"/>
              </a:rPr>
              <a:t>we</a:t>
            </a:r>
            <a:r>
              <a:rPr sz="1000" spc="-30" dirty="0">
                <a:latin typeface="Garamond"/>
                <a:cs typeface="Garamond"/>
              </a:rPr>
              <a:t> </a:t>
            </a:r>
            <a:r>
              <a:rPr sz="1000" dirty="0">
                <a:latin typeface="Garamond"/>
                <a:cs typeface="Garamond"/>
              </a:rPr>
              <a:t>can't</a:t>
            </a:r>
            <a:r>
              <a:rPr sz="1000" spc="-30" dirty="0">
                <a:latin typeface="Garamond"/>
                <a:cs typeface="Garamond"/>
              </a:rPr>
              <a:t> </a:t>
            </a:r>
            <a:r>
              <a:rPr sz="1000" spc="-20" dirty="0">
                <a:latin typeface="Garamond"/>
                <a:cs typeface="Garamond"/>
              </a:rPr>
              <a:t>agree,</a:t>
            </a:r>
            <a:r>
              <a:rPr sz="1000" spc="-35" dirty="0">
                <a:latin typeface="Garamond"/>
                <a:cs typeface="Garamond"/>
              </a:rPr>
              <a:t> </a:t>
            </a:r>
            <a:r>
              <a:rPr sz="1000" dirty="0">
                <a:latin typeface="Garamond"/>
                <a:cs typeface="Garamond"/>
              </a:rPr>
              <a:t>I</a:t>
            </a:r>
            <a:r>
              <a:rPr sz="1000" spc="-30" dirty="0">
                <a:latin typeface="Garamond"/>
                <a:cs typeface="Garamond"/>
              </a:rPr>
              <a:t> </a:t>
            </a:r>
            <a:r>
              <a:rPr sz="1000" spc="-20" dirty="0">
                <a:latin typeface="Garamond"/>
                <a:cs typeface="Garamond"/>
              </a:rPr>
              <a:t>suggest</a:t>
            </a:r>
            <a:r>
              <a:rPr sz="1000" spc="-30" dirty="0">
                <a:latin typeface="Garamond"/>
                <a:cs typeface="Garamond"/>
              </a:rPr>
              <a:t> </a:t>
            </a:r>
            <a:r>
              <a:rPr sz="1000" dirty="0">
                <a:latin typeface="Garamond"/>
                <a:cs typeface="Garamond"/>
              </a:rPr>
              <a:t>that</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10" dirty="0">
                <a:latin typeface="Garamond"/>
                <a:cs typeface="Garamond"/>
              </a:rPr>
              <a:t>stop</a:t>
            </a:r>
            <a:r>
              <a:rPr sz="1000" spc="-30" dirty="0">
                <a:latin typeface="Garamond"/>
                <a:cs typeface="Garamond"/>
              </a:rPr>
              <a:t> </a:t>
            </a:r>
            <a:r>
              <a:rPr sz="1000" dirty="0">
                <a:latin typeface="Garamond"/>
                <a:cs typeface="Garamond"/>
              </a:rPr>
              <a:t>the</a:t>
            </a:r>
            <a:r>
              <a:rPr sz="1000" spc="-30" dirty="0">
                <a:latin typeface="Garamond"/>
                <a:cs typeface="Garamond"/>
              </a:rPr>
              <a:t> </a:t>
            </a:r>
            <a:r>
              <a:rPr sz="1000" spc="-10" dirty="0">
                <a:latin typeface="Garamond"/>
                <a:cs typeface="Garamond"/>
              </a:rPr>
              <a:t>conversation</a:t>
            </a:r>
            <a:r>
              <a:rPr sz="1000" spc="-35" dirty="0">
                <a:latin typeface="Garamond"/>
                <a:cs typeface="Garamond"/>
              </a:rPr>
              <a:t> </a:t>
            </a:r>
            <a:r>
              <a:rPr sz="1000" dirty="0">
                <a:latin typeface="Garamond"/>
                <a:cs typeface="Garamond"/>
              </a:rPr>
              <a:t>and</a:t>
            </a:r>
            <a:r>
              <a:rPr sz="1000" spc="-30" dirty="0">
                <a:latin typeface="Garamond"/>
                <a:cs typeface="Garamond"/>
              </a:rPr>
              <a:t> </a:t>
            </a:r>
            <a:r>
              <a:rPr sz="1000" spc="-10" dirty="0">
                <a:latin typeface="Garamond"/>
                <a:cs typeface="Garamond"/>
              </a:rPr>
              <a:t>revisit</a:t>
            </a:r>
            <a:r>
              <a:rPr sz="1000" spc="-30" dirty="0">
                <a:latin typeface="Garamond"/>
                <a:cs typeface="Garamond"/>
              </a:rPr>
              <a:t> </a:t>
            </a:r>
            <a:r>
              <a:rPr sz="1000" dirty="0">
                <a:latin typeface="Garamond"/>
                <a:cs typeface="Garamond"/>
              </a:rPr>
              <a:t>it</a:t>
            </a:r>
            <a:r>
              <a:rPr sz="1000" spc="-35" dirty="0">
                <a:latin typeface="Garamond"/>
                <a:cs typeface="Garamond"/>
              </a:rPr>
              <a:t> </a:t>
            </a:r>
            <a:r>
              <a:rPr sz="1000" spc="-10" dirty="0">
                <a:latin typeface="Garamond"/>
                <a:cs typeface="Garamond"/>
              </a:rPr>
              <a:t>another</a:t>
            </a:r>
            <a:r>
              <a:rPr sz="1000" spc="-30" dirty="0">
                <a:latin typeface="Garamond"/>
                <a:cs typeface="Garamond"/>
              </a:rPr>
              <a:t> </a:t>
            </a:r>
            <a:r>
              <a:rPr sz="1000" spc="-10" dirty="0">
                <a:latin typeface="Garamond"/>
                <a:cs typeface="Garamond"/>
              </a:rPr>
              <a:t>time.</a:t>
            </a:r>
            <a:endParaRPr sz="1000">
              <a:latin typeface="Garamond"/>
              <a:cs typeface="Garamond"/>
            </a:endParaRPr>
          </a:p>
          <a:p>
            <a:pPr marL="12700">
              <a:lnSpc>
                <a:spcPct val="100000"/>
              </a:lnSpc>
              <a:spcBef>
                <a:spcPts val="107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24</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3" name="object 3"/>
          <p:cNvSpPr/>
          <p:nvPr/>
        </p:nvSpPr>
        <p:spPr>
          <a:xfrm>
            <a:off x="254000" y="26098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4" name="object 4"/>
          <p:cNvSpPr txBox="1"/>
          <p:nvPr/>
        </p:nvSpPr>
        <p:spPr>
          <a:xfrm>
            <a:off x="241300" y="2629789"/>
            <a:ext cx="7296150" cy="18065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I</a:t>
            </a:r>
            <a:r>
              <a:rPr sz="1000" spc="-35" dirty="0">
                <a:latin typeface="Garamond"/>
                <a:cs typeface="Garamond"/>
              </a:rPr>
              <a:t> </a:t>
            </a:r>
            <a:r>
              <a:rPr sz="1000" dirty="0">
                <a:latin typeface="Garamond"/>
                <a:cs typeface="Garamond"/>
              </a:rPr>
              <a:t>am</a:t>
            </a:r>
            <a:r>
              <a:rPr sz="1000" spc="-35" dirty="0">
                <a:latin typeface="Garamond"/>
                <a:cs typeface="Garamond"/>
              </a:rPr>
              <a:t> </a:t>
            </a:r>
            <a:r>
              <a:rPr sz="1000" spc="-10" dirty="0">
                <a:latin typeface="Garamond"/>
                <a:cs typeface="Garamond"/>
              </a:rPr>
              <a:t>confused</a:t>
            </a:r>
            <a:r>
              <a:rPr sz="1000" spc="-30" dirty="0">
                <a:latin typeface="Garamond"/>
                <a:cs typeface="Garamond"/>
              </a:rPr>
              <a:t> </a:t>
            </a:r>
            <a:r>
              <a:rPr sz="1000" dirty="0">
                <a:latin typeface="Garamond"/>
                <a:cs typeface="Garamond"/>
              </a:rPr>
              <a:t>about</a:t>
            </a:r>
            <a:r>
              <a:rPr sz="1000" spc="-35" dirty="0">
                <a:latin typeface="Garamond"/>
                <a:cs typeface="Garamond"/>
              </a:rPr>
              <a:t> </a:t>
            </a:r>
            <a:r>
              <a:rPr sz="1000" spc="-20" dirty="0">
                <a:latin typeface="Garamond"/>
                <a:cs typeface="Garamond"/>
              </a:rPr>
              <a:t>dates</a:t>
            </a:r>
            <a:r>
              <a:rPr sz="1000" spc="-35" dirty="0">
                <a:latin typeface="Garamond"/>
                <a:cs typeface="Garamond"/>
              </a:rPr>
              <a:t> </a:t>
            </a:r>
            <a:r>
              <a:rPr sz="1000" dirty="0">
                <a:latin typeface="Garamond"/>
                <a:cs typeface="Garamond"/>
              </a:rPr>
              <a:t>that</a:t>
            </a:r>
            <a:r>
              <a:rPr sz="1000" spc="-30" dirty="0">
                <a:latin typeface="Garamond"/>
                <a:cs typeface="Garamond"/>
              </a:rPr>
              <a:t> </a:t>
            </a:r>
            <a:r>
              <a:rPr sz="1000" spc="-10" dirty="0">
                <a:latin typeface="Garamond"/>
                <a:cs typeface="Garamond"/>
              </a:rPr>
              <a:t>were</a:t>
            </a:r>
            <a:r>
              <a:rPr sz="1000" spc="-35" dirty="0">
                <a:latin typeface="Garamond"/>
                <a:cs typeface="Garamond"/>
              </a:rPr>
              <a:t> </a:t>
            </a:r>
            <a:r>
              <a:rPr sz="1000" spc="-10" dirty="0">
                <a:latin typeface="Garamond"/>
                <a:cs typeface="Garamond"/>
              </a:rPr>
              <a:t>missed.</a:t>
            </a:r>
            <a:endParaRPr sz="1000">
              <a:latin typeface="Garamond"/>
              <a:cs typeface="Garamond"/>
            </a:endParaRPr>
          </a:p>
          <a:p>
            <a:pPr>
              <a:lnSpc>
                <a:spcPct val="100000"/>
              </a:lnSpc>
              <a:spcBef>
                <a:spcPts val="175"/>
              </a:spcBef>
            </a:pPr>
            <a:endParaRPr sz="1000">
              <a:latin typeface="Garamond"/>
              <a:cs typeface="Garamond"/>
            </a:endParaRPr>
          </a:p>
          <a:p>
            <a:pPr marL="12700" marR="53340">
              <a:lnSpc>
                <a:spcPct val="108800"/>
              </a:lnSpc>
              <a:spcBef>
                <a:spcPts val="5"/>
              </a:spcBef>
            </a:pPr>
            <a:r>
              <a:rPr sz="1000" dirty="0">
                <a:latin typeface="Garamond"/>
                <a:cs typeface="Garamond"/>
              </a:rPr>
              <a:t>We</a:t>
            </a:r>
            <a:r>
              <a:rPr sz="1000" spc="-35" dirty="0">
                <a:latin typeface="Garamond"/>
                <a:cs typeface="Garamond"/>
              </a:rPr>
              <a:t> </a:t>
            </a:r>
            <a:r>
              <a:rPr sz="1000" spc="-10" dirty="0">
                <a:latin typeface="Garamond"/>
                <a:cs typeface="Garamond"/>
              </a:rPr>
              <a:t>finalized</a:t>
            </a:r>
            <a:r>
              <a:rPr sz="1000" spc="-35" dirty="0">
                <a:latin typeface="Garamond"/>
                <a:cs typeface="Garamond"/>
              </a:rPr>
              <a:t> </a:t>
            </a:r>
            <a:r>
              <a:rPr sz="1000" dirty="0">
                <a:latin typeface="Garamond"/>
                <a:cs typeface="Garamond"/>
              </a:rPr>
              <a:t>on</a:t>
            </a:r>
            <a:r>
              <a:rPr sz="1000" spc="-35"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a:t>
            </a:r>
            <a:r>
              <a:rPr sz="1000" spc="-30" dirty="0">
                <a:latin typeface="Garamond"/>
                <a:cs typeface="Garamond"/>
              </a:rPr>
              <a:t> </a:t>
            </a:r>
            <a:r>
              <a:rPr sz="1000" dirty="0">
                <a:latin typeface="Garamond"/>
                <a:cs typeface="Garamond"/>
              </a:rPr>
              <a:t>at</a:t>
            </a:r>
            <a:r>
              <a:rPr sz="1000" spc="-35" dirty="0">
                <a:latin typeface="Garamond"/>
                <a:cs typeface="Garamond"/>
              </a:rPr>
              <a:t> </a:t>
            </a:r>
            <a:r>
              <a:rPr sz="1000" dirty="0">
                <a:latin typeface="Garamond"/>
                <a:cs typeface="Garamond"/>
              </a:rPr>
              <a:t>6pm.</a:t>
            </a:r>
            <a:r>
              <a:rPr sz="1000" spc="-35" dirty="0">
                <a:latin typeface="Garamond"/>
                <a:cs typeface="Garamond"/>
              </a:rPr>
              <a:t> </a:t>
            </a:r>
            <a:r>
              <a:rPr sz="1000" dirty="0">
                <a:latin typeface="Garamond"/>
                <a:cs typeface="Garamond"/>
              </a:rPr>
              <a:t>There</a:t>
            </a:r>
            <a:r>
              <a:rPr sz="1000" spc="-35" dirty="0">
                <a:latin typeface="Garamond"/>
                <a:cs typeface="Garamond"/>
              </a:rPr>
              <a:t> </a:t>
            </a:r>
            <a:r>
              <a:rPr sz="1000" spc="-20" dirty="0">
                <a:latin typeface="Garamond"/>
                <a:cs typeface="Garamond"/>
              </a:rPr>
              <a:t>was</a:t>
            </a:r>
            <a:r>
              <a:rPr sz="1000" spc="-30" dirty="0">
                <a:latin typeface="Garamond"/>
                <a:cs typeface="Garamond"/>
              </a:rPr>
              <a:t> </a:t>
            </a:r>
            <a:r>
              <a:rPr sz="1000" dirty="0">
                <a:latin typeface="Garamond"/>
                <a:cs typeface="Garamond"/>
              </a:rPr>
              <a:t>no</a:t>
            </a:r>
            <a:r>
              <a:rPr sz="1000" spc="-35" dirty="0">
                <a:latin typeface="Garamond"/>
                <a:cs typeface="Garamond"/>
              </a:rPr>
              <a:t> </a:t>
            </a:r>
            <a:r>
              <a:rPr sz="1000" spc="-10" dirty="0">
                <a:latin typeface="Garamond"/>
                <a:cs typeface="Garamond"/>
              </a:rPr>
              <a:t>change</a:t>
            </a:r>
            <a:r>
              <a:rPr sz="1000" spc="-35" dirty="0">
                <a:latin typeface="Garamond"/>
                <a:cs typeface="Garamond"/>
              </a:rPr>
              <a:t> </a:t>
            </a:r>
            <a:r>
              <a:rPr sz="1000" dirty="0">
                <a:latin typeface="Garamond"/>
                <a:cs typeface="Garamond"/>
              </a:rPr>
              <a:t>to</a:t>
            </a:r>
            <a:r>
              <a:rPr sz="1000" spc="-35" dirty="0">
                <a:latin typeface="Garamond"/>
                <a:cs typeface="Garamond"/>
              </a:rPr>
              <a:t> </a:t>
            </a:r>
            <a:r>
              <a:rPr sz="1000" spc="-20" dirty="0">
                <a:latin typeface="Garamond"/>
                <a:cs typeface="Garamond"/>
              </a:rPr>
              <a:t>every</a:t>
            </a:r>
            <a:r>
              <a:rPr sz="1000" spc="-30" dirty="0">
                <a:latin typeface="Garamond"/>
                <a:cs typeface="Garamond"/>
              </a:rPr>
              <a:t> </a:t>
            </a:r>
            <a:r>
              <a:rPr sz="1000" spc="-10" dirty="0">
                <a:latin typeface="Garamond"/>
                <a:cs typeface="Garamond"/>
              </a:rPr>
              <a:t>other</a:t>
            </a:r>
            <a:r>
              <a:rPr sz="1000" spc="-35" dirty="0">
                <a:latin typeface="Garamond"/>
                <a:cs typeface="Garamond"/>
              </a:rPr>
              <a:t> </a:t>
            </a:r>
            <a:r>
              <a:rPr sz="1000" dirty="0">
                <a:latin typeface="Garamond"/>
                <a:cs typeface="Garamond"/>
              </a:rPr>
              <a:t>Saturday,</a:t>
            </a:r>
            <a:r>
              <a:rPr sz="1000" spc="-35" dirty="0">
                <a:latin typeface="Garamond"/>
                <a:cs typeface="Garamond"/>
              </a:rPr>
              <a:t> </a:t>
            </a:r>
            <a:r>
              <a:rPr sz="1000" dirty="0">
                <a:latin typeface="Garamond"/>
                <a:cs typeface="Garamond"/>
              </a:rPr>
              <a:t>just</a:t>
            </a:r>
            <a:r>
              <a:rPr sz="1000" spc="-35" dirty="0">
                <a:latin typeface="Garamond"/>
                <a:cs typeface="Garamond"/>
              </a:rPr>
              <a:t> </a:t>
            </a:r>
            <a:r>
              <a:rPr sz="1000" spc="-10" dirty="0">
                <a:latin typeface="Garamond"/>
                <a:cs typeface="Garamond"/>
              </a:rPr>
              <a:t>added</a:t>
            </a:r>
            <a:r>
              <a:rPr sz="1000" spc="-30" dirty="0">
                <a:latin typeface="Garamond"/>
                <a:cs typeface="Garamond"/>
              </a:rPr>
              <a:t> </a:t>
            </a:r>
            <a:r>
              <a:rPr sz="1000" spc="-20" dirty="0">
                <a:latin typeface="Garamond"/>
                <a:cs typeface="Garamond"/>
              </a:rPr>
              <a:t>a</a:t>
            </a:r>
            <a:r>
              <a:rPr sz="1000" spc="-35" dirty="0">
                <a:latin typeface="Garamond"/>
                <a:cs typeface="Garamond"/>
              </a:rPr>
              <a:t> </a:t>
            </a:r>
            <a:r>
              <a:rPr sz="1000" spc="-10" dirty="0">
                <a:latin typeface="Garamond"/>
                <a:cs typeface="Garamond"/>
              </a:rPr>
              <a:t>few</a:t>
            </a:r>
            <a:r>
              <a:rPr sz="1000" spc="-35" dirty="0">
                <a:latin typeface="Garamond"/>
                <a:cs typeface="Garamond"/>
              </a:rPr>
              <a:t> </a:t>
            </a:r>
            <a:r>
              <a:rPr sz="1000" spc="-10" dirty="0">
                <a:latin typeface="Garamond"/>
                <a:cs typeface="Garamond"/>
              </a:rPr>
              <a:t>more</a:t>
            </a:r>
            <a:r>
              <a:rPr sz="1000" spc="-35" dirty="0">
                <a:latin typeface="Garamond"/>
                <a:cs typeface="Garamond"/>
              </a:rPr>
              <a:t> </a:t>
            </a:r>
            <a:r>
              <a:rPr sz="1000" spc="-10" dirty="0">
                <a:latin typeface="Garamond"/>
                <a:cs typeface="Garamond"/>
              </a:rPr>
              <a:t>hours.</a:t>
            </a:r>
            <a:r>
              <a:rPr sz="1000" spc="-30" dirty="0">
                <a:latin typeface="Garamond"/>
                <a:cs typeface="Garamond"/>
              </a:rPr>
              <a:t> </a:t>
            </a:r>
            <a:r>
              <a:rPr sz="1000" dirty="0">
                <a:latin typeface="Garamond"/>
                <a:cs typeface="Garamond"/>
              </a:rPr>
              <a:t>Did</a:t>
            </a:r>
            <a:r>
              <a:rPr sz="1000" spc="-35" dirty="0">
                <a:latin typeface="Garamond"/>
                <a:cs typeface="Garamond"/>
              </a:rPr>
              <a:t> </a:t>
            </a:r>
            <a:r>
              <a:rPr sz="1000" dirty="0">
                <a:latin typeface="Garamond"/>
                <a:cs typeface="Garamond"/>
              </a:rPr>
              <a:t>you</a:t>
            </a:r>
            <a:r>
              <a:rPr sz="1000" spc="-35" dirty="0">
                <a:latin typeface="Garamond"/>
                <a:cs typeface="Garamond"/>
              </a:rPr>
              <a:t> </a:t>
            </a:r>
            <a:r>
              <a:rPr sz="1000" spc="-25" dirty="0">
                <a:latin typeface="Garamond"/>
                <a:cs typeface="Garamond"/>
              </a:rPr>
              <a:t>have</a:t>
            </a:r>
            <a:r>
              <a:rPr sz="1000" spc="-35"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2</a:t>
            </a:r>
            <a:r>
              <a:rPr sz="1000" spc="-35" dirty="0">
                <a:latin typeface="Garamond"/>
                <a:cs typeface="Garamond"/>
              </a:rPr>
              <a:t> </a:t>
            </a:r>
            <a:r>
              <a:rPr sz="1000" spc="-10" dirty="0">
                <a:latin typeface="Garamond"/>
                <a:cs typeface="Garamond"/>
              </a:rPr>
              <a:t>scheduled?</a:t>
            </a:r>
            <a:r>
              <a:rPr sz="1000" spc="-35" dirty="0">
                <a:latin typeface="Garamond"/>
                <a:cs typeface="Garamond"/>
              </a:rPr>
              <a:t> </a:t>
            </a:r>
            <a:r>
              <a:rPr sz="1000" spc="-25" dirty="0">
                <a:latin typeface="Garamond"/>
                <a:cs typeface="Garamond"/>
              </a:rPr>
              <a:t>You </a:t>
            </a:r>
            <a:r>
              <a:rPr sz="1000" spc="-20" dirty="0">
                <a:latin typeface="Garamond"/>
                <a:cs typeface="Garamond"/>
              </a:rPr>
              <a:t>proposed</a:t>
            </a:r>
            <a:r>
              <a:rPr sz="1000" spc="-30" dirty="0">
                <a:latin typeface="Garamond"/>
                <a:cs typeface="Garamond"/>
              </a:rPr>
              <a:t> </a:t>
            </a:r>
            <a:r>
              <a:rPr sz="1000" dirty="0">
                <a:latin typeface="Garamond"/>
                <a:cs typeface="Garamond"/>
              </a:rPr>
              <a:t>at</a:t>
            </a:r>
            <a:r>
              <a:rPr sz="1000" spc="-25" dirty="0">
                <a:latin typeface="Garamond"/>
                <a:cs typeface="Garamond"/>
              </a:rPr>
              <a:t> </a:t>
            </a:r>
            <a:r>
              <a:rPr sz="1000" spc="-10" dirty="0">
                <a:latin typeface="Garamond"/>
                <a:cs typeface="Garamond"/>
              </a:rPr>
              <a:t>last</a:t>
            </a:r>
            <a:r>
              <a:rPr sz="1000" spc="-25" dirty="0">
                <a:latin typeface="Garamond"/>
                <a:cs typeface="Garamond"/>
              </a:rPr>
              <a:t> </a:t>
            </a:r>
            <a:r>
              <a:rPr sz="1000" dirty="0">
                <a:latin typeface="Garamond"/>
                <a:cs typeface="Garamond"/>
              </a:rPr>
              <a:t>minute</a:t>
            </a:r>
            <a:r>
              <a:rPr sz="1000" spc="-25" dirty="0">
                <a:latin typeface="Garamond"/>
                <a:cs typeface="Garamond"/>
              </a:rPr>
              <a:t> </a:t>
            </a:r>
            <a:r>
              <a:rPr sz="1000" spc="-40" dirty="0">
                <a:latin typeface="Garamond"/>
                <a:cs typeface="Garamond"/>
              </a:rPr>
              <a:t>so</a:t>
            </a:r>
            <a:r>
              <a:rPr sz="1000" spc="-25" dirty="0">
                <a:latin typeface="Garamond"/>
                <a:cs typeface="Garamond"/>
              </a:rPr>
              <a:t> </a:t>
            </a:r>
            <a:r>
              <a:rPr sz="1000" dirty="0">
                <a:latin typeface="Garamond"/>
                <a:cs typeface="Garamond"/>
              </a:rPr>
              <a:t>if</a:t>
            </a:r>
            <a:r>
              <a:rPr sz="1000" spc="-25" dirty="0">
                <a:latin typeface="Garamond"/>
                <a:cs typeface="Garamond"/>
              </a:rPr>
              <a:t> </a:t>
            </a:r>
            <a:r>
              <a:rPr sz="1000" dirty="0">
                <a:latin typeface="Garamond"/>
                <a:cs typeface="Garamond"/>
              </a:rPr>
              <a:t>you</a:t>
            </a:r>
            <a:r>
              <a:rPr sz="1000" spc="-25" dirty="0">
                <a:latin typeface="Garamond"/>
                <a:cs typeface="Garamond"/>
              </a:rPr>
              <a:t> </a:t>
            </a:r>
            <a:r>
              <a:rPr sz="1000" spc="-10" dirty="0">
                <a:latin typeface="Garamond"/>
                <a:cs typeface="Garamond"/>
              </a:rPr>
              <a:t>had</a:t>
            </a:r>
            <a:r>
              <a:rPr sz="1000" spc="-25"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2</a:t>
            </a:r>
            <a:r>
              <a:rPr sz="1000" spc="-25" dirty="0">
                <a:latin typeface="Garamond"/>
                <a:cs typeface="Garamond"/>
              </a:rPr>
              <a:t> </a:t>
            </a:r>
            <a:r>
              <a:rPr sz="1000" spc="-10" dirty="0">
                <a:latin typeface="Garamond"/>
                <a:cs typeface="Garamond"/>
              </a:rPr>
              <a:t>scheduled</a:t>
            </a:r>
            <a:r>
              <a:rPr sz="1000" spc="-25" dirty="0">
                <a:latin typeface="Garamond"/>
                <a:cs typeface="Garamond"/>
              </a:rPr>
              <a:t> </a:t>
            </a:r>
            <a:r>
              <a:rPr sz="1000" dirty="0">
                <a:latin typeface="Garamond"/>
                <a:cs typeface="Garamond"/>
              </a:rPr>
              <a:t>in</a:t>
            </a:r>
            <a:r>
              <a:rPr sz="1000" spc="-25" dirty="0">
                <a:latin typeface="Garamond"/>
                <a:cs typeface="Garamond"/>
              </a:rPr>
              <a:t> </a:t>
            </a:r>
            <a:r>
              <a:rPr sz="1000" dirty="0">
                <a:latin typeface="Garamond"/>
                <a:cs typeface="Garamond"/>
              </a:rPr>
              <a:t>anticipation,</a:t>
            </a:r>
            <a:r>
              <a:rPr sz="1000" spc="-25" dirty="0">
                <a:latin typeface="Garamond"/>
                <a:cs typeface="Garamond"/>
              </a:rPr>
              <a:t> </a:t>
            </a:r>
            <a:r>
              <a:rPr sz="1000" dirty="0">
                <a:latin typeface="Garamond"/>
                <a:cs typeface="Garamond"/>
              </a:rPr>
              <a:t>you</a:t>
            </a:r>
            <a:r>
              <a:rPr sz="1000" spc="-25" dirty="0">
                <a:latin typeface="Garamond"/>
                <a:cs typeface="Garamond"/>
              </a:rPr>
              <a:t> </a:t>
            </a:r>
            <a:r>
              <a:rPr sz="1000" dirty="0">
                <a:latin typeface="Garamond"/>
                <a:cs typeface="Garamond"/>
              </a:rPr>
              <a:t>did</a:t>
            </a:r>
            <a:r>
              <a:rPr sz="1000" spc="-25" dirty="0">
                <a:latin typeface="Garamond"/>
                <a:cs typeface="Garamond"/>
              </a:rPr>
              <a:t> </a:t>
            </a:r>
            <a:r>
              <a:rPr sz="1000" dirty="0">
                <a:latin typeface="Garamond"/>
                <a:cs typeface="Garamond"/>
              </a:rPr>
              <a:t>not</a:t>
            </a:r>
            <a:r>
              <a:rPr sz="1000" spc="-30" dirty="0">
                <a:latin typeface="Garamond"/>
                <a:cs typeface="Garamond"/>
              </a:rPr>
              <a:t> </a:t>
            </a:r>
            <a:r>
              <a:rPr sz="1000" spc="-10" dirty="0">
                <a:latin typeface="Garamond"/>
                <a:cs typeface="Garamond"/>
              </a:rPr>
              <a:t>make</a:t>
            </a:r>
            <a:r>
              <a:rPr sz="1000" spc="-25" dirty="0">
                <a:latin typeface="Garamond"/>
                <a:cs typeface="Garamond"/>
              </a:rPr>
              <a:t> </a:t>
            </a:r>
            <a:r>
              <a:rPr sz="1000" dirty="0">
                <a:latin typeface="Garamond"/>
                <a:cs typeface="Garamond"/>
              </a:rPr>
              <a:t>anyone</a:t>
            </a:r>
            <a:r>
              <a:rPr sz="1000" spc="-25" dirty="0">
                <a:latin typeface="Garamond"/>
                <a:cs typeface="Garamond"/>
              </a:rPr>
              <a:t> </a:t>
            </a:r>
            <a:r>
              <a:rPr sz="1000" spc="-10" dirty="0">
                <a:latin typeface="Garamond"/>
                <a:cs typeface="Garamond"/>
              </a:rPr>
              <a:t>aware</a:t>
            </a:r>
            <a:r>
              <a:rPr sz="1000" spc="-25" dirty="0">
                <a:latin typeface="Garamond"/>
                <a:cs typeface="Garamond"/>
              </a:rPr>
              <a:t> </a:t>
            </a:r>
            <a:r>
              <a:rPr sz="1000" spc="-10" dirty="0">
                <a:latin typeface="Garamond"/>
                <a:cs typeface="Garamond"/>
              </a:rPr>
              <a:t>nor</a:t>
            </a:r>
            <a:r>
              <a:rPr sz="1000" spc="-25" dirty="0">
                <a:latin typeface="Garamond"/>
                <a:cs typeface="Garamond"/>
              </a:rPr>
              <a:t> </a:t>
            </a:r>
            <a:r>
              <a:rPr sz="1000" dirty="0">
                <a:latin typeface="Garamond"/>
                <a:cs typeface="Garamond"/>
              </a:rPr>
              <a:t>did</a:t>
            </a:r>
            <a:r>
              <a:rPr sz="1000" spc="-25" dirty="0">
                <a:latin typeface="Garamond"/>
                <a:cs typeface="Garamond"/>
              </a:rPr>
              <a:t> </a:t>
            </a:r>
            <a:r>
              <a:rPr sz="1000" dirty="0">
                <a:latin typeface="Garamond"/>
                <a:cs typeface="Garamond"/>
              </a:rPr>
              <a:t>you</a:t>
            </a:r>
            <a:r>
              <a:rPr sz="1000" spc="-25" dirty="0">
                <a:latin typeface="Garamond"/>
                <a:cs typeface="Garamond"/>
              </a:rPr>
              <a:t> </a:t>
            </a:r>
            <a:r>
              <a:rPr sz="1000" spc="-10" dirty="0">
                <a:latin typeface="Garamond"/>
                <a:cs typeface="Garamond"/>
              </a:rPr>
              <a:t>check</a:t>
            </a:r>
            <a:r>
              <a:rPr sz="1000" spc="-25" dirty="0">
                <a:latin typeface="Garamond"/>
                <a:cs typeface="Garamond"/>
              </a:rPr>
              <a:t> </a:t>
            </a:r>
            <a:r>
              <a:rPr sz="1000" dirty="0">
                <a:latin typeface="Garamond"/>
                <a:cs typeface="Garamond"/>
              </a:rPr>
              <a:t>on</a:t>
            </a:r>
            <a:r>
              <a:rPr sz="1000" spc="-30" dirty="0">
                <a:latin typeface="Garamond"/>
                <a:cs typeface="Garamond"/>
              </a:rPr>
              <a:t> </a:t>
            </a:r>
            <a:r>
              <a:rPr sz="1000" dirty="0">
                <a:latin typeface="Garamond"/>
                <a:cs typeface="Garamond"/>
              </a:rPr>
              <a:t>Adrian’s</a:t>
            </a:r>
            <a:r>
              <a:rPr sz="1000" spc="-25" dirty="0">
                <a:latin typeface="Garamond"/>
                <a:cs typeface="Garamond"/>
              </a:rPr>
              <a:t> </a:t>
            </a:r>
            <a:r>
              <a:rPr sz="1000" spc="-10" dirty="0">
                <a:latin typeface="Garamond"/>
                <a:cs typeface="Garamond"/>
              </a:rPr>
              <a:t>schedule.</a:t>
            </a:r>
            <a:r>
              <a:rPr sz="1000" spc="-25" dirty="0">
                <a:latin typeface="Garamond"/>
                <a:cs typeface="Garamond"/>
              </a:rPr>
              <a:t> </a:t>
            </a:r>
            <a:r>
              <a:rPr sz="1000" spc="-10" dirty="0">
                <a:latin typeface="Garamond"/>
                <a:cs typeface="Garamond"/>
              </a:rPr>
              <a:t>If</a:t>
            </a:r>
            <a:r>
              <a:rPr sz="1000" spc="-25" dirty="0">
                <a:latin typeface="Garamond"/>
                <a:cs typeface="Garamond"/>
              </a:rPr>
              <a:t> </a:t>
            </a:r>
            <a:r>
              <a:rPr sz="1000" spc="-20" dirty="0">
                <a:latin typeface="Garamond"/>
                <a:cs typeface="Garamond"/>
              </a:rPr>
              <a:t>this was</a:t>
            </a:r>
            <a:r>
              <a:rPr sz="1000" spc="-30" dirty="0">
                <a:latin typeface="Garamond"/>
                <a:cs typeface="Garamond"/>
              </a:rPr>
              <a:t> </a:t>
            </a:r>
            <a:r>
              <a:rPr sz="1000" spc="-20" dirty="0">
                <a:latin typeface="Garamond"/>
                <a:cs typeface="Garamond"/>
              </a:rPr>
              <a:t>shared</a:t>
            </a:r>
            <a:r>
              <a:rPr sz="1000" spc="-25" dirty="0">
                <a:latin typeface="Garamond"/>
                <a:cs typeface="Garamond"/>
              </a:rPr>
              <a:t> </a:t>
            </a:r>
            <a:r>
              <a:rPr sz="1000" dirty="0">
                <a:latin typeface="Garamond"/>
                <a:cs typeface="Garamond"/>
              </a:rPr>
              <a:t>in</a:t>
            </a:r>
            <a:r>
              <a:rPr sz="1000" spc="-30" dirty="0">
                <a:latin typeface="Garamond"/>
                <a:cs typeface="Garamond"/>
              </a:rPr>
              <a:t> </a:t>
            </a:r>
            <a:r>
              <a:rPr sz="1000" dirty="0">
                <a:latin typeface="Garamond"/>
                <a:cs typeface="Garamond"/>
              </a:rPr>
              <a:t>mediation,</a:t>
            </a:r>
            <a:r>
              <a:rPr sz="1000" spc="-25" dirty="0">
                <a:latin typeface="Garamond"/>
                <a:cs typeface="Garamond"/>
              </a:rPr>
              <a:t> </a:t>
            </a:r>
            <a:r>
              <a:rPr sz="1000" dirty="0">
                <a:latin typeface="Garamond"/>
                <a:cs typeface="Garamond"/>
              </a:rPr>
              <a:t>Rosen</a:t>
            </a:r>
            <a:r>
              <a:rPr sz="1000" spc="-30" dirty="0">
                <a:latin typeface="Garamond"/>
                <a:cs typeface="Garamond"/>
              </a:rPr>
              <a:t> </a:t>
            </a:r>
            <a:r>
              <a:rPr sz="1000" dirty="0">
                <a:latin typeface="Garamond"/>
                <a:cs typeface="Garamond"/>
              </a:rPr>
              <a:t>did</a:t>
            </a:r>
            <a:r>
              <a:rPr sz="1000" spc="-25" dirty="0">
                <a:latin typeface="Garamond"/>
                <a:cs typeface="Garamond"/>
              </a:rPr>
              <a:t> </a:t>
            </a:r>
            <a:r>
              <a:rPr sz="1000" dirty="0">
                <a:latin typeface="Garamond"/>
                <a:cs typeface="Garamond"/>
              </a:rPr>
              <a:t>not</a:t>
            </a:r>
            <a:r>
              <a:rPr sz="1000" spc="-25" dirty="0">
                <a:latin typeface="Garamond"/>
                <a:cs typeface="Garamond"/>
              </a:rPr>
              <a:t> </a:t>
            </a:r>
            <a:r>
              <a:rPr sz="1000" spc="-10" dirty="0">
                <a:latin typeface="Garamond"/>
                <a:cs typeface="Garamond"/>
              </a:rPr>
              <a:t>state</a:t>
            </a:r>
            <a:r>
              <a:rPr sz="1000" spc="-30" dirty="0">
                <a:latin typeface="Garamond"/>
                <a:cs typeface="Garamond"/>
              </a:rPr>
              <a:t> </a:t>
            </a:r>
            <a:r>
              <a:rPr sz="1000" spc="-10" dirty="0">
                <a:latin typeface="Garamond"/>
                <a:cs typeface="Garamond"/>
              </a:rPr>
              <a:t>this.</a:t>
            </a:r>
            <a:endParaRPr sz="1000">
              <a:latin typeface="Garamond"/>
              <a:cs typeface="Garamond"/>
            </a:endParaRPr>
          </a:p>
          <a:p>
            <a:pPr>
              <a:lnSpc>
                <a:spcPct val="100000"/>
              </a:lnSpc>
              <a:spcBef>
                <a:spcPts val="280"/>
              </a:spcBef>
            </a:pPr>
            <a:endParaRPr sz="1000">
              <a:latin typeface="Garamond"/>
              <a:cs typeface="Garamond"/>
            </a:endParaRPr>
          </a:p>
          <a:p>
            <a:pPr marL="12700">
              <a:lnSpc>
                <a:spcPct val="100000"/>
              </a:lnSpc>
              <a:spcBef>
                <a:spcPts val="5"/>
              </a:spcBef>
            </a:pPr>
            <a:r>
              <a:rPr sz="1000" dirty="0">
                <a:latin typeface="Garamond"/>
                <a:cs typeface="Garamond"/>
              </a:rPr>
              <a:t>I</a:t>
            </a:r>
            <a:r>
              <a:rPr sz="1000" spc="-45" dirty="0">
                <a:latin typeface="Garamond"/>
                <a:cs typeface="Garamond"/>
              </a:rPr>
              <a:t> </a:t>
            </a:r>
            <a:r>
              <a:rPr sz="1000" spc="-25" dirty="0">
                <a:latin typeface="Garamond"/>
                <a:cs typeface="Garamond"/>
              </a:rPr>
              <a:t>have</a:t>
            </a:r>
            <a:r>
              <a:rPr sz="1000" spc="-40" dirty="0">
                <a:latin typeface="Garamond"/>
                <a:cs typeface="Garamond"/>
              </a:rPr>
              <a:t> </a:t>
            </a:r>
            <a:r>
              <a:rPr sz="1000" spc="-20" dirty="0">
                <a:latin typeface="Garamond"/>
                <a:cs typeface="Garamond"/>
              </a:rPr>
              <a:t>Nov</a:t>
            </a:r>
            <a:r>
              <a:rPr sz="1000" spc="-45" dirty="0">
                <a:latin typeface="Garamond"/>
                <a:cs typeface="Garamond"/>
              </a:rPr>
              <a:t> </a:t>
            </a:r>
            <a:r>
              <a:rPr sz="1000" dirty="0">
                <a:latin typeface="Garamond"/>
                <a:cs typeface="Garamond"/>
              </a:rPr>
              <a:t>9</a:t>
            </a:r>
            <a:r>
              <a:rPr sz="1000" spc="-40" dirty="0">
                <a:latin typeface="Garamond"/>
                <a:cs typeface="Garamond"/>
              </a:rPr>
              <a:t> </a:t>
            </a:r>
            <a:r>
              <a:rPr sz="1000" dirty="0">
                <a:latin typeface="Garamond"/>
                <a:cs typeface="Garamond"/>
              </a:rPr>
              <a:t>and</a:t>
            </a:r>
            <a:r>
              <a:rPr sz="1000" spc="-40" dirty="0">
                <a:latin typeface="Garamond"/>
                <a:cs typeface="Garamond"/>
              </a:rPr>
              <a:t> </a:t>
            </a:r>
            <a:r>
              <a:rPr sz="1000" dirty="0">
                <a:latin typeface="Garamond"/>
                <a:cs typeface="Garamond"/>
              </a:rPr>
              <a:t>23</a:t>
            </a:r>
            <a:r>
              <a:rPr sz="1000" spc="-45" dirty="0">
                <a:latin typeface="Garamond"/>
                <a:cs typeface="Garamond"/>
              </a:rPr>
              <a:t> </a:t>
            </a:r>
            <a:r>
              <a:rPr sz="1000" spc="-20" dirty="0">
                <a:latin typeface="Garamond"/>
                <a:cs typeface="Garamond"/>
              </a:rPr>
              <a:t>for</a:t>
            </a:r>
            <a:r>
              <a:rPr sz="1000" spc="-40" dirty="0">
                <a:latin typeface="Garamond"/>
                <a:cs typeface="Garamond"/>
              </a:rPr>
              <a:t> </a:t>
            </a:r>
            <a:r>
              <a:rPr sz="1000" dirty="0">
                <a:latin typeface="Garamond"/>
                <a:cs typeface="Garamond"/>
              </a:rPr>
              <a:t>Saturdays</a:t>
            </a:r>
            <a:r>
              <a:rPr sz="1000" spc="-40" dirty="0">
                <a:latin typeface="Garamond"/>
                <a:cs typeface="Garamond"/>
              </a:rPr>
              <a:t> </a:t>
            </a:r>
            <a:r>
              <a:rPr sz="1000" dirty="0">
                <a:latin typeface="Garamond"/>
                <a:cs typeface="Garamond"/>
              </a:rPr>
              <a:t>and</a:t>
            </a:r>
            <a:r>
              <a:rPr sz="1000" spc="-45" dirty="0">
                <a:latin typeface="Garamond"/>
                <a:cs typeface="Garamond"/>
              </a:rPr>
              <a:t> </a:t>
            </a:r>
            <a:r>
              <a:rPr sz="1000" spc="-20" dirty="0">
                <a:latin typeface="Garamond"/>
                <a:cs typeface="Garamond"/>
              </a:rPr>
              <a:t>Nov</a:t>
            </a:r>
            <a:r>
              <a:rPr sz="1000" spc="-40" dirty="0">
                <a:latin typeface="Garamond"/>
                <a:cs typeface="Garamond"/>
              </a:rPr>
              <a:t> </a:t>
            </a:r>
            <a:r>
              <a:rPr sz="1000" dirty="0">
                <a:latin typeface="Garamond"/>
                <a:cs typeface="Garamond"/>
              </a:rPr>
              <a:t>18</a:t>
            </a:r>
            <a:r>
              <a:rPr sz="1000" spc="-45" dirty="0">
                <a:latin typeface="Garamond"/>
                <a:cs typeface="Garamond"/>
              </a:rPr>
              <a:t> </a:t>
            </a:r>
            <a:r>
              <a:rPr sz="1000" dirty="0">
                <a:latin typeface="Garamond"/>
                <a:cs typeface="Garamond"/>
              </a:rPr>
              <a:t>and</a:t>
            </a:r>
            <a:r>
              <a:rPr sz="1000" spc="-40" dirty="0">
                <a:latin typeface="Garamond"/>
                <a:cs typeface="Garamond"/>
              </a:rPr>
              <a:t> </a:t>
            </a:r>
            <a:r>
              <a:rPr sz="1000" dirty="0">
                <a:latin typeface="Garamond"/>
                <a:cs typeface="Garamond"/>
              </a:rPr>
              <a:t>25</a:t>
            </a:r>
            <a:r>
              <a:rPr sz="1000" spc="-40" dirty="0">
                <a:latin typeface="Garamond"/>
                <a:cs typeface="Garamond"/>
              </a:rPr>
              <a:t> </a:t>
            </a:r>
            <a:r>
              <a:rPr sz="1000" spc="-20" dirty="0">
                <a:latin typeface="Garamond"/>
                <a:cs typeface="Garamond"/>
              </a:rPr>
              <a:t>for</a:t>
            </a:r>
            <a:r>
              <a:rPr sz="1000" spc="-45" dirty="0">
                <a:latin typeface="Garamond"/>
                <a:cs typeface="Garamond"/>
              </a:rPr>
              <a:t> </a:t>
            </a:r>
            <a:r>
              <a:rPr sz="1000" spc="-10" dirty="0">
                <a:latin typeface="Garamond"/>
                <a:cs typeface="Garamond"/>
              </a:rPr>
              <a:t>Mondays.</a:t>
            </a:r>
            <a:endParaRPr sz="1000">
              <a:latin typeface="Garamond"/>
              <a:cs typeface="Garamond"/>
            </a:endParaRPr>
          </a:p>
          <a:p>
            <a:pPr>
              <a:lnSpc>
                <a:spcPct val="100000"/>
              </a:lnSpc>
              <a:spcBef>
                <a:spcPts val="280"/>
              </a:spcBef>
            </a:pPr>
            <a:endParaRPr sz="1000">
              <a:latin typeface="Garamond"/>
              <a:cs typeface="Garamond"/>
            </a:endParaRPr>
          </a:p>
          <a:p>
            <a:pPr marL="12700">
              <a:lnSpc>
                <a:spcPct val="100000"/>
              </a:lnSpc>
              <a:spcBef>
                <a:spcPts val="5"/>
              </a:spcBef>
            </a:pPr>
            <a:r>
              <a:rPr sz="1000" dirty="0">
                <a:latin typeface="Garamond"/>
                <a:cs typeface="Garamond"/>
              </a:rPr>
              <a:t>I</a:t>
            </a:r>
            <a:r>
              <a:rPr sz="1000" spc="-35" dirty="0">
                <a:latin typeface="Garamond"/>
                <a:cs typeface="Garamond"/>
              </a:rPr>
              <a:t> </a:t>
            </a:r>
            <a:r>
              <a:rPr sz="1000" spc="-10" dirty="0">
                <a:latin typeface="Garamond"/>
                <a:cs typeface="Garamond"/>
              </a:rPr>
              <a:t>emailed</a:t>
            </a:r>
            <a:r>
              <a:rPr sz="1000" spc="-35" dirty="0">
                <a:latin typeface="Garamond"/>
                <a:cs typeface="Garamond"/>
              </a:rPr>
              <a:t> </a:t>
            </a:r>
            <a:r>
              <a:rPr sz="1000" dirty="0">
                <a:latin typeface="Garamond"/>
                <a:cs typeface="Garamond"/>
              </a:rPr>
              <a:t>to</a:t>
            </a:r>
            <a:r>
              <a:rPr sz="1000" spc="-35" dirty="0">
                <a:latin typeface="Garamond"/>
                <a:cs typeface="Garamond"/>
              </a:rPr>
              <a:t> </a:t>
            </a:r>
            <a:r>
              <a:rPr sz="1000" dirty="0">
                <a:latin typeface="Garamond"/>
                <a:cs typeface="Garamond"/>
              </a:rPr>
              <a:t>find</a:t>
            </a:r>
            <a:r>
              <a:rPr sz="1000" spc="-35" dirty="0">
                <a:latin typeface="Garamond"/>
                <a:cs typeface="Garamond"/>
              </a:rPr>
              <a:t> </a:t>
            </a:r>
            <a:r>
              <a:rPr sz="1000" dirty="0">
                <a:latin typeface="Garamond"/>
                <a:cs typeface="Garamond"/>
              </a:rPr>
              <a:t>out</a:t>
            </a:r>
            <a:r>
              <a:rPr sz="1000" spc="-35" dirty="0">
                <a:latin typeface="Garamond"/>
                <a:cs typeface="Garamond"/>
              </a:rPr>
              <a:t> </a:t>
            </a:r>
            <a:r>
              <a:rPr sz="1000" dirty="0">
                <a:latin typeface="Garamond"/>
                <a:cs typeface="Garamond"/>
              </a:rPr>
              <a:t>if</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18,</a:t>
            </a:r>
            <a:r>
              <a:rPr sz="1000" spc="-35" dirty="0">
                <a:latin typeface="Garamond"/>
                <a:cs typeface="Garamond"/>
              </a:rPr>
              <a:t> </a:t>
            </a:r>
            <a:r>
              <a:rPr sz="1000" spc="-10" dirty="0">
                <a:latin typeface="Garamond"/>
                <a:cs typeface="Garamond"/>
              </a:rPr>
              <a:t>tomorrow</a:t>
            </a:r>
            <a:r>
              <a:rPr sz="1000" spc="-35" dirty="0">
                <a:latin typeface="Garamond"/>
                <a:cs typeface="Garamond"/>
              </a:rPr>
              <a:t> </a:t>
            </a:r>
            <a:r>
              <a:rPr sz="1000" spc="-20" dirty="0">
                <a:latin typeface="Garamond"/>
                <a:cs typeface="Garamond"/>
              </a:rPr>
              <a:t>is</a:t>
            </a:r>
            <a:r>
              <a:rPr sz="1000" spc="-35" dirty="0">
                <a:latin typeface="Garamond"/>
                <a:cs typeface="Garamond"/>
              </a:rPr>
              <a:t> </a:t>
            </a:r>
            <a:r>
              <a:rPr sz="1000" dirty="0">
                <a:latin typeface="Garamond"/>
                <a:cs typeface="Garamond"/>
              </a:rPr>
              <a:t>still</a:t>
            </a:r>
            <a:r>
              <a:rPr sz="1000" spc="-30" dirty="0">
                <a:latin typeface="Garamond"/>
                <a:cs typeface="Garamond"/>
              </a:rPr>
              <a:t> </a:t>
            </a:r>
            <a:r>
              <a:rPr sz="1000" dirty="0">
                <a:latin typeface="Garamond"/>
                <a:cs typeface="Garamond"/>
              </a:rPr>
              <a:t>on</a:t>
            </a:r>
            <a:r>
              <a:rPr sz="1000" spc="-35" dirty="0">
                <a:latin typeface="Garamond"/>
                <a:cs typeface="Garamond"/>
              </a:rPr>
              <a:t> </a:t>
            </a:r>
            <a:r>
              <a:rPr sz="1000" spc="-30" dirty="0">
                <a:latin typeface="Garamond"/>
                <a:cs typeface="Garamond"/>
              </a:rPr>
              <a:t>as</a:t>
            </a:r>
            <a:r>
              <a:rPr sz="1000" spc="-35" dirty="0">
                <a:latin typeface="Garamond"/>
                <a:cs typeface="Garamond"/>
              </a:rPr>
              <a:t> </a:t>
            </a:r>
            <a:r>
              <a:rPr sz="1000" spc="-20" dirty="0">
                <a:latin typeface="Garamond"/>
                <a:cs typeface="Garamond"/>
              </a:rPr>
              <a:t>was</a:t>
            </a:r>
            <a:r>
              <a:rPr sz="1000" spc="-35" dirty="0">
                <a:latin typeface="Garamond"/>
                <a:cs typeface="Garamond"/>
              </a:rPr>
              <a:t> </a:t>
            </a:r>
            <a:r>
              <a:rPr sz="1000" spc="-20" dirty="0">
                <a:latin typeface="Garamond"/>
                <a:cs typeface="Garamond"/>
              </a:rPr>
              <a:t>discussed</a:t>
            </a:r>
            <a:r>
              <a:rPr sz="1000" spc="-35" dirty="0">
                <a:latin typeface="Garamond"/>
                <a:cs typeface="Garamond"/>
              </a:rPr>
              <a:t> </a:t>
            </a:r>
            <a:r>
              <a:rPr sz="1000" dirty="0">
                <a:latin typeface="Garamond"/>
                <a:cs typeface="Garamond"/>
              </a:rPr>
              <a:t>on</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9.</a:t>
            </a:r>
            <a:r>
              <a:rPr sz="1000" spc="-35" dirty="0">
                <a:latin typeface="Garamond"/>
                <a:cs typeface="Garamond"/>
              </a:rPr>
              <a:t> </a:t>
            </a:r>
            <a:r>
              <a:rPr sz="1000" spc="-10" dirty="0">
                <a:latin typeface="Garamond"/>
                <a:cs typeface="Garamond"/>
              </a:rPr>
              <a:t>If</a:t>
            </a:r>
            <a:r>
              <a:rPr sz="1000" spc="-35" dirty="0">
                <a:latin typeface="Garamond"/>
                <a:cs typeface="Garamond"/>
              </a:rPr>
              <a:t> </a:t>
            </a:r>
            <a:r>
              <a:rPr sz="1000" dirty="0">
                <a:latin typeface="Garamond"/>
                <a:cs typeface="Garamond"/>
              </a:rPr>
              <a:t>not</a:t>
            </a:r>
            <a:r>
              <a:rPr sz="1000" spc="-35" dirty="0">
                <a:latin typeface="Garamond"/>
                <a:cs typeface="Garamond"/>
              </a:rPr>
              <a:t> </a:t>
            </a:r>
            <a:r>
              <a:rPr sz="1000" dirty="0">
                <a:latin typeface="Garamond"/>
                <a:cs typeface="Garamond"/>
              </a:rPr>
              <a:t>let</a:t>
            </a:r>
            <a:r>
              <a:rPr sz="1000" spc="-30" dirty="0">
                <a:latin typeface="Garamond"/>
                <a:cs typeface="Garamond"/>
              </a:rPr>
              <a:t> </a:t>
            </a:r>
            <a:r>
              <a:rPr sz="1000" spc="-20" dirty="0">
                <a:latin typeface="Garamond"/>
                <a:cs typeface="Garamond"/>
              </a:rPr>
              <a:t>me</a:t>
            </a:r>
            <a:r>
              <a:rPr sz="1000" spc="-35" dirty="0">
                <a:latin typeface="Garamond"/>
                <a:cs typeface="Garamond"/>
              </a:rPr>
              <a:t> </a:t>
            </a:r>
            <a:r>
              <a:rPr sz="1000" dirty="0">
                <a:latin typeface="Garamond"/>
                <a:cs typeface="Garamond"/>
              </a:rPr>
              <a:t>know</a:t>
            </a:r>
            <a:r>
              <a:rPr sz="1000" spc="-35" dirty="0">
                <a:latin typeface="Garamond"/>
                <a:cs typeface="Garamond"/>
              </a:rPr>
              <a:t> </a:t>
            </a:r>
            <a:r>
              <a:rPr sz="1000" dirty="0">
                <a:latin typeface="Garamond"/>
                <a:cs typeface="Garamond"/>
              </a:rPr>
              <a:t>why</a:t>
            </a:r>
            <a:r>
              <a:rPr sz="1000" spc="-35" dirty="0">
                <a:latin typeface="Garamond"/>
                <a:cs typeface="Garamond"/>
              </a:rPr>
              <a:t> </a:t>
            </a:r>
            <a:r>
              <a:rPr sz="1000" dirty="0">
                <a:latin typeface="Garamond"/>
                <a:cs typeface="Garamond"/>
              </a:rPr>
              <a:t>and</a:t>
            </a:r>
            <a:r>
              <a:rPr sz="1000" spc="-35" dirty="0">
                <a:latin typeface="Garamond"/>
                <a:cs typeface="Garamond"/>
              </a:rPr>
              <a:t> </a:t>
            </a:r>
            <a:r>
              <a:rPr sz="1000" spc="-20" dirty="0">
                <a:latin typeface="Garamond"/>
                <a:cs typeface="Garamond"/>
              </a:rPr>
              <a:t>please</a:t>
            </a:r>
            <a:r>
              <a:rPr sz="1000" spc="-35" dirty="0">
                <a:latin typeface="Garamond"/>
                <a:cs typeface="Garamond"/>
              </a:rPr>
              <a:t> </a:t>
            </a:r>
            <a:r>
              <a:rPr sz="1000" dirty="0">
                <a:latin typeface="Garamond"/>
                <a:cs typeface="Garamond"/>
              </a:rPr>
              <a:t>let</a:t>
            </a:r>
            <a:r>
              <a:rPr sz="1000" spc="-30" dirty="0">
                <a:latin typeface="Garamond"/>
                <a:cs typeface="Garamond"/>
              </a:rPr>
              <a:t> </a:t>
            </a:r>
            <a:r>
              <a:rPr sz="1000" spc="-20" dirty="0">
                <a:latin typeface="Garamond"/>
                <a:cs typeface="Garamond"/>
              </a:rPr>
              <a:t>me</a:t>
            </a:r>
            <a:r>
              <a:rPr sz="1000" spc="-35" dirty="0">
                <a:latin typeface="Garamond"/>
                <a:cs typeface="Garamond"/>
              </a:rPr>
              <a:t> </a:t>
            </a:r>
            <a:r>
              <a:rPr sz="1000" dirty="0">
                <a:latin typeface="Garamond"/>
                <a:cs typeface="Garamond"/>
              </a:rPr>
              <a:t>know</a:t>
            </a:r>
            <a:r>
              <a:rPr sz="1000" spc="-35" dirty="0">
                <a:latin typeface="Garamond"/>
                <a:cs typeface="Garamond"/>
              </a:rPr>
              <a:t> </a:t>
            </a:r>
            <a:r>
              <a:rPr sz="1000" dirty="0">
                <a:latin typeface="Garamond"/>
                <a:cs typeface="Garamond"/>
              </a:rPr>
              <a:t>about</a:t>
            </a:r>
            <a:r>
              <a:rPr sz="1000" spc="-35" dirty="0">
                <a:latin typeface="Garamond"/>
                <a:cs typeface="Garamond"/>
              </a:rPr>
              <a:t> </a:t>
            </a:r>
            <a:r>
              <a:rPr sz="1000" spc="-20" dirty="0">
                <a:latin typeface="Garamond"/>
                <a:cs typeface="Garamond"/>
              </a:rPr>
              <a:t>Nov</a:t>
            </a:r>
            <a:r>
              <a:rPr sz="1000" spc="-35" dirty="0">
                <a:latin typeface="Garamond"/>
                <a:cs typeface="Garamond"/>
              </a:rPr>
              <a:t> </a:t>
            </a:r>
            <a:r>
              <a:rPr sz="1000" spc="-25" dirty="0">
                <a:latin typeface="Garamond"/>
                <a:cs typeface="Garamond"/>
              </a:rPr>
              <a:t>25.</a:t>
            </a:r>
            <a:endParaRPr sz="1000">
              <a:latin typeface="Garamond"/>
              <a:cs typeface="Garamond"/>
            </a:endParaRPr>
          </a:p>
          <a:p>
            <a:pPr marL="12700">
              <a:lnSpc>
                <a:spcPct val="100000"/>
              </a:lnSpc>
              <a:spcBef>
                <a:spcPts val="106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25</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5" name="object 5"/>
          <p:cNvSpPr txBox="1"/>
          <p:nvPr/>
        </p:nvSpPr>
        <p:spPr>
          <a:xfrm>
            <a:off x="241300" y="17280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6" name="object 6"/>
          <p:cNvSpPr txBox="1"/>
          <p:nvPr/>
        </p:nvSpPr>
        <p:spPr>
          <a:xfrm>
            <a:off x="1130300" y="17280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03:56</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03:57</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7" name="object 7"/>
          <p:cNvSpPr/>
          <p:nvPr/>
        </p:nvSpPr>
        <p:spPr>
          <a:xfrm>
            <a:off x="254000" y="53276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8" name="object 8"/>
          <p:cNvSpPr txBox="1"/>
          <p:nvPr/>
        </p:nvSpPr>
        <p:spPr>
          <a:xfrm>
            <a:off x="241300" y="5347589"/>
            <a:ext cx="7296150" cy="815975"/>
          </a:xfrm>
          <a:prstGeom prst="rect">
            <a:avLst/>
          </a:prstGeom>
        </p:spPr>
        <p:txBody>
          <a:bodyPr vert="horz" wrap="square" lIns="0" tIns="12700" rIns="0" bIns="0" rtlCol="0">
            <a:spAutoFit/>
          </a:bodyPr>
          <a:lstStyle/>
          <a:p>
            <a:pPr marL="12700">
              <a:lnSpc>
                <a:spcPct val="100000"/>
              </a:lnSpc>
              <a:spcBef>
                <a:spcPts val="100"/>
              </a:spcBef>
            </a:pPr>
            <a:r>
              <a:rPr sz="1000" spc="-25" dirty="0">
                <a:latin typeface="Garamond"/>
                <a:cs typeface="Garamond"/>
              </a:rPr>
              <a:t>See</a:t>
            </a:r>
            <a:r>
              <a:rPr sz="1000" spc="-35" dirty="0">
                <a:latin typeface="Garamond"/>
                <a:cs typeface="Garamond"/>
              </a:rPr>
              <a:t> </a:t>
            </a:r>
            <a:r>
              <a:rPr sz="1000" dirty="0">
                <a:latin typeface="Garamond"/>
                <a:cs typeface="Garamond"/>
              </a:rPr>
              <a:t>below</a:t>
            </a:r>
            <a:r>
              <a:rPr sz="1000" spc="-30" dirty="0">
                <a:latin typeface="Garamond"/>
                <a:cs typeface="Garamond"/>
              </a:rPr>
              <a:t> </a:t>
            </a:r>
            <a:r>
              <a:rPr sz="1000" spc="-10" dirty="0">
                <a:latin typeface="Garamond"/>
                <a:cs typeface="Garamond"/>
              </a:rPr>
              <a:t>where</a:t>
            </a:r>
            <a:r>
              <a:rPr sz="1000" spc="-30" dirty="0">
                <a:latin typeface="Garamond"/>
                <a:cs typeface="Garamond"/>
              </a:rPr>
              <a:t> </a:t>
            </a:r>
            <a:r>
              <a:rPr sz="1000" dirty="0">
                <a:latin typeface="Garamond"/>
                <a:cs typeface="Garamond"/>
              </a:rPr>
              <a:t>I</a:t>
            </a:r>
            <a:r>
              <a:rPr sz="1000" spc="-30" dirty="0">
                <a:latin typeface="Garamond"/>
                <a:cs typeface="Garamond"/>
              </a:rPr>
              <a:t> </a:t>
            </a:r>
            <a:r>
              <a:rPr sz="1000" spc="-10" dirty="0">
                <a:latin typeface="Garamond"/>
                <a:cs typeface="Garamond"/>
              </a:rPr>
              <a:t>confirmed</a:t>
            </a:r>
            <a:r>
              <a:rPr sz="1000" spc="-30" dirty="0">
                <a:latin typeface="Garamond"/>
                <a:cs typeface="Garamond"/>
              </a:rPr>
              <a:t> </a:t>
            </a:r>
            <a:r>
              <a:rPr sz="1000" dirty="0">
                <a:latin typeface="Garamond"/>
                <a:cs typeface="Garamond"/>
              </a:rPr>
              <a:t>on</a:t>
            </a:r>
            <a:r>
              <a:rPr sz="1000" spc="-35"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9</a:t>
            </a:r>
            <a:r>
              <a:rPr sz="1000" spc="-30" dirty="0">
                <a:latin typeface="Garamond"/>
                <a:cs typeface="Garamond"/>
              </a:rPr>
              <a:t> </a:t>
            </a:r>
            <a:r>
              <a:rPr sz="1000" dirty="0">
                <a:latin typeface="Garamond"/>
                <a:cs typeface="Garamond"/>
              </a:rPr>
              <a:t>that</a:t>
            </a:r>
            <a:r>
              <a:rPr sz="1000" spc="-30" dirty="0">
                <a:latin typeface="Garamond"/>
                <a:cs typeface="Garamond"/>
              </a:rPr>
              <a:t> </a:t>
            </a:r>
            <a:r>
              <a:rPr sz="1000" spc="-20" dirty="0">
                <a:latin typeface="Garamond"/>
                <a:cs typeface="Garamond"/>
              </a:rPr>
              <a:t>Nov</a:t>
            </a:r>
            <a:r>
              <a:rPr sz="1000" spc="-30" dirty="0">
                <a:latin typeface="Garamond"/>
                <a:cs typeface="Garamond"/>
              </a:rPr>
              <a:t> </a:t>
            </a:r>
            <a:r>
              <a:rPr sz="1000" dirty="0">
                <a:latin typeface="Garamond"/>
                <a:cs typeface="Garamond"/>
              </a:rPr>
              <a:t>11</a:t>
            </a:r>
            <a:r>
              <a:rPr sz="1000" spc="-30" dirty="0">
                <a:latin typeface="Garamond"/>
                <a:cs typeface="Garamond"/>
              </a:rPr>
              <a:t> </a:t>
            </a:r>
            <a:r>
              <a:rPr sz="1000" dirty="0">
                <a:latin typeface="Garamond"/>
                <a:cs typeface="Garamond"/>
              </a:rPr>
              <a:t>in</a:t>
            </a:r>
            <a:r>
              <a:rPr sz="1000" spc="-35" dirty="0">
                <a:latin typeface="Garamond"/>
                <a:cs typeface="Garamond"/>
              </a:rPr>
              <a:t> </a:t>
            </a:r>
            <a:r>
              <a:rPr sz="1000" spc="-20" dirty="0">
                <a:latin typeface="Garamond"/>
                <a:cs typeface="Garamond"/>
              </a:rPr>
              <a:t>afternoon/evening</a:t>
            </a:r>
            <a:r>
              <a:rPr sz="1000" spc="-30" dirty="0">
                <a:latin typeface="Garamond"/>
                <a:cs typeface="Garamond"/>
              </a:rPr>
              <a:t> </a:t>
            </a:r>
            <a:r>
              <a:rPr sz="1000" spc="-20" dirty="0">
                <a:latin typeface="Garamond"/>
                <a:cs typeface="Garamond"/>
              </a:rPr>
              <a:t>was</a:t>
            </a:r>
            <a:r>
              <a:rPr sz="1000" spc="-30" dirty="0">
                <a:latin typeface="Garamond"/>
                <a:cs typeface="Garamond"/>
              </a:rPr>
              <a:t> </a:t>
            </a:r>
            <a:r>
              <a:rPr sz="1000" spc="-10" dirty="0">
                <a:latin typeface="Garamond"/>
                <a:cs typeface="Garamond"/>
              </a:rPr>
              <a:t>open.</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I</a:t>
            </a:r>
            <a:r>
              <a:rPr sz="1000" spc="-40" dirty="0">
                <a:latin typeface="Garamond"/>
                <a:cs typeface="Garamond"/>
              </a:rPr>
              <a:t> </a:t>
            </a:r>
            <a:r>
              <a:rPr sz="1000" dirty="0">
                <a:latin typeface="Garamond"/>
                <a:cs typeface="Garamond"/>
              </a:rPr>
              <a:t>did</a:t>
            </a:r>
            <a:r>
              <a:rPr sz="1000" spc="-35" dirty="0">
                <a:latin typeface="Garamond"/>
                <a:cs typeface="Garamond"/>
              </a:rPr>
              <a:t> </a:t>
            </a:r>
            <a:r>
              <a:rPr sz="1000" dirty="0">
                <a:latin typeface="Garamond"/>
                <a:cs typeface="Garamond"/>
              </a:rPr>
              <a:t>not</a:t>
            </a:r>
            <a:r>
              <a:rPr sz="1000" spc="-40" dirty="0">
                <a:latin typeface="Garamond"/>
                <a:cs typeface="Garamond"/>
              </a:rPr>
              <a:t> </a:t>
            </a:r>
            <a:r>
              <a:rPr sz="1000" dirty="0">
                <a:latin typeface="Garamond"/>
                <a:cs typeface="Garamond"/>
              </a:rPr>
              <a:t>get</a:t>
            </a:r>
            <a:r>
              <a:rPr sz="1000" spc="-35" dirty="0">
                <a:latin typeface="Garamond"/>
                <a:cs typeface="Garamond"/>
              </a:rPr>
              <a:t> </a:t>
            </a:r>
            <a:r>
              <a:rPr sz="1000" spc="-20" dirty="0">
                <a:latin typeface="Garamond"/>
                <a:cs typeface="Garamond"/>
              </a:rPr>
              <a:t>a</a:t>
            </a:r>
            <a:r>
              <a:rPr sz="1000" spc="-40" dirty="0">
                <a:latin typeface="Garamond"/>
                <a:cs typeface="Garamond"/>
              </a:rPr>
              <a:t> </a:t>
            </a:r>
            <a:r>
              <a:rPr sz="1000" spc="-25" dirty="0">
                <a:latin typeface="Garamond"/>
                <a:cs typeface="Garamond"/>
              </a:rPr>
              <a:t>response</a:t>
            </a:r>
            <a:r>
              <a:rPr sz="1000" spc="-35" dirty="0">
                <a:latin typeface="Garamond"/>
                <a:cs typeface="Garamond"/>
              </a:rPr>
              <a:t> </a:t>
            </a:r>
            <a:r>
              <a:rPr sz="1000" dirty="0">
                <a:latin typeface="Garamond"/>
                <a:cs typeface="Garamond"/>
              </a:rPr>
              <a:t>to</a:t>
            </a:r>
            <a:r>
              <a:rPr sz="1000" spc="-35" dirty="0">
                <a:latin typeface="Garamond"/>
                <a:cs typeface="Garamond"/>
              </a:rPr>
              <a:t> </a:t>
            </a:r>
            <a:r>
              <a:rPr sz="1000" spc="-10" dirty="0">
                <a:latin typeface="Garamond"/>
                <a:cs typeface="Garamond"/>
              </a:rPr>
              <a:t>this.</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26</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9" name="object 9"/>
          <p:cNvSpPr txBox="1"/>
          <p:nvPr/>
        </p:nvSpPr>
        <p:spPr>
          <a:xfrm>
            <a:off x="241300" y="44458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0" name="object 10"/>
          <p:cNvSpPr txBox="1"/>
          <p:nvPr/>
        </p:nvSpPr>
        <p:spPr>
          <a:xfrm>
            <a:off x="1130300" y="44458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03:58</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03:58</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1" name="object 11"/>
          <p:cNvSpPr/>
          <p:nvPr/>
        </p:nvSpPr>
        <p:spPr>
          <a:xfrm>
            <a:off x="254000" y="70548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2" name="object 12"/>
          <p:cNvSpPr txBox="1"/>
          <p:nvPr/>
        </p:nvSpPr>
        <p:spPr>
          <a:xfrm>
            <a:off x="241300" y="7061454"/>
            <a:ext cx="7225030" cy="2014220"/>
          </a:xfrm>
          <a:prstGeom prst="rect">
            <a:avLst/>
          </a:prstGeom>
        </p:spPr>
        <p:txBody>
          <a:bodyPr vert="horz" wrap="square" lIns="0" tIns="12700" rIns="0" bIns="0" rtlCol="0">
            <a:spAutoFit/>
          </a:bodyPr>
          <a:lstStyle/>
          <a:p>
            <a:pPr marL="12700" marR="5080">
              <a:lnSpc>
                <a:spcPct val="108700"/>
              </a:lnSpc>
              <a:spcBef>
                <a:spcPts val="100"/>
              </a:spcBef>
            </a:pPr>
            <a:r>
              <a:rPr sz="1000" dirty="0">
                <a:latin typeface="Garamond"/>
                <a:cs typeface="Garamond"/>
              </a:rPr>
              <a:t>The</a:t>
            </a:r>
            <a:r>
              <a:rPr sz="1000" spc="-25" dirty="0">
                <a:latin typeface="Garamond"/>
                <a:cs typeface="Garamond"/>
              </a:rPr>
              <a:t> </a:t>
            </a:r>
            <a:r>
              <a:rPr sz="1000" spc="-30" dirty="0">
                <a:latin typeface="Garamond"/>
                <a:cs typeface="Garamond"/>
              </a:rPr>
              <a:t>"every</a:t>
            </a:r>
            <a:r>
              <a:rPr sz="1000" spc="-20" dirty="0">
                <a:latin typeface="Garamond"/>
                <a:cs typeface="Garamond"/>
              </a:rPr>
              <a:t> </a:t>
            </a:r>
            <a:r>
              <a:rPr sz="1000" spc="-10" dirty="0">
                <a:latin typeface="Garamond"/>
                <a:cs typeface="Garamond"/>
              </a:rPr>
              <a:t>other</a:t>
            </a:r>
            <a:r>
              <a:rPr sz="1000" spc="-25" dirty="0">
                <a:latin typeface="Garamond"/>
                <a:cs typeface="Garamond"/>
              </a:rPr>
              <a:t> </a:t>
            </a:r>
            <a:r>
              <a:rPr sz="1000" spc="-10" dirty="0">
                <a:latin typeface="Garamond"/>
                <a:cs typeface="Garamond"/>
              </a:rPr>
              <a:t>Saturday"</a:t>
            </a:r>
            <a:r>
              <a:rPr sz="1000" spc="-20" dirty="0">
                <a:latin typeface="Garamond"/>
                <a:cs typeface="Garamond"/>
              </a:rPr>
              <a:t> </a:t>
            </a:r>
            <a:r>
              <a:rPr sz="1000" dirty="0">
                <a:latin typeface="Garamond"/>
                <a:cs typeface="Garamond"/>
              </a:rPr>
              <a:t>rule</a:t>
            </a:r>
            <a:r>
              <a:rPr sz="1000" spc="-25" dirty="0">
                <a:latin typeface="Garamond"/>
                <a:cs typeface="Garamond"/>
              </a:rPr>
              <a:t> </a:t>
            </a:r>
            <a:r>
              <a:rPr sz="1000" dirty="0">
                <a:latin typeface="Garamond"/>
                <a:cs typeface="Garamond"/>
              </a:rPr>
              <a:t>should</a:t>
            </a:r>
            <a:r>
              <a:rPr sz="1000" spc="-20" dirty="0">
                <a:latin typeface="Garamond"/>
                <a:cs typeface="Garamond"/>
              </a:rPr>
              <a:t> </a:t>
            </a:r>
            <a:r>
              <a:rPr sz="1000" spc="-25" dirty="0">
                <a:latin typeface="Garamond"/>
                <a:cs typeface="Garamond"/>
              </a:rPr>
              <a:t>have</a:t>
            </a:r>
            <a:r>
              <a:rPr sz="1000" spc="-20" dirty="0">
                <a:latin typeface="Garamond"/>
                <a:cs typeface="Garamond"/>
              </a:rPr>
              <a:t> </a:t>
            </a:r>
            <a:r>
              <a:rPr sz="1000" spc="-10" dirty="0">
                <a:latin typeface="Garamond"/>
                <a:cs typeface="Garamond"/>
              </a:rPr>
              <a:t>started</a:t>
            </a:r>
            <a:r>
              <a:rPr sz="1000" spc="-25" dirty="0">
                <a:latin typeface="Garamond"/>
                <a:cs typeface="Garamond"/>
              </a:rPr>
              <a:t> </a:t>
            </a:r>
            <a:r>
              <a:rPr sz="1000" dirty="0">
                <a:latin typeface="Garamond"/>
                <a:cs typeface="Garamond"/>
              </a:rPr>
              <a:t>on</a:t>
            </a:r>
            <a:r>
              <a:rPr sz="1000" spc="-20"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Saturday</a:t>
            </a:r>
            <a:r>
              <a:rPr sz="1000" spc="-20" dirty="0">
                <a:latin typeface="Garamond"/>
                <a:cs typeface="Garamond"/>
              </a:rPr>
              <a:t> </a:t>
            </a:r>
            <a:r>
              <a:rPr sz="1000" dirty="0">
                <a:latin typeface="Garamond"/>
                <a:cs typeface="Garamond"/>
              </a:rPr>
              <a:t>following</a:t>
            </a:r>
            <a:r>
              <a:rPr sz="1000" spc="-20" dirty="0">
                <a:latin typeface="Garamond"/>
                <a:cs typeface="Garamond"/>
              </a:rPr>
              <a:t> </a:t>
            </a:r>
            <a:r>
              <a:rPr sz="1000" dirty="0">
                <a:latin typeface="Garamond"/>
                <a:cs typeface="Garamond"/>
              </a:rPr>
              <a:t>mediation</a:t>
            </a:r>
            <a:r>
              <a:rPr sz="1000" spc="-25" dirty="0">
                <a:latin typeface="Garamond"/>
                <a:cs typeface="Garamond"/>
              </a:rPr>
              <a:t> </a:t>
            </a:r>
            <a:r>
              <a:rPr sz="1000" spc="-10" dirty="0">
                <a:latin typeface="Garamond"/>
                <a:cs typeface="Garamond"/>
              </a:rPr>
              <a:t>(Nov</a:t>
            </a:r>
            <a:r>
              <a:rPr sz="1000" spc="-20" dirty="0">
                <a:latin typeface="Garamond"/>
                <a:cs typeface="Garamond"/>
              </a:rPr>
              <a:t> </a:t>
            </a:r>
            <a:r>
              <a:rPr sz="1000" dirty="0">
                <a:latin typeface="Garamond"/>
                <a:cs typeface="Garamond"/>
              </a:rPr>
              <a:t>2).</a:t>
            </a:r>
            <a:r>
              <a:rPr sz="1000" spc="-25" dirty="0">
                <a:latin typeface="Garamond"/>
                <a:cs typeface="Garamond"/>
              </a:rPr>
              <a:t> </a:t>
            </a:r>
            <a:r>
              <a:rPr sz="1000" spc="-10" dirty="0">
                <a:latin typeface="Garamond"/>
                <a:cs typeface="Garamond"/>
              </a:rPr>
              <a:t>However,</a:t>
            </a:r>
            <a:r>
              <a:rPr sz="1000" spc="-20" dirty="0">
                <a:latin typeface="Garamond"/>
                <a:cs typeface="Garamond"/>
              </a:rPr>
              <a:t> </a:t>
            </a:r>
            <a:r>
              <a:rPr sz="1000" dirty="0">
                <a:latin typeface="Garamond"/>
                <a:cs typeface="Garamond"/>
              </a:rPr>
              <a:t>you</a:t>
            </a:r>
            <a:r>
              <a:rPr sz="1000" spc="-20" dirty="0">
                <a:latin typeface="Garamond"/>
                <a:cs typeface="Garamond"/>
              </a:rPr>
              <a:t> are</a:t>
            </a:r>
            <a:r>
              <a:rPr sz="1000" spc="-25" dirty="0">
                <a:latin typeface="Garamond"/>
                <a:cs typeface="Garamond"/>
              </a:rPr>
              <a:t> </a:t>
            </a:r>
            <a:r>
              <a:rPr sz="1000" spc="-10" dirty="0">
                <a:latin typeface="Garamond"/>
                <a:cs typeface="Garamond"/>
              </a:rPr>
              <a:t>saying</a:t>
            </a:r>
            <a:r>
              <a:rPr sz="1000" spc="-20" dirty="0">
                <a:latin typeface="Garamond"/>
                <a:cs typeface="Garamond"/>
              </a:rPr>
              <a:t> </a:t>
            </a:r>
            <a:r>
              <a:rPr sz="1000" dirty="0">
                <a:latin typeface="Garamond"/>
                <a:cs typeface="Garamond"/>
              </a:rPr>
              <a:t>nothing</a:t>
            </a:r>
            <a:r>
              <a:rPr sz="1000" spc="-25" dirty="0">
                <a:latin typeface="Garamond"/>
                <a:cs typeface="Garamond"/>
              </a:rPr>
              <a:t> </a:t>
            </a:r>
            <a:r>
              <a:rPr sz="1000" spc="-10" dirty="0">
                <a:latin typeface="Garamond"/>
                <a:cs typeface="Garamond"/>
              </a:rPr>
              <a:t>started</a:t>
            </a:r>
            <a:r>
              <a:rPr sz="1000" spc="-20" dirty="0">
                <a:latin typeface="Garamond"/>
                <a:cs typeface="Garamond"/>
              </a:rPr>
              <a:t> </a:t>
            </a:r>
            <a:r>
              <a:rPr sz="1000" dirty="0">
                <a:latin typeface="Garamond"/>
                <a:cs typeface="Garamond"/>
              </a:rPr>
              <a:t>until</a:t>
            </a:r>
            <a:r>
              <a:rPr sz="1000" spc="-20" dirty="0">
                <a:latin typeface="Garamond"/>
                <a:cs typeface="Garamond"/>
              </a:rPr>
              <a:t> </a:t>
            </a:r>
            <a:r>
              <a:rPr sz="1000" spc="-25" dirty="0">
                <a:latin typeface="Garamond"/>
                <a:cs typeface="Garamond"/>
              </a:rPr>
              <a:t>Nov </a:t>
            </a:r>
            <a:r>
              <a:rPr sz="1000" dirty="0">
                <a:latin typeface="Garamond"/>
                <a:cs typeface="Garamond"/>
              </a:rPr>
              <a:t>9,</a:t>
            </a:r>
            <a:r>
              <a:rPr sz="1000" spc="-25" dirty="0">
                <a:latin typeface="Garamond"/>
                <a:cs typeface="Garamond"/>
              </a:rPr>
              <a:t> </a:t>
            </a:r>
            <a:r>
              <a:rPr sz="1000" dirty="0">
                <a:latin typeface="Garamond"/>
                <a:cs typeface="Garamond"/>
              </a:rPr>
              <a:t>well</a:t>
            </a:r>
            <a:r>
              <a:rPr sz="1000" spc="-25" dirty="0">
                <a:latin typeface="Garamond"/>
                <a:cs typeface="Garamond"/>
              </a:rPr>
              <a:t> </a:t>
            </a:r>
            <a:r>
              <a:rPr sz="1000" spc="-10" dirty="0">
                <a:latin typeface="Garamond"/>
                <a:cs typeface="Garamond"/>
              </a:rPr>
              <a:t>after</a:t>
            </a:r>
            <a:r>
              <a:rPr sz="1000" spc="-25" dirty="0">
                <a:latin typeface="Garamond"/>
                <a:cs typeface="Garamond"/>
              </a:rPr>
              <a:t> </a:t>
            </a:r>
            <a:r>
              <a:rPr sz="1000" dirty="0">
                <a:latin typeface="Garamond"/>
                <a:cs typeface="Garamond"/>
              </a:rPr>
              <a:t>mediation.</a:t>
            </a:r>
            <a:r>
              <a:rPr sz="1000" spc="-20" dirty="0">
                <a:latin typeface="Garamond"/>
                <a:cs typeface="Garamond"/>
              </a:rPr>
              <a:t> </a:t>
            </a:r>
            <a:r>
              <a:rPr sz="1000" dirty="0">
                <a:latin typeface="Garamond"/>
                <a:cs typeface="Garamond"/>
              </a:rPr>
              <a:t>That’s</a:t>
            </a:r>
            <a:r>
              <a:rPr sz="1000" spc="-25" dirty="0">
                <a:latin typeface="Garamond"/>
                <a:cs typeface="Garamond"/>
              </a:rPr>
              <a:t> </a:t>
            </a:r>
            <a:r>
              <a:rPr sz="1000" dirty="0">
                <a:latin typeface="Garamond"/>
                <a:cs typeface="Garamond"/>
              </a:rPr>
              <a:t>fine,</a:t>
            </a:r>
            <a:r>
              <a:rPr sz="1000" spc="-25" dirty="0">
                <a:latin typeface="Garamond"/>
                <a:cs typeface="Garamond"/>
              </a:rPr>
              <a:t> </a:t>
            </a:r>
            <a:r>
              <a:rPr sz="1000" dirty="0">
                <a:latin typeface="Garamond"/>
                <a:cs typeface="Garamond"/>
              </a:rPr>
              <a:t>but</a:t>
            </a:r>
            <a:r>
              <a:rPr sz="1000" spc="-20" dirty="0">
                <a:latin typeface="Garamond"/>
                <a:cs typeface="Garamond"/>
              </a:rPr>
              <a:t> </a:t>
            </a:r>
            <a:r>
              <a:rPr sz="1000" dirty="0">
                <a:latin typeface="Garamond"/>
                <a:cs typeface="Garamond"/>
              </a:rPr>
              <a:t>if</a:t>
            </a:r>
            <a:r>
              <a:rPr sz="1000" spc="-25" dirty="0">
                <a:latin typeface="Garamond"/>
                <a:cs typeface="Garamond"/>
              </a:rPr>
              <a:t> </a:t>
            </a:r>
            <a:r>
              <a:rPr sz="1000" dirty="0">
                <a:latin typeface="Garamond"/>
                <a:cs typeface="Garamond"/>
              </a:rPr>
              <a:t>you</a:t>
            </a:r>
            <a:r>
              <a:rPr sz="1000" spc="-25" dirty="0">
                <a:latin typeface="Garamond"/>
                <a:cs typeface="Garamond"/>
              </a:rPr>
              <a:t> </a:t>
            </a:r>
            <a:r>
              <a:rPr sz="1000" spc="-20" dirty="0">
                <a:latin typeface="Garamond"/>
                <a:cs typeface="Garamond"/>
              </a:rPr>
              <a:t>believe</a:t>
            </a:r>
            <a:r>
              <a:rPr sz="1000" spc="-25" dirty="0">
                <a:latin typeface="Garamond"/>
                <a:cs typeface="Garamond"/>
              </a:rPr>
              <a:t> </a:t>
            </a:r>
            <a:r>
              <a:rPr sz="1000" dirty="0">
                <a:latin typeface="Garamond"/>
                <a:cs typeface="Garamond"/>
              </a:rPr>
              <a:t>the</a:t>
            </a:r>
            <a:r>
              <a:rPr sz="1000" spc="-20" dirty="0">
                <a:latin typeface="Garamond"/>
                <a:cs typeface="Garamond"/>
              </a:rPr>
              <a:t> </a:t>
            </a:r>
            <a:r>
              <a:rPr sz="1000" spc="-10" dirty="0">
                <a:latin typeface="Garamond"/>
                <a:cs typeface="Garamond"/>
              </a:rPr>
              <a:t>next</a:t>
            </a:r>
            <a:r>
              <a:rPr sz="1000" spc="-25" dirty="0">
                <a:latin typeface="Garamond"/>
                <a:cs typeface="Garamond"/>
              </a:rPr>
              <a:t> </a:t>
            </a:r>
            <a:r>
              <a:rPr sz="1000" dirty="0">
                <a:latin typeface="Garamond"/>
                <a:cs typeface="Garamond"/>
              </a:rPr>
              <a:t>Saturday</a:t>
            </a:r>
            <a:r>
              <a:rPr sz="1000" spc="-25" dirty="0">
                <a:latin typeface="Garamond"/>
                <a:cs typeface="Garamond"/>
              </a:rPr>
              <a:t> </a:t>
            </a:r>
            <a:r>
              <a:rPr sz="1000" spc="-20" dirty="0">
                <a:latin typeface="Garamond"/>
                <a:cs typeface="Garamond"/>
              </a:rPr>
              <a:t>was Nov</a:t>
            </a:r>
            <a:r>
              <a:rPr sz="1000" spc="-25" dirty="0">
                <a:latin typeface="Garamond"/>
                <a:cs typeface="Garamond"/>
              </a:rPr>
              <a:t> </a:t>
            </a:r>
            <a:r>
              <a:rPr sz="1000" dirty="0">
                <a:latin typeface="Garamond"/>
                <a:cs typeface="Garamond"/>
              </a:rPr>
              <a:t>9,</a:t>
            </a:r>
            <a:r>
              <a:rPr sz="1000" spc="-25" dirty="0">
                <a:latin typeface="Garamond"/>
                <a:cs typeface="Garamond"/>
              </a:rPr>
              <a:t> </a:t>
            </a:r>
            <a:r>
              <a:rPr sz="1000" dirty="0">
                <a:latin typeface="Garamond"/>
                <a:cs typeface="Garamond"/>
              </a:rPr>
              <a:t>then</a:t>
            </a:r>
            <a:r>
              <a:rPr sz="1000" spc="-25" dirty="0">
                <a:latin typeface="Garamond"/>
                <a:cs typeface="Garamond"/>
              </a:rPr>
              <a:t> </a:t>
            </a:r>
            <a:r>
              <a:rPr sz="1000" dirty="0">
                <a:latin typeface="Garamond"/>
                <a:cs typeface="Garamond"/>
              </a:rPr>
              <a:t>Monday,</a:t>
            </a:r>
            <a:r>
              <a:rPr sz="1000" spc="-20" dirty="0">
                <a:latin typeface="Garamond"/>
                <a:cs typeface="Garamond"/>
              </a:rPr>
              <a:t> Nov</a:t>
            </a:r>
            <a:r>
              <a:rPr sz="1000" spc="-25" dirty="0">
                <a:latin typeface="Garamond"/>
                <a:cs typeface="Garamond"/>
              </a:rPr>
              <a:t> </a:t>
            </a:r>
            <a:r>
              <a:rPr sz="1000" dirty="0">
                <a:latin typeface="Garamond"/>
                <a:cs typeface="Garamond"/>
              </a:rPr>
              <a:t>11,</a:t>
            </a:r>
            <a:r>
              <a:rPr sz="1000" spc="-25" dirty="0">
                <a:latin typeface="Garamond"/>
                <a:cs typeface="Garamond"/>
              </a:rPr>
              <a:t> </a:t>
            </a:r>
            <a:r>
              <a:rPr sz="1000" dirty="0">
                <a:latin typeface="Garamond"/>
                <a:cs typeface="Garamond"/>
              </a:rPr>
              <a:t>would</a:t>
            </a:r>
            <a:r>
              <a:rPr sz="1000" spc="-20" dirty="0">
                <a:latin typeface="Garamond"/>
                <a:cs typeface="Garamond"/>
              </a:rPr>
              <a:t> </a:t>
            </a:r>
            <a:r>
              <a:rPr sz="1000" spc="-25" dirty="0">
                <a:latin typeface="Garamond"/>
                <a:cs typeface="Garamond"/>
              </a:rPr>
              <a:t>have </a:t>
            </a:r>
            <a:r>
              <a:rPr sz="1000" spc="-10" dirty="0">
                <a:latin typeface="Garamond"/>
                <a:cs typeface="Garamond"/>
              </a:rPr>
              <a:t>been</a:t>
            </a:r>
            <a:r>
              <a:rPr sz="1000" spc="-25" dirty="0">
                <a:latin typeface="Garamond"/>
                <a:cs typeface="Garamond"/>
              </a:rPr>
              <a:t> </a:t>
            </a:r>
            <a:r>
              <a:rPr sz="1000" dirty="0">
                <a:latin typeface="Garamond"/>
                <a:cs typeface="Garamond"/>
              </a:rPr>
              <a:t>included</a:t>
            </a:r>
            <a:r>
              <a:rPr sz="1000" spc="-20" dirty="0">
                <a:latin typeface="Garamond"/>
                <a:cs typeface="Garamond"/>
              </a:rPr>
              <a:t> </a:t>
            </a:r>
            <a:r>
              <a:rPr sz="1000" dirty="0">
                <a:latin typeface="Garamond"/>
                <a:cs typeface="Garamond"/>
              </a:rPr>
              <a:t>under</a:t>
            </a:r>
            <a:r>
              <a:rPr sz="1000" spc="-25" dirty="0">
                <a:latin typeface="Garamond"/>
                <a:cs typeface="Garamond"/>
              </a:rPr>
              <a:t> the </a:t>
            </a:r>
            <a:r>
              <a:rPr sz="1000" dirty="0">
                <a:latin typeface="Garamond"/>
                <a:cs typeface="Garamond"/>
              </a:rPr>
              <a:t>mediation</a:t>
            </a:r>
            <a:r>
              <a:rPr sz="1000" spc="-35" dirty="0">
                <a:latin typeface="Garamond"/>
                <a:cs typeface="Garamond"/>
              </a:rPr>
              <a:t> </a:t>
            </a:r>
            <a:r>
              <a:rPr sz="1000" spc="-10" dirty="0">
                <a:latin typeface="Garamond"/>
                <a:cs typeface="Garamond"/>
              </a:rPr>
              <a:t>agreement.</a:t>
            </a:r>
            <a:r>
              <a:rPr sz="1000" spc="-35" dirty="0">
                <a:latin typeface="Garamond"/>
                <a:cs typeface="Garamond"/>
              </a:rPr>
              <a:t> </a:t>
            </a:r>
            <a:r>
              <a:rPr sz="1000" dirty="0">
                <a:latin typeface="Garamond"/>
                <a:cs typeface="Garamond"/>
              </a:rPr>
              <a:t>It</a:t>
            </a:r>
            <a:r>
              <a:rPr sz="1000" spc="-35" dirty="0">
                <a:latin typeface="Garamond"/>
                <a:cs typeface="Garamond"/>
              </a:rPr>
              <a:t> </a:t>
            </a:r>
            <a:r>
              <a:rPr sz="1000" dirty="0">
                <a:latin typeface="Garamond"/>
                <a:cs typeface="Garamond"/>
              </a:rPr>
              <a:t>cannot</a:t>
            </a:r>
            <a:r>
              <a:rPr sz="1000" spc="-35" dirty="0">
                <a:latin typeface="Garamond"/>
                <a:cs typeface="Garamond"/>
              </a:rPr>
              <a:t> </a:t>
            </a:r>
            <a:r>
              <a:rPr sz="1000" spc="-20" dirty="0">
                <a:latin typeface="Garamond"/>
                <a:cs typeface="Garamond"/>
              </a:rPr>
              <a:t>be</a:t>
            </a:r>
            <a:r>
              <a:rPr sz="1000" spc="-35" dirty="0">
                <a:latin typeface="Garamond"/>
                <a:cs typeface="Garamond"/>
              </a:rPr>
              <a:t> </a:t>
            </a:r>
            <a:r>
              <a:rPr sz="1000" dirty="0">
                <a:latin typeface="Garamond"/>
                <a:cs typeface="Garamond"/>
              </a:rPr>
              <a:t>both</a:t>
            </a:r>
            <a:r>
              <a:rPr sz="1000" spc="-30" dirty="0">
                <a:latin typeface="Garamond"/>
                <a:cs typeface="Garamond"/>
              </a:rPr>
              <a:t> </a:t>
            </a:r>
            <a:r>
              <a:rPr sz="1000" spc="-10" dirty="0">
                <a:latin typeface="Garamond"/>
                <a:cs typeface="Garamond"/>
              </a:rPr>
              <a:t>excluded</a:t>
            </a:r>
            <a:r>
              <a:rPr sz="1000" spc="-35" dirty="0">
                <a:latin typeface="Garamond"/>
                <a:cs typeface="Garamond"/>
              </a:rPr>
              <a:t> </a:t>
            </a:r>
            <a:r>
              <a:rPr sz="1000" dirty="0">
                <a:latin typeface="Garamond"/>
                <a:cs typeface="Garamond"/>
              </a:rPr>
              <a:t>and</a:t>
            </a:r>
            <a:r>
              <a:rPr sz="1000" spc="-35" dirty="0">
                <a:latin typeface="Garamond"/>
                <a:cs typeface="Garamond"/>
              </a:rPr>
              <a:t> </a:t>
            </a:r>
            <a:r>
              <a:rPr sz="1000" spc="-10" dirty="0">
                <a:latin typeface="Garamond"/>
                <a:cs typeface="Garamond"/>
              </a:rPr>
              <a:t>skipped,</a:t>
            </a:r>
            <a:r>
              <a:rPr sz="1000" spc="-35" dirty="0">
                <a:latin typeface="Garamond"/>
                <a:cs typeface="Garamond"/>
              </a:rPr>
              <a:t> </a:t>
            </a:r>
            <a:r>
              <a:rPr sz="1000" dirty="0">
                <a:latin typeface="Garamond"/>
                <a:cs typeface="Garamond"/>
              </a:rPr>
              <a:t>which</a:t>
            </a:r>
            <a:r>
              <a:rPr sz="1000" spc="-35" dirty="0">
                <a:latin typeface="Garamond"/>
                <a:cs typeface="Garamond"/>
              </a:rPr>
              <a:t> </a:t>
            </a:r>
            <a:r>
              <a:rPr sz="1000" spc="-20" dirty="0">
                <a:latin typeface="Garamond"/>
                <a:cs typeface="Garamond"/>
              </a:rPr>
              <a:t>means</a:t>
            </a:r>
            <a:r>
              <a:rPr sz="1000" spc="-35" dirty="0">
                <a:latin typeface="Garamond"/>
                <a:cs typeface="Garamond"/>
              </a:rPr>
              <a:t> </a:t>
            </a:r>
            <a:r>
              <a:rPr sz="1000" dirty="0">
                <a:latin typeface="Garamond"/>
                <a:cs typeface="Garamond"/>
              </a:rPr>
              <a:t>we</a:t>
            </a:r>
            <a:r>
              <a:rPr sz="1000" spc="-30" dirty="0">
                <a:latin typeface="Garamond"/>
                <a:cs typeface="Garamond"/>
              </a:rPr>
              <a:t> </a:t>
            </a:r>
            <a:r>
              <a:rPr sz="1000" dirty="0">
                <a:latin typeface="Garamond"/>
                <a:cs typeface="Garamond"/>
              </a:rPr>
              <a:t>would</a:t>
            </a:r>
            <a:r>
              <a:rPr sz="1000" spc="-35" dirty="0">
                <a:latin typeface="Garamond"/>
                <a:cs typeface="Garamond"/>
              </a:rPr>
              <a:t> </a:t>
            </a:r>
            <a:r>
              <a:rPr sz="1000" spc="-10" dirty="0">
                <a:latin typeface="Garamond"/>
                <a:cs typeface="Garamond"/>
              </a:rPr>
              <a:t>need</a:t>
            </a:r>
            <a:r>
              <a:rPr sz="1000" spc="-35" dirty="0">
                <a:latin typeface="Garamond"/>
                <a:cs typeface="Garamond"/>
              </a:rPr>
              <a:t> </a:t>
            </a:r>
            <a:r>
              <a:rPr sz="1000" spc="-20" dirty="0">
                <a:latin typeface="Garamond"/>
                <a:cs typeface="Garamond"/>
              </a:rPr>
              <a:t>a</a:t>
            </a:r>
            <a:r>
              <a:rPr sz="1000" spc="-35" dirty="0">
                <a:latin typeface="Garamond"/>
                <a:cs typeface="Garamond"/>
              </a:rPr>
              <a:t> </a:t>
            </a:r>
            <a:r>
              <a:rPr sz="1000" spc="-10" dirty="0">
                <a:latin typeface="Garamond"/>
                <a:cs typeface="Garamond"/>
              </a:rPr>
              <a:t>make-</a:t>
            </a:r>
            <a:r>
              <a:rPr sz="1000" dirty="0">
                <a:latin typeface="Garamond"/>
                <a:cs typeface="Garamond"/>
              </a:rPr>
              <a:t>up</a:t>
            </a:r>
            <a:r>
              <a:rPr sz="1000" spc="-35" dirty="0">
                <a:latin typeface="Garamond"/>
                <a:cs typeface="Garamond"/>
              </a:rPr>
              <a:t> </a:t>
            </a:r>
            <a:r>
              <a:rPr sz="1000" spc="-20" dirty="0">
                <a:latin typeface="Garamond"/>
                <a:cs typeface="Garamond"/>
              </a:rPr>
              <a:t>day.</a:t>
            </a:r>
            <a:endParaRPr sz="1000">
              <a:latin typeface="Garamond"/>
              <a:cs typeface="Garamond"/>
            </a:endParaRPr>
          </a:p>
          <a:p>
            <a:pPr>
              <a:lnSpc>
                <a:spcPct val="100000"/>
              </a:lnSpc>
              <a:spcBef>
                <a:spcPts val="180"/>
              </a:spcBef>
            </a:pPr>
            <a:endParaRPr sz="1000">
              <a:latin typeface="Garamond"/>
              <a:cs typeface="Garamond"/>
            </a:endParaRPr>
          </a:p>
          <a:p>
            <a:pPr marL="12700" marR="95885">
              <a:lnSpc>
                <a:spcPct val="108800"/>
              </a:lnSpc>
            </a:pPr>
            <a:r>
              <a:rPr sz="1000" spc="-25" dirty="0">
                <a:latin typeface="Garamond"/>
                <a:cs typeface="Garamond"/>
              </a:rPr>
              <a:t>You</a:t>
            </a:r>
            <a:r>
              <a:rPr sz="1000" spc="-30" dirty="0">
                <a:latin typeface="Garamond"/>
                <a:cs typeface="Garamond"/>
              </a:rPr>
              <a:t> </a:t>
            </a:r>
            <a:r>
              <a:rPr sz="1000" spc="-20" dirty="0">
                <a:latin typeface="Garamond"/>
                <a:cs typeface="Garamond"/>
              </a:rPr>
              <a:t>also</a:t>
            </a:r>
            <a:r>
              <a:rPr sz="1000" spc="-25" dirty="0">
                <a:latin typeface="Garamond"/>
                <a:cs typeface="Garamond"/>
              </a:rPr>
              <a:t> </a:t>
            </a:r>
            <a:r>
              <a:rPr sz="1000" spc="-10" dirty="0">
                <a:latin typeface="Garamond"/>
                <a:cs typeface="Garamond"/>
              </a:rPr>
              <a:t>said</a:t>
            </a:r>
            <a:r>
              <a:rPr sz="1000" spc="-25" dirty="0">
                <a:latin typeface="Garamond"/>
                <a:cs typeface="Garamond"/>
              </a:rPr>
              <a:t> </a:t>
            </a:r>
            <a:r>
              <a:rPr sz="1000" dirty="0">
                <a:latin typeface="Garamond"/>
                <a:cs typeface="Garamond"/>
              </a:rPr>
              <a:t>that</a:t>
            </a:r>
            <a:r>
              <a:rPr sz="1000" spc="-25" dirty="0">
                <a:latin typeface="Garamond"/>
                <a:cs typeface="Garamond"/>
              </a:rPr>
              <a:t> </a:t>
            </a:r>
            <a:r>
              <a:rPr sz="1000" dirty="0">
                <a:latin typeface="Garamond"/>
                <a:cs typeface="Garamond"/>
              </a:rPr>
              <a:t>you</a:t>
            </a:r>
            <a:r>
              <a:rPr sz="1000" spc="-30" dirty="0">
                <a:latin typeface="Garamond"/>
                <a:cs typeface="Garamond"/>
              </a:rPr>
              <a:t> </a:t>
            </a:r>
            <a:r>
              <a:rPr sz="1000" spc="-10" dirty="0">
                <a:latin typeface="Garamond"/>
                <a:cs typeface="Garamond"/>
              </a:rPr>
              <a:t>confirmed</a:t>
            </a:r>
            <a:r>
              <a:rPr sz="1000" spc="-25" dirty="0">
                <a:latin typeface="Garamond"/>
                <a:cs typeface="Garamond"/>
              </a:rPr>
              <a:t> </a:t>
            </a:r>
            <a:r>
              <a:rPr sz="1000" spc="-20" dirty="0">
                <a:latin typeface="Garamond"/>
                <a:cs typeface="Garamond"/>
              </a:rPr>
              <a:t>Nov</a:t>
            </a:r>
            <a:r>
              <a:rPr sz="1000" spc="-25" dirty="0">
                <a:latin typeface="Garamond"/>
                <a:cs typeface="Garamond"/>
              </a:rPr>
              <a:t> </a:t>
            </a:r>
            <a:r>
              <a:rPr sz="1000" dirty="0">
                <a:latin typeface="Garamond"/>
                <a:cs typeface="Garamond"/>
              </a:rPr>
              <a:t>11</a:t>
            </a:r>
            <a:r>
              <a:rPr sz="1000" spc="-25" dirty="0">
                <a:latin typeface="Garamond"/>
                <a:cs typeface="Garamond"/>
              </a:rPr>
              <a:t> </a:t>
            </a:r>
            <a:r>
              <a:rPr sz="1000" spc="-30" dirty="0">
                <a:latin typeface="Garamond"/>
                <a:cs typeface="Garamond"/>
              </a:rPr>
              <a:t>as</a:t>
            </a:r>
            <a:r>
              <a:rPr sz="1000" spc="-25" dirty="0">
                <a:latin typeface="Garamond"/>
                <a:cs typeface="Garamond"/>
              </a:rPr>
              <a:t> </a:t>
            </a:r>
            <a:r>
              <a:rPr sz="1000" spc="-10" dirty="0">
                <a:latin typeface="Garamond"/>
                <a:cs typeface="Garamond"/>
              </a:rPr>
              <a:t>open</a:t>
            </a:r>
            <a:r>
              <a:rPr sz="1000" spc="-30" dirty="0">
                <a:latin typeface="Garamond"/>
                <a:cs typeface="Garamond"/>
              </a:rPr>
              <a:t> </a:t>
            </a:r>
            <a:r>
              <a:rPr sz="1000" dirty="0">
                <a:latin typeface="Garamond"/>
                <a:cs typeface="Garamond"/>
              </a:rPr>
              <a:t>on</a:t>
            </a:r>
            <a:r>
              <a:rPr sz="1000" spc="-25" dirty="0">
                <a:latin typeface="Garamond"/>
                <a:cs typeface="Garamond"/>
              </a:rPr>
              <a:t> </a:t>
            </a:r>
            <a:r>
              <a:rPr sz="1000" spc="-20" dirty="0">
                <a:latin typeface="Garamond"/>
                <a:cs typeface="Garamond"/>
              </a:rPr>
              <a:t>Nov</a:t>
            </a:r>
            <a:r>
              <a:rPr sz="1000" spc="-25" dirty="0">
                <a:latin typeface="Garamond"/>
                <a:cs typeface="Garamond"/>
              </a:rPr>
              <a:t> </a:t>
            </a:r>
            <a:r>
              <a:rPr sz="1000" dirty="0">
                <a:latin typeface="Garamond"/>
                <a:cs typeface="Garamond"/>
              </a:rPr>
              <a:t>9,</a:t>
            </a:r>
            <a:r>
              <a:rPr sz="1000" spc="-25" dirty="0">
                <a:latin typeface="Garamond"/>
                <a:cs typeface="Garamond"/>
              </a:rPr>
              <a:t> </a:t>
            </a:r>
            <a:r>
              <a:rPr sz="1000" dirty="0">
                <a:latin typeface="Garamond"/>
                <a:cs typeface="Garamond"/>
              </a:rPr>
              <a:t>but</a:t>
            </a:r>
            <a:r>
              <a:rPr sz="1000" spc="-25" dirty="0">
                <a:latin typeface="Garamond"/>
                <a:cs typeface="Garamond"/>
              </a:rPr>
              <a:t> </a:t>
            </a:r>
            <a:r>
              <a:rPr sz="1000" dirty="0">
                <a:latin typeface="Garamond"/>
                <a:cs typeface="Garamond"/>
              </a:rPr>
              <a:t>your</a:t>
            </a:r>
            <a:r>
              <a:rPr sz="1000" spc="-30" dirty="0">
                <a:latin typeface="Garamond"/>
                <a:cs typeface="Garamond"/>
              </a:rPr>
              <a:t> message</a:t>
            </a:r>
            <a:r>
              <a:rPr sz="1000" spc="-25" dirty="0">
                <a:latin typeface="Garamond"/>
                <a:cs typeface="Garamond"/>
              </a:rPr>
              <a:t> </a:t>
            </a:r>
            <a:r>
              <a:rPr sz="1000" spc="-10" dirty="0">
                <a:latin typeface="Garamond"/>
                <a:cs typeface="Garamond"/>
              </a:rPr>
              <a:t>said:</a:t>
            </a:r>
            <a:r>
              <a:rPr sz="1000" spc="-25" dirty="0">
                <a:latin typeface="Garamond"/>
                <a:cs typeface="Garamond"/>
              </a:rPr>
              <a:t> "He </a:t>
            </a:r>
            <a:r>
              <a:rPr sz="1000" spc="-10" dirty="0">
                <a:latin typeface="Garamond"/>
                <a:cs typeface="Garamond"/>
              </a:rPr>
              <a:t>can</a:t>
            </a:r>
            <a:r>
              <a:rPr sz="1000" spc="-25" dirty="0">
                <a:latin typeface="Garamond"/>
                <a:cs typeface="Garamond"/>
              </a:rPr>
              <a:t> </a:t>
            </a:r>
            <a:r>
              <a:rPr sz="1000" spc="-10" dirty="0">
                <a:latin typeface="Garamond"/>
                <a:cs typeface="Garamond"/>
              </a:rPr>
              <a:t>do</a:t>
            </a:r>
            <a:r>
              <a:rPr sz="1000" spc="-30"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late</a:t>
            </a:r>
            <a:r>
              <a:rPr sz="1000" spc="-25" dirty="0">
                <a:latin typeface="Garamond"/>
                <a:cs typeface="Garamond"/>
              </a:rPr>
              <a:t> </a:t>
            </a:r>
            <a:r>
              <a:rPr sz="1000" spc="-20" dirty="0">
                <a:latin typeface="Garamond"/>
                <a:cs typeface="Garamond"/>
              </a:rPr>
              <a:t>afternoon/evening</a:t>
            </a:r>
            <a:r>
              <a:rPr sz="1000" spc="-25" dirty="0">
                <a:latin typeface="Garamond"/>
                <a:cs typeface="Garamond"/>
              </a:rPr>
              <a:t> </a:t>
            </a:r>
            <a:r>
              <a:rPr sz="1000" dirty="0">
                <a:latin typeface="Garamond"/>
                <a:cs typeface="Garamond"/>
              </a:rPr>
              <a:t>that</a:t>
            </a:r>
            <a:r>
              <a:rPr sz="1000" spc="-25" dirty="0">
                <a:latin typeface="Garamond"/>
                <a:cs typeface="Garamond"/>
              </a:rPr>
              <a:t> </a:t>
            </a:r>
            <a:r>
              <a:rPr sz="1000" spc="-20" dirty="0">
                <a:latin typeface="Garamond"/>
                <a:cs typeface="Garamond"/>
              </a:rPr>
              <a:t>day."</a:t>
            </a:r>
            <a:r>
              <a:rPr sz="1000" spc="-30" dirty="0">
                <a:latin typeface="Garamond"/>
                <a:cs typeface="Garamond"/>
              </a:rPr>
              <a:t> </a:t>
            </a:r>
            <a:r>
              <a:rPr sz="1000" dirty="0">
                <a:latin typeface="Garamond"/>
                <a:cs typeface="Garamond"/>
              </a:rPr>
              <a:t>This</a:t>
            </a:r>
            <a:r>
              <a:rPr sz="1000" spc="-25" dirty="0">
                <a:latin typeface="Garamond"/>
                <a:cs typeface="Garamond"/>
              </a:rPr>
              <a:t> </a:t>
            </a:r>
            <a:r>
              <a:rPr sz="1000" spc="-10" dirty="0">
                <a:latin typeface="Garamond"/>
                <a:cs typeface="Garamond"/>
              </a:rPr>
              <a:t>statement </a:t>
            </a:r>
            <a:r>
              <a:rPr sz="1000" spc="-20" dirty="0">
                <a:latin typeface="Garamond"/>
                <a:cs typeface="Garamond"/>
              </a:rPr>
              <a:t>appears</a:t>
            </a:r>
            <a:r>
              <a:rPr sz="1000" spc="-30" dirty="0">
                <a:latin typeface="Garamond"/>
                <a:cs typeface="Garamond"/>
              </a:rPr>
              <a:t> </a:t>
            </a:r>
            <a:r>
              <a:rPr sz="1000" dirty="0">
                <a:latin typeface="Garamond"/>
                <a:cs typeface="Garamond"/>
              </a:rPr>
              <a:t>in</a:t>
            </a:r>
            <a:r>
              <a:rPr sz="1000" spc="-25" dirty="0">
                <a:latin typeface="Garamond"/>
                <a:cs typeface="Garamond"/>
              </a:rPr>
              <a:t> </a:t>
            </a:r>
            <a:r>
              <a:rPr sz="1000" dirty="0">
                <a:latin typeface="Garamond"/>
                <a:cs typeface="Garamond"/>
              </a:rPr>
              <a:t>the</a:t>
            </a:r>
            <a:r>
              <a:rPr sz="1000" spc="-25" dirty="0">
                <a:latin typeface="Garamond"/>
                <a:cs typeface="Garamond"/>
              </a:rPr>
              <a:t> </a:t>
            </a:r>
            <a:r>
              <a:rPr sz="1000" spc="-10" dirty="0">
                <a:latin typeface="Garamond"/>
                <a:cs typeface="Garamond"/>
              </a:rPr>
              <a:t>context</a:t>
            </a:r>
            <a:r>
              <a:rPr sz="1000" spc="-25" dirty="0">
                <a:latin typeface="Garamond"/>
                <a:cs typeface="Garamond"/>
              </a:rPr>
              <a:t> </a:t>
            </a:r>
            <a:r>
              <a:rPr sz="1000" spc="-20" dirty="0">
                <a:latin typeface="Garamond"/>
                <a:cs typeface="Garamond"/>
              </a:rPr>
              <a:t>of</a:t>
            </a:r>
            <a:r>
              <a:rPr sz="1000" spc="-25" dirty="0">
                <a:latin typeface="Garamond"/>
                <a:cs typeface="Garamond"/>
              </a:rPr>
              <a:t> </a:t>
            </a:r>
            <a:r>
              <a:rPr sz="1000" spc="-10" dirty="0">
                <a:latin typeface="Garamond"/>
                <a:cs typeface="Garamond"/>
              </a:rPr>
              <a:t>discussing</a:t>
            </a:r>
            <a:r>
              <a:rPr sz="1000" spc="-25" dirty="0">
                <a:latin typeface="Garamond"/>
                <a:cs typeface="Garamond"/>
              </a:rPr>
              <a:t> </a:t>
            </a:r>
            <a:r>
              <a:rPr sz="1000" dirty="0">
                <a:latin typeface="Garamond"/>
                <a:cs typeface="Garamond"/>
              </a:rPr>
              <a:t>future</a:t>
            </a:r>
            <a:r>
              <a:rPr sz="1000" spc="-25" dirty="0">
                <a:latin typeface="Garamond"/>
                <a:cs typeface="Garamond"/>
              </a:rPr>
              <a:t> </a:t>
            </a:r>
            <a:r>
              <a:rPr sz="1000" spc="-20" dirty="0">
                <a:latin typeface="Garamond"/>
                <a:cs typeface="Garamond"/>
              </a:rPr>
              <a:t>dates—Nov</a:t>
            </a:r>
            <a:r>
              <a:rPr sz="1000" spc="-30" dirty="0">
                <a:latin typeface="Garamond"/>
                <a:cs typeface="Garamond"/>
              </a:rPr>
              <a:t> </a:t>
            </a:r>
            <a:r>
              <a:rPr sz="1000" dirty="0">
                <a:latin typeface="Garamond"/>
                <a:cs typeface="Garamond"/>
              </a:rPr>
              <a:t>18</a:t>
            </a:r>
            <a:r>
              <a:rPr sz="1000" spc="-25" dirty="0">
                <a:latin typeface="Garamond"/>
                <a:cs typeface="Garamond"/>
              </a:rPr>
              <a:t> </a:t>
            </a:r>
            <a:r>
              <a:rPr sz="1000" dirty="0">
                <a:latin typeface="Garamond"/>
                <a:cs typeface="Garamond"/>
              </a:rPr>
              <a:t>and</a:t>
            </a:r>
            <a:r>
              <a:rPr sz="1000" spc="-25" dirty="0">
                <a:latin typeface="Garamond"/>
                <a:cs typeface="Garamond"/>
              </a:rPr>
              <a:t> </a:t>
            </a:r>
            <a:r>
              <a:rPr sz="1000" spc="-20" dirty="0">
                <a:latin typeface="Garamond"/>
                <a:cs typeface="Garamond"/>
              </a:rPr>
              <a:t>Nov</a:t>
            </a:r>
            <a:r>
              <a:rPr sz="1000" spc="-25" dirty="0">
                <a:latin typeface="Garamond"/>
                <a:cs typeface="Garamond"/>
              </a:rPr>
              <a:t> </a:t>
            </a:r>
            <a:r>
              <a:rPr sz="1000" dirty="0">
                <a:latin typeface="Garamond"/>
                <a:cs typeface="Garamond"/>
              </a:rPr>
              <a:t>23—with</a:t>
            </a:r>
            <a:r>
              <a:rPr sz="1000" spc="-25" dirty="0">
                <a:latin typeface="Garamond"/>
                <a:cs typeface="Garamond"/>
              </a:rPr>
              <a:t> </a:t>
            </a:r>
            <a:r>
              <a:rPr sz="1000" dirty="0">
                <a:latin typeface="Garamond"/>
                <a:cs typeface="Garamond"/>
              </a:rPr>
              <a:t>no</a:t>
            </a:r>
            <a:r>
              <a:rPr sz="1000" spc="-25" dirty="0">
                <a:latin typeface="Garamond"/>
                <a:cs typeface="Garamond"/>
              </a:rPr>
              <a:t> </a:t>
            </a:r>
            <a:r>
              <a:rPr sz="1000" spc="-10" dirty="0">
                <a:latin typeface="Garamond"/>
                <a:cs typeface="Garamond"/>
              </a:rPr>
              <a:t>clear</a:t>
            </a:r>
            <a:r>
              <a:rPr sz="1000" spc="-25" dirty="0">
                <a:latin typeface="Garamond"/>
                <a:cs typeface="Garamond"/>
              </a:rPr>
              <a:t> </a:t>
            </a:r>
            <a:r>
              <a:rPr sz="1000" spc="-20" dirty="0">
                <a:latin typeface="Garamond"/>
                <a:cs typeface="Garamond"/>
              </a:rPr>
              <a:t>reference</a:t>
            </a:r>
            <a:r>
              <a:rPr sz="1000" spc="-25" dirty="0">
                <a:latin typeface="Garamond"/>
                <a:cs typeface="Garamond"/>
              </a:rPr>
              <a:t> </a:t>
            </a:r>
            <a:r>
              <a:rPr sz="1000" dirty="0">
                <a:latin typeface="Garamond"/>
                <a:cs typeface="Garamond"/>
              </a:rPr>
              <a:t>to</a:t>
            </a:r>
            <a:r>
              <a:rPr sz="1000" spc="-30" dirty="0">
                <a:latin typeface="Garamond"/>
                <a:cs typeface="Garamond"/>
              </a:rPr>
              <a:t> </a:t>
            </a:r>
            <a:r>
              <a:rPr sz="1000" spc="-20" dirty="0">
                <a:latin typeface="Garamond"/>
                <a:cs typeface="Garamond"/>
              </a:rPr>
              <a:t>Nov</a:t>
            </a:r>
            <a:r>
              <a:rPr sz="1000" spc="-25" dirty="0">
                <a:latin typeface="Garamond"/>
                <a:cs typeface="Garamond"/>
              </a:rPr>
              <a:t> 11.</a:t>
            </a:r>
            <a:endParaRPr sz="1000">
              <a:latin typeface="Garamond"/>
              <a:cs typeface="Garamond"/>
            </a:endParaRPr>
          </a:p>
          <a:p>
            <a:pPr>
              <a:lnSpc>
                <a:spcPct val="100000"/>
              </a:lnSpc>
              <a:spcBef>
                <a:spcPts val="175"/>
              </a:spcBef>
            </a:pPr>
            <a:endParaRPr sz="1000">
              <a:latin typeface="Garamond"/>
              <a:cs typeface="Garamond"/>
            </a:endParaRPr>
          </a:p>
          <a:p>
            <a:pPr marL="12700" marR="116205">
              <a:lnSpc>
                <a:spcPct val="108800"/>
              </a:lnSpc>
              <a:spcBef>
                <a:spcPts val="5"/>
              </a:spcBef>
            </a:pPr>
            <a:r>
              <a:rPr sz="1000" spc="-20" dirty="0">
                <a:latin typeface="Garamond"/>
                <a:cs typeface="Garamond"/>
              </a:rPr>
              <a:t>Perhaps</a:t>
            </a:r>
            <a:r>
              <a:rPr sz="1000" spc="-25" dirty="0">
                <a:latin typeface="Garamond"/>
                <a:cs typeface="Garamond"/>
              </a:rPr>
              <a:t> </a:t>
            </a:r>
            <a:r>
              <a:rPr sz="1000" dirty="0">
                <a:latin typeface="Garamond"/>
                <a:cs typeface="Garamond"/>
              </a:rPr>
              <a:t>it</a:t>
            </a:r>
            <a:r>
              <a:rPr sz="1000" spc="-25" dirty="0">
                <a:latin typeface="Garamond"/>
                <a:cs typeface="Garamond"/>
              </a:rPr>
              <a:t> </a:t>
            </a:r>
            <a:r>
              <a:rPr sz="1000" spc="-20" dirty="0">
                <a:latin typeface="Garamond"/>
                <a:cs typeface="Garamond"/>
              </a:rPr>
              <a:t>was</a:t>
            </a:r>
            <a:r>
              <a:rPr sz="1000" spc="-25" dirty="0">
                <a:latin typeface="Garamond"/>
                <a:cs typeface="Garamond"/>
              </a:rPr>
              <a:t> </a:t>
            </a:r>
            <a:r>
              <a:rPr sz="1000" spc="-10" dirty="0">
                <a:latin typeface="Garamond"/>
                <a:cs typeface="Garamond"/>
              </a:rPr>
              <a:t>inferred,</a:t>
            </a:r>
            <a:r>
              <a:rPr sz="1000" spc="-25" dirty="0">
                <a:latin typeface="Garamond"/>
                <a:cs typeface="Garamond"/>
              </a:rPr>
              <a:t> </a:t>
            </a:r>
            <a:r>
              <a:rPr sz="1000" dirty="0">
                <a:latin typeface="Garamond"/>
                <a:cs typeface="Garamond"/>
              </a:rPr>
              <a:t>but</a:t>
            </a:r>
            <a:r>
              <a:rPr sz="1000" spc="-25" dirty="0">
                <a:latin typeface="Garamond"/>
                <a:cs typeface="Garamond"/>
              </a:rPr>
              <a:t> </a:t>
            </a:r>
            <a:r>
              <a:rPr sz="1000" dirty="0">
                <a:latin typeface="Garamond"/>
                <a:cs typeface="Garamond"/>
              </a:rPr>
              <a:t>when</a:t>
            </a:r>
            <a:r>
              <a:rPr sz="1000" spc="-25" dirty="0">
                <a:latin typeface="Garamond"/>
                <a:cs typeface="Garamond"/>
              </a:rPr>
              <a:t> </a:t>
            </a:r>
            <a:r>
              <a:rPr sz="1000" dirty="0">
                <a:latin typeface="Garamond"/>
                <a:cs typeface="Garamond"/>
              </a:rPr>
              <a:t>I</a:t>
            </a:r>
            <a:r>
              <a:rPr sz="1000" spc="-25" dirty="0">
                <a:latin typeface="Garamond"/>
                <a:cs typeface="Garamond"/>
              </a:rPr>
              <a:t> </a:t>
            </a:r>
            <a:r>
              <a:rPr sz="1000" spc="-10" dirty="0">
                <a:latin typeface="Garamond"/>
                <a:cs typeface="Garamond"/>
              </a:rPr>
              <a:t>said,</a:t>
            </a:r>
            <a:r>
              <a:rPr sz="1000" spc="-25" dirty="0">
                <a:latin typeface="Garamond"/>
                <a:cs typeface="Garamond"/>
              </a:rPr>
              <a:t> </a:t>
            </a:r>
            <a:r>
              <a:rPr sz="1000" spc="-50" dirty="0">
                <a:latin typeface="Garamond"/>
                <a:cs typeface="Garamond"/>
              </a:rPr>
              <a:t>"I</a:t>
            </a:r>
            <a:r>
              <a:rPr sz="1000" spc="-25" dirty="0">
                <a:latin typeface="Garamond"/>
                <a:cs typeface="Garamond"/>
              </a:rPr>
              <a:t> </a:t>
            </a:r>
            <a:r>
              <a:rPr sz="1000" dirty="0">
                <a:latin typeface="Garamond"/>
                <a:cs typeface="Garamond"/>
              </a:rPr>
              <a:t>couldn’t</a:t>
            </a:r>
            <a:r>
              <a:rPr sz="1000" spc="-25" dirty="0">
                <a:latin typeface="Garamond"/>
                <a:cs typeface="Garamond"/>
              </a:rPr>
              <a:t> </a:t>
            </a:r>
            <a:r>
              <a:rPr sz="1000" spc="-35" dirty="0">
                <a:latin typeface="Garamond"/>
                <a:cs typeface="Garamond"/>
              </a:rPr>
              <a:t>see</a:t>
            </a:r>
            <a:r>
              <a:rPr sz="1000" spc="-25" dirty="0">
                <a:latin typeface="Garamond"/>
                <a:cs typeface="Garamond"/>
              </a:rPr>
              <a:t> </a:t>
            </a:r>
            <a:r>
              <a:rPr sz="1000" dirty="0">
                <a:latin typeface="Garamond"/>
                <a:cs typeface="Garamond"/>
              </a:rPr>
              <a:t>Adrian</a:t>
            </a:r>
            <a:r>
              <a:rPr sz="1000" spc="-25" dirty="0">
                <a:latin typeface="Garamond"/>
                <a:cs typeface="Garamond"/>
              </a:rPr>
              <a:t> </a:t>
            </a:r>
            <a:r>
              <a:rPr sz="1000" dirty="0">
                <a:latin typeface="Garamond"/>
                <a:cs typeface="Garamond"/>
              </a:rPr>
              <a:t>on</a:t>
            </a:r>
            <a:r>
              <a:rPr sz="1000" spc="-25"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holiday</a:t>
            </a:r>
            <a:r>
              <a:rPr sz="1000" spc="-25" dirty="0">
                <a:latin typeface="Garamond"/>
                <a:cs typeface="Garamond"/>
              </a:rPr>
              <a:t> </a:t>
            </a:r>
            <a:r>
              <a:rPr sz="1000" dirty="0">
                <a:latin typeface="Garamond"/>
                <a:cs typeface="Garamond"/>
              </a:rPr>
              <a:t>and</a:t>
            </a:r>
            <a:r>
              <a:rPr sz="1000" spc="-25" dirty="0">
                <a:latin typeface="Garamond"/>
                <a:cs typeface="Garamond"/>
              </a:rPr>
              <a:t> </a:t>
            </a:r>
            <a:r>
              <a:rPr sz="1000" dirty="0">
                <a:latin typeface="Garamond"/>
                <a:cs typeface="Garamond"/>
              </a:rPr>
              <a:t>that</a:t>
            </a:r>
            <a:r>
              <a:rPr sz="1000" spc="-25" dirty="0">
                <a:latin typeface="Garamond"/>
                <a:cs typeface="Garamond"/>
              </a:rPr>
              <a:t> </a:t>
            </a:r>
            <a:r>
              <a:rPr sz="1000" dirty="0">
                <a:latin typeface="Garamond"/>
                <a:cs typeface="Garamond"/>
              </a:rPr>
              <a:t>only</a:t>
            </a:r>
            <a:r>
              <a:rPr sz="1000" spc="-25" dirty="0">
                <a:latin typeface="Garamond"/>
                <a:cs typeface="Garamond"/>
              </a:rPr>
              <a:t> </a:t>
            </a:r>
            <a:r>
              <a:rPr sz="1000" spc="-30" dirty="0">
                <a:latin typeface="Garamond"/>
                <a:cs typeface="Garamond"/>
              </a:rPr>
              <a:t>leaves</a:t>
            </a:r>
            <a:r>
              <a:rPr sz="1000" spc="-25" dirty="0">
                <a:latin typeface="Garamond"/>
                <a:cs typeface="Garamond"/>
              </a:rPr>
              <a:t> </a:t>
            </a:r>
            <a:r>
              <a:rPr sz="1000" dirty="0">
                <a:latin typeface="Garamond"/>
                <a:cs typeface="Garamond"/>
              </a:rPr>
              <a:t>two</a:t>
            </a:r>
            <a:r>
              <a:rPr sz="1000" spc="-25" dirty="0">
                <a:latin typeface="Garamond"/>
                <a:cs typeface="Garamond"/>
              </a:rPr>
              <a:t> </a:t>
            </a:r>
            <a:r>
              <a:rPr sz="1000" dirty="0">
                <a:latin typeface="Garamond"/>
                <a:cs typeface="Garamond"/>
              </a:rPr>
              <a:t>Mondays</a:t>
            </a:r>
            <a:r>
              <a:rPr sz="1000" spc="-25" dirty="0">
                <a:latin typeface="Garamond"/>
                <a:cs typeface="Garamond"/>
              </a:rPr>
              <a:t> </a:t>
            </a:r>
            <a:r>
              <a:rPr sz="1000" spc="-50" dirty="0">
                <a:latin typeface="Garamond"/>
                <a:cs typeface="Garamond"/>
              </a:rPr>
              <a:t>-</a:t>
            </a:r>
            <a:r>
              <a:rPr sz="1000" spc="-25" dirty="0">
                <a:latin typeface="Garamond"/>
                <a:cs typeface="Garamond"/>
              </a:rPr>
              <a:t> </a:t>
            </a:r>
            <a:r>
              <a:rPr sz="1000" dirty="0">
                <a:latin typeface="Garamond"/>
                <a:cs typeface="Garamond"/>
              </a:rPr>
              <a:t>18</a:t>
            </a:r>
            <a:r>
              <a:rPr sz="1000" spc="-25" dirty="0">
                <a:latin typeface="Garamond"/>
                <a:cs typeface="Garamond"/>
              </a:rPr>
              <a:t> </a:t>
            </a:r>
            <a:r>
              <a:rPr sz="1000" dirty="0">
                <a:latin typeface="Garamond"/>
                <a:cs typeface="Garamond"/>
              </a:rPr>
              <a:t>&amp;</a:t>
            </a:r>
            <a:r>
              <a:rPr sz="1000" spc="-25" dirty="0">
                <a:latin typeface="Garamond"/>
                <a:cs typeface="Garamond"/>
              </a:rPr>
              <a:t> </a:t>
            </a:r>
            <a:r>
              <a:rPr sz="1000" dirty="0">
                <a:latin typeface="Garamond"/>
                <a:cs typeface="Garamond"/>
              </a:rPr>
              <a:t>25,</a:t>
            </a:r>
            <a:r>
              <a:rPr sz="1000" spc="-25" dirty="0">
                <a:latin typeface="Garamond"/>
                <a:cs typeface="Garamond"/>
              </a:rPr>
              <a:t> </a:t>
            </a:r>
            <a:r>
              <a:rPr sz="1000" spc="-10" dirty="0">
                <a:latin typeface="Garamond"/>
                <a:cs typeface="Garamond"/>
              </a:rPr>
              <a:t>right?"</a:t>
            </a:r>
            <a:r>
              <a:rPr sz="1000" spc="-25" dirty="0">
                <a:latin typeface="Garamond"/>
                <a:cs typeface="Garamond"/>
              </a:rPr>
              <a:t> </a:t>
            </a:r>
            <a:r>
              <a:rPr sz="1000" dirty="0">
                <a:latin typeface="Garamond"/>
                <a:cs typeface="Garamond"/>
              </a:rPr>
              <a:t>you</a:t>
            </a:r>
            <a:r>
              <a:rPr sz="1000" spc="-25" dirty="0">
                <a:latin typeface="Garamond"/>
                <a:cs typeface="Garamond"/>
              </a:rPr>
              <a:t> chose </a:t>
            </a:r>
            <a:r>
              <a:rPr sz="1000" dirty="0">
                <a:latin typeface="Garamond"/>
                <a:cs typeface="Garamond"/>
              </a:rPr>
              <a:t>not</a:t>
            </a:r>
            <a:r>
              <a:rPr sz="1000" spc="-25" dirty="0">
                <a:latin typeface="Garamond"/>
                <a:cs typeface="Garamond"/>
              </a:rPr>
              <a:t> to </a:t>
            </a:r>
            <a:r>
              <a:rPr sz="1000" dirty="0">
                <a:latin typeface="Garamond"/>
                <a:cs typeface="Garamond"/>
              </a:rPr>
              <a:t>clarify</a:t>
            </a:r>
            <a:r>
              <a:rPr sz="1000" spc="-30" dirty="0">
                <a:latin typeface="Garamond"/>
                <a:cs typeface="Garamond"/>
              </a:rPr>
              <a:t> </a:t>
            </a:r>
            <a:r>
              <a:rPr sz="1000" dirty="0">
                <a:latin typeface="Garamond"/>
                <a:cs typeface="Garamond"/>
              </a:rPr>
              <a:t>that</a:t>
            </a:r>
            <a:r>
              <a:rPr sz="1000" spc="-25" dirty="0">
                <a:latin typeface="Garamond"/>
                <a:cs typeface="Garamond"/>
              </a:rPr>
              <a:t> </a:t>
            </a:r>
            <a:r>
              <a:rPr sz="1000" spc="-20" dirty="0">
                <a:latin typeface="Garamond"/>
                <a:cs typeface="Garamond"/>
              </a:rPr>
              <a:t>Nov</a:t>
            </a:r>
            <a:r>
              <a:rPr sz="1000" spc="-25" dirty="0">
                <a:latin typeface="Garamond"/>
                <a:cs typeface="Garamond"/>
              </a:rPr>
              <a:t> </a:t>
            </a:r>
            <a:r>
              <a:rPr sz="1000" dirty="0">
                <a:latin typeface="Garamond"/>
                <a:cs typeface="Garamond"/>
              </a:rPr>
              <a:t>11</a:t>
            </a:r>
            <a:r>
              <a:rPr sz="1000" spc="-25" dirty="0">
                <a:latin typeface="Garamond"/>
                <a:cs typeface="Garamond"/>
              </a:rPr>
              <a:t> </a:t>
            </a:r>
            <a:r>
              <a:rPr sz="1000" spc="-20" dirty="0">
                <a:latin typeface="Garamond"/>
                <a:cs typeface="Garamond"/>
              </a:rPr>
              <a:t>was</a:t>
            </a:r>
            <a:r>
              <a:rPr sz="1000" spc="-25" dirty="0">
                <a:latin typeface="Garamond"/>
                <a:cs typeface="Garamond"/>
              </a:rPr>
              <a:t> </a:t>
            </a:r>
            <a:r>
              <a:rPr sz="1000" dirty="0">
                <a:latin typeface="Garamond"/>
                <a:cs typeface="Garamond"/>
              </a:rPr>
              <a:t>an</a:t>
            </a:r>
            <a:r>
              <a:rPr sz="1000" spc="-30" dirty="0">
                <a:latin typeface="Garamond"/>
                <a:cs typeface="Garamond"/>
              </a:rPr>
              <a:t> </a:t>
            </a:r>
            <a:r>
              <a:rPr sz="1000" dirty="0">
                <a:latin typeface="Garamond"/>
                <a:cs typeface="Garamond"/>
              </a:rPr>
              <a:t>option</a:t>
            </a:r>
            <a:r>
              <a:rPr sz="1000" spc="-25" dirty="0">
                <a:latin typeface="Garamond"/>
                <a:cs typeface="Garamond"/>
              </a:rPr>
              <a:t> </a:t>
            </a:r>
            <a:r>
              <a:rPr sz="1000" dirty="0">
                <a:latin typeface="Garamond"/>
                <a:cs typeface="Garamond"/>
              </a:rPr>
              <a:t>until</a:t>
            </a:r>
            <a:r>
              <a:rPr sz="1000" spc="-25" dirty="0">
                <a:latin typeface="Garamond"/>
                <a:cs typeface="Garamond"/>
              </a:rPr>
              <a:t> </a:t>
            </a:r>
            <a:r>
              <a:rPr sz="1000" dirty="0">
                <a:latin typeface="Garamond"/>
                <a:cs typeface="Garamond"/>
              </a:rPr>
              <a:t>today—well</a:t>
            </a:r>
            <a:r>
              <a:rPr sz="1000" spc="-25" dirty="0">
                <a:latin typeface="Garamond"/>
                <a:cs typeface="Garamond"/>
              </a:rPr>
              <a:t> </a:t>
            </a:r>
            <a:r>
              <a:rPr sz="1000" spc="-10" dirty="0">
                <a:latin typeface="Garamond"/>
                <a:cs typeface="Garamond"/>
              </a:rPr>
              <a:t>after</a:t>
            </a:r>
            <a:r>
              <a:rPr sz="1000" spc="-25"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fact.</a:t>
            </a:r>
            <a:r>
              <a:rPr sz="1000" spc="-30" dirty="0">
                <a:latin typeface="Garamond"/>
                <a:cs typeface="Garamond"/>
              </a:rPr>
              <a:t> </a:t>
            </a:r>
            <a:r>
              <a:rPr sz="1000" dirty="0">
                <a:latin typeface="Garamond"/>
                <a:cs typeface="Garamond"/>
              </a:rPr>
              <a:t>We</a:t>
            </a:r>
            <a:r>
              <a:rPr sz="1000" spc="-25" dirty="0">
                <a:latin typeface="Garamond"/>
                <a:cs typeface="Garamond"/>
              </a:rPr>
              <a:t> </a:t>
            </a:r>
            <a:r>
              <a:rPr sz="1000" spc="-20" dirty="0">
                <a:latin typeface="Garamond"/>
                <a:cs typeface="Garamond"/>
              </a:rPr>
              <a:t>missed</a:t>
            </a:r>
            <a:r>
              <a:rPr sz="1000" spc="-25" dirty="0">
                <a:latin typeface="Garamond"/>
                <a:cs typeface="Garamond"/>
              </a:rPr>
              <a:t> </a:t>
            </a:r>
            <a:r>
              <a:rPr sz="1000" dirty="0">
                <a:latin typeface="Garamond"/>
                <a:cs typeface="Garamond"/>
              </a:rPr>
              <a:t>an</a:t>
            </a:r>
            <a:r>
              <a:rPr sz="1000" spc="-25" dirty="0">
                <a:latin typeface="Garamond"/>
                <a:cs typeface="Garamond"/>
              </a:rPr>
              <a:t> </a:t>
            </a:r>
            <a:r>
              <a:rPr sz="1000" dirty="0">
                <a:latin typeface="Garamond"/>
                <a:cs typeface="Garamond"/>
              </a:rPr>
              <a:t>opportunity</a:t>
            </a:r>
            <a:r>
              <a:rPr sz="1000" spc="-25" dirty="0">
                <a:latin typeface="Garamond"/>
                <a:cs typeface="Garamond"/>
              </a:rPr>
              <a:t> </a:t>
            </a:r>
            <a:r>
              <a:rPr sz="1000" dirty="0">
                <a:latin typeface="Garamond"/>
                <a:cs typeface="Garamond"/>
              </a:rPr>
              <a:t>it</a:t>
            </a:r>
            <a:r>
              <a:rPr sz="1000" spc="-25" dirty="0">
                <a:latin typeface="Garamond"/>
                <a:cs typeface="Garamond"/>
              </a:rPr>
              <a:t> </a:t>
            </a:r>
            <a:r>
              <a:rPr sz="1000" spc="-10" dirty="0">
                <a:latin typeface="Garamond"/>
                <a:cs typeface="Garamond"/>
              </a:rPr>
              <a:t>seems.</a:t>
            </a:r>
            <a:endParaRPr sz="1000">
              <a:latin typeface="Garamond"/>
              <a:cs typeface="Garamond"/>
            </a:endParaRPr>
          </a:p>
          <a:p>
            <a:pPr>
              <a:lnSpc>
                <a:spcPct val="100000"/>
              </a:lnSpc>
              <a:spcBef>
                <a:spcPts val="175"/>
              </a:spcBef>
            </a:pPr>
            <a:endParaRPr sz="1000">
              <a:latin typeface="Garamond"/>
              <a:cs typeface="Garamond"/>
            </a:endParaRPr>
          </a:p>
          <a:p>
            <a:pPr marL="12700" marR="156845">
              <a:lnSpc>
                <a:spcPct val="108800"/>
              </a:lnSpc>
            </a:pPr>
            <a:r>
              <a:rPr sz="1000" dirty="0">
                <a:latin typeface="Garamond"/>
                <a:cs typeface="Garamond"/>
              </a:rPr>
              <a:t>Rather</a:t>
            </a:r>
            <a:r>
              <a:rPr sz="1000" spc="-35" dirty="0">
                <a:latin typeface="Garamond"/>
                <a:cs typeface="Garamond"/>
              </a:rPr>
              <a:t> </a:t>
            </a:r>
            <a:r>
              <a:rPr sz="1000" dirty="0">
                <a:latin typeface="Garamond"/>
                <a:cs typeface="Garamond"/>
              </a:rPr>
              <a:t>than</a:t>
            </a:r>
            <a:r>
              <a:rPr sz="1000" spc="-30" dirty="0">
                <a:latin typeface="Garamond"/>
                <a:cs typeface="Garamond"/>
              </a:rPr>
              <a:t> </a:t>
            </a:r>
            <a:r>
              <a:rPr sz="1000" dirty="0">
                <a:latin typeface="Garamond"/>
                <a:cs typeface="Garamond"/>
              </a:rPr>
              <a:t>debating</a:t>
            </a:r>
            <a:r>
              <a:rPr sz="1000" spc="-35" dirty="0">
                <a:latin typeface="Garamond"/>
                <a:cs typeface="Garamond"/>
              </a:rPr>
              <a:t> </a:t>
            </a:r>
            <a:r>
              <a:rPr sz="1000" dirty="0">
                <a:latin typeface="Garamond"/>
                <a:cs typeface="Garamond"/>
              </a:rPr>
              <a:t>the</a:t>
            </a:r>
            <a:r>
              <a:rPr sz="1000" spc="-30" dirty="0">
                <a:latin typeface="Garamond"/>
                <a:cs typeface="Garamond"/>
              </a:rPr>
              <a:t> </a:t>
            </a:r>
            <a:r>
              <a:rPr sz="1000" spc="-20" dirty="0">
                <a:latin typeface="Garamond"/>
                <a:cs typeface="Garamond"/>
              </a:rPr>
              <a:t>specifics</a:t>
            </a:r>
            <a:r>
              <a:rPr sz="1000" spc="-35" dirty="0">
                <a:latin typeface="Garamond"/>
                <a:cs typeface="Garamond"/>
              </a:rPr>
              <a:t> </a:t>
            </a:r>
            <a:r>
              <a:rPr sz="1000" spc="-20" dirty="0">
                <a:latin typeface="Garamond"/>
                <a:cs typeface="Garamond"/>
              </a:rPr>
              <a:t>of</a:t>
            </a:r>
            <a:r>
              <a:rPr sz="1000" spc="-30" dirty="0">
                <a:latin typeface="Garamond"/>
                <a:cs typeface="Garamond"/>
              </a:rPr>
              <a:t> </a:t>
            </a:r>
            <a:r>
              <a:rPr sz="1000" spc="-10" dirty="0">
                <a:latin typeface="Garamond"/>
                <a:cs typeface="Garamond"/>
              </a:rPr>
              <a:t>past</a:t>
            </a:r>
            <a:r>
              <a:rPr sz="1000" spc="-35" dirty="0">
                <a:latin typeface="Garamond"/>
                <a:cs typeface="Garamond"/>
              </a:rPr>
              <a:t> </a:t>
            </a:r>
            <a:r>
              <a:rPr sz="1000" spc="-25" dirty="0">
                <a:latin typeface="Garamond"/>
                <a:cs typeface="Garamond"/>
              </a:rPr>
              <a:t>messages,</a:t>
            </a:r>
            <a:r>
              <a:rPr sz="1000" spc="-30" dirty="0">
                <a:latin typeface="Garamond"/>
                <a:cs typeface="Garamond"/>
              </a:rPr>
              <a:t> </a:t>
            </a:r>
            <a:r>
              <a:rPr sz="1000" spc="-10" dirty="0">
                <a:latin typeface="Garamond"/>
                <a:cs typeface="Garamond"/>
              </a:rPr>
              <a:t>can</a:t>
            </a:r>
            <a:r>
              <a:rPr sz="1000" spc="-30" dirty="0">
                <a:latin typeface="Garamond"/>
                <a:cs typeface="Garamond"/>
              </a:rPr>
              <a:t> </a:t>
            </a:r>
            <a:r>
              <a:rPr sz="1000" dirty="0">
                <a:latin typeface="Garamond"/>
                <a:cs typeface="Garamond"/>
              </a:rPr>
              <a:t>we</a:t>
            </a:r>
            <a:r>
              <a:rPr sz="1000" spc="-35" dirty="0">
                <a:latin typeface="Garamond"/>
                <a:cs typeface="Garamond"/>
              </a:rPr>
              <a:t> </a:t>
            </a:r>
            <a:r>
              <a:rPr sz="1000" spc="-20" dirty="0">
                <a:latin typeface="Garamond"/>
                <a:cs typeface="Garamond"/>
              </a:rPr>
              <a:t>agree</a:t>
            </a:r>
            <a:r>
              <a:rPr sz="1000" spc="-30" dirty="0">
                <a:latin typeface="Garamond"/>
                <a:cs typeface="Garamond"/>
              </a:rPr>
              <a:t> </a:t>
            </a:r>
            <a:r>
              <a:rPr sz="1000" dirty="0">
                <a:latin typeface="Garamond"/>
                <a:cs typeface="Garamond"/>
              </a:rPr>
              <a:t>to</a:t>
            </a:r>
            <a:r>
              <a:rPr sz="1000" spc="-35" dirty="0">
                <a:latin typeface="Garamond"/>
                <a:cs typeface="Garamond"/>
              </a:rPr>
              <a:t> </a:t>
            </a:r>
            <a:r>
              <a:rPr sz="1000" dirty="0">
                <a:latin typeface="Garamond"/>
                <a:cs typeface="Garamond"/>
              </a:rPr>
              <a:t>align</a:t>
            </a:r>
            <a:r>
              <a:rPr sz="1000" spc="-30"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the</a:t>
            </a:r>
            <a:r>
              <a:rPr sz="1000" spc="-30" dirty="0">
                <a:latin typeface="Garamond"/>
                <a:cs typeface="Garamond"/>
              </a:rPr>
              <a:t> </a:t>
            </a:r>
            <a:r>
              <a:rPr sz="1000" dirty="0">
                <a:latin typeface="Garamond"/>
                <a:cs typeface="Garamond"/>
              </a:rPr>
              <a:t>mediation</a:t>
            </a:r>
            <a:r>
              <a:rPr sz="1000" spc="-35" dirty="0">
                <a:latin typeface="Garamond"/>
                <a:cs typeface="Garamond"/>
              </a:rPr>
              <a:t> </a:t>
            </a:r>
            <a:r>
              <a:rPr sz="1000" spc="-10" dirty="0">
                <a:latin typeface="Garamond"/>
                <a:cs typeface="Garamond"/>
              </a:rPr>
              <a:t>schedule</a:t>
            </a:r>
            <a:r>
              <a:rPr sz="1000" spc="-30" dirty="0">
                <a:latin typeface="Garamond"/>
                <a:cs typeface="Garamond"/>
              </a:rPr>
              <a:t> </a:t>
            </a:r>
            <a:r>
              <a:rPr sz="1000" spc="-10" dirty="0">
                <a:latin typeface="Garamond"/>
                <a:cs typeface="Garamond"/>
              </a:rPr>
              <a:t>from</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a:t>
            </a:r>
            <a:r>
              <a:rPr sz="1000" spc="-30" dirty="0">
                <a:latin typeface="Garamond"/>
                <a:cs typeface="Garamond"/>
              </a:rPr>
              <a:t> </a:t>
            </a:r>
            <a:r>
              <a:rPr sz="1000" dirty="0">
                <a:latin typeface="Garamond"/>
                <a:cs typeface="Garamond"/>
              </a:rPr>
              <a:t>This</a:t>
            </a:r>
            <a:r>
              <a:rPr sz="1000" spc="-35" dirty="0">
                <a:latin typeface="Garamond"/>
                <a:cs typeface="Garamond"/>
              </a:rPr>
              <a:t> </a:t>
            </a:r>
            <a:r>
              <a:rPr sz="1000" dirty="0">
                <a:latin typeface="Garamond"/>
                <a:cs typeface="Garamond"/>
              </a:rPr>
              <a:t>would</a:t>
            </a:r>
            <a:r>
              <a:rPr sz="1000" spc="-30" dirty="0">
                <a:latin typeface="Garamond"/>
                <a:cs typeface="Garamond"/>
              </a:rPr>
              <a:t> </a:t>
            </a:r>
            <a:r>
              <a:rPr sz="1000" dirty="0">
                <a:latin typeface="Garamond"/>
                <a:cs typeface="Garamond"/>
              </a:rPr>
              <a:t>allow</a:t>
            </a:r>
            <a:r>
              <a:rPr sz="1000" spc="-35" dirty="0">
                <a:latin typeface="Garamond"/>
                <a:cs typeface="Garamond"/>
              </a:rPr>
              <a:t> </a:t>
            </a:r>
            <a:r>
              <a:rPr sz="1000" dirty="0">
                <a:latin typeface="Garamond"/>
                <a:cs typeface="Garamond"/>
              </a:rPr>
              <a:t>us</a:t>
            </a:r>
            <a:r>
              <a:rPr sz="1000" spc="-30" dirty="0">
                <a:latin typeface="Garamond"/>
                <a:cs typeface="Garamond"/>
              </a:rPr>
              <a:t> </a:t>
            </a:r>
            <a:r>
              <a:rPr sz="1000" dirty="0">
                <a:latin typeface="Garamond"/>
                <a:cs typeface="Garamond"/>
              </a:rPr>
              <a:t>to</a:t>
            </a:r>
            <a:r>
              <a:rPr sz="1000" spc="-35" dirty="0">
                <a:latin typeface="Garamond"/>
                <a:cs typeface="Garamond"/>
              </a:rPr>
              <a:t> </a:t>
            </a:r>
            <a:r>
              <a:rPr sz="1000" spc="-10" dirty="0">
                <a:latin typeface="Garamond"/>
                <a:cs typeface="Garamond"/>
              </a:rPr>
              <a:t>establish consistent</a:t>
            </a:r>
            <a:r>
              <a:rPr sz="1000" spc="-30" dirty="0">
                <a:latin typeface="Garamond"/>
                <a:cs typeface="Garamond"/>
              </a:rPr>
              <a:t> </a:t>
            </a:r>
            <a:r>
              <a:rPr sz="1000" dirty="0">
                <a:latin typeface="Garamond"/>
                <a:cs typeface="Garamond"/>
              </a:rPr>
              <a:t>and</a:t>
            </a:r>
            <a:r>
              <a:rPr sz="1000" spc="-25" dirty="0">
                <a:latin typeface="Garamond"/>
                <a:cs typeface="Garamond"/>
              </a:rPr>
              <a:t> </a:t>
            </a:r>
            <a:r>
              <a:rPr sz="1000" dirty="0">
                <a:latin typeface="Garamond"/>
                <a:cs typeface="Garamond"/>
              </a:rPr>
              <a:t>predictable</a:t>
            </a:r>
            <a:r>
              <a:rPr sz="1000" spc="-25" dirty="0">
                <a:latin typeface="Garamond"/>
                <a:cs typeface="Garamond"/>
              </a:rPr>
              <a:t> </a:t>
            </a:r>
            <a:r>
              <a:rPr sz="1000" dirty="0">
                <a:latin typeface="Garamond"/>
                <a:cs typeface="Garamond"/>
              </a:rPr>
              <a:t>visitation</a:t>
            </a:r>
            <a:r>
              <a:rPr sz="1000" spc="-25" dirty="0">
                <a:latin typeface="Garamond"/>
                <a:cs typeface="Garamond"/>
              </a:rPr>
              <a:t> </a:t>
            </a:r>
            <a:r>
              <a:rPr sz="1000" spc="-10" dirty="0">
                <a:latin typeface="Garamond"/>
                <a:cs typeface="Garamond"/>
              </a:rPr>
              <a:t>moving</a:t>
            </a:r>
            <a:r>
              <a:rPr sz="1000" spc="-25" dirty="0">
                <a:latin typeface="Garamond"/>
                <a:cs typeface="Garamond"/>
              </a:rPr>
              <a:t> </a:t>
            </a:r>
            <a:r>
              <a:rPr sz="1000" spc="-10" dirty="0">
                <a:latin typeface="Garamond"/>
                <a:cs typeface="Garamond"/>
              </a:rPr>
              <a:t>forward,</a:t>
            </a:r>
            <a:r>
              <a:rPr sz="1000" spc="-25" dirty="0">
                <a:latin typeface="Garamond"/>
                <a:cs typeface="Garamond"/>
              </a:rPr>
              <a:t> </a:t>
            </a:r>
            <a:r>
              <a:rPr sz="1000" dirty="0">
                <a:latin typeface="Garamond"/>
                <a:cs typeface="Garamond"/>
              </a:rPr>
              <a:t>with</a:t>
            </a:r>
            <a:r>
              <a:rPr sz="1000" spc="-25" dirty="0">
                <a:latin typeface="Garamond"/>
                <a:cs typeface="Garamond"/>
              </a:rPr>
              <a:t> </a:t>
            </a:r>
            <a:r>
              <a:rPr sz="1000" dirty="0">
                <a:latin typeface="Garamond"/>
                <a:cs typeface="Garamond"/>
              </a:rPr>
              <a:t>makeup</a:t>
            </a:r>
            <a:r>
              <a:rPr sz="1000" spc="-25" dirty="0">
                <a:latin typeface="Garamond"/>
                <a:cs typeface="Garamond"/>
              </a:rPr>
              <a:t> </a:t>
            </a:r>
            <a:r>
              <a:rPr sz="1000" dirty="0">
                <a:latin typeface="Garamond"/>
                <a:cs typeface="Garamond"/>
              </a:rPr>
              <a:t>time</a:t>
            </a:r>
            <a:r>
              <a:rPr sz="1000" spc="-25" dirty="0">
                <a:latin typeface="Garamond"/>
                <a:cs typeface="Garamond"/>
              </a:rPr>
              <a:t> </a:t>
            </a:r>
            <a:r>
              <a:rPr sz="1000" spc="-20" dirty="0">
                <a:latin typeface="Garamond"/>
                <a:cs typeface="Garamond"/>
              </a:rPr>
              <a:t>for</a:t>
            </a:r>
            <a:r>
              <a:rPr sz="1000" spc="-25" dirty="0">
                <a:latin typeface="Garamond"/>
                <a:cs typeface="Garamond"/>
              </a:rPr>
              <a:t> </a:t>
            </a:r>
            <a:r>
              <a:rPr sz="1000" dirty="0">
                <a:latin typeface="Garamond"/>
                <a:cs typeface="Garamond"/>
              </a:rPr>
              <a:t>any</a:t>
            </a:r>
            <a:r>
              <a:rPr sz="1000" spc="-25" dirty="0">
                <a:latin typeface="Garamond"/>
                <a:cs typeface="Garamond"/>
              </a:rPr>
              <a:t> </a:t>
            </a:r>
            <a:r>
              <a:rPr sz="1000" spc="-20" dirty="0">
                <a:latin typeface="Garamond"/>
                <a:cs typeface="Garamond"/>
              </a:rPr>
              <a:t>missed</a:t>
            </a:r>
            <a:r>
              <a:rPr sz="1000" spc="-25" dirty="0">
                <a:latin typeface="Garamond"/>
                <a:cs typeface="Garamond"/>
              </a:rPr>
              <a:t> </a:t>
            </a:r>
            <a:r>
              <a:rPr sz="1000" spc="-10" dirty="0">
                <a:latin typeface="Garamond"/>
                <a:cs typeface="Garamond"/>
              </a:rPr>
              <a:t>days.</a:t>
            </a:r>
            <a:r>
              <a:rPr sz="1000" spc="-25" dirty="0">
                <a:latin typeface="Garamond"/>
                <a:cs typeface="Garamond"/>
              </a:rPr>
              <a:t> </a:t>
            </a:r>
            <a:r>
              <a:rPr sz="1000" dirty="0">
                <a:latin typeface="Garamond"/>
                <a:cs typeface="Garamond"/>
              </a:rPr>
              <a:t>My</a:t>
            </a:r>
            <a:r>
              <a:rPr sz="1000" spc="-25" dirty="0">
                <a:latin typeface="Garamond"/>
                <a:cs typeface="Garamond"/>
              </a:rPr>
              <a:t> </a:t>
            </a:r>
            <a:r>
              <a:rPr sz="1000" spc="-10" dirty="0">
                <a:latin typeface="Garamond"/>
                <a:cs typeface="Garamond"/>
              </a:rPr>
              <a:t>goal</a:t>
            </a:r>
            <a:r>
              <a:rPr sz="1000" spc="-25" dirty="0">
                <a:latin typeface="Garamond"/>
                <a:cs typeface="Garamond"/>
              </a:rPr>
              <a:t> </a:t>
            </a:r>
            <a:r>
              <a:rPr sz="1000" spc="-10" dirty="0">
                <a:latin typeface="Garamond"/>
                <a:cs typeface="Garamond"/>
              </a:rPr>
              <a:t>remains</a:t>
            </a:r>
            <a:r>
              <a:rPr sz="1000" spc="-30" dirty="0">
                <a:latin typeface="Garamond"/>
                <a:cs typeface="Garamond"/>
              </a:rPr>
              <a:t> </a:t>
            </a:r>
            <a:r>
              <a:rPr sz="1000" dirty="0">
                <a:latin typeface="Garamond"/>
                <a:cs typeface="Garamond"/>
              </a:rPr>
              <a:t>to</a:t>
            </a:r>
            <a:r>
              <a:rPr sz="1000" spc="-25" dirty="0">
                <a:latin typeface="Garamond"/>
                <a:cs typeface="Garamond"/>
              </a:rPr>
              <a:t> </a:t>
            </a:r>
            <a:r>
              <a:rPr sz="1000" dirty="0">
                <a:latin typeface="Garamond"/>
                <a:cs typeface="Garamond"/>
              </a:rPr>
              <a:t>support</a:t>
            </a:r>
            <a:r>
              <a:rPr sz="1000" spc="-25" dirty="0">
                <a:latin typeface="Garamond"/>
                <a:cs typeface="Garamond"/>
              </a:rPr>
              <a:t> </a:t>
            </a:r>
            <a:r>
              <a:rPr sz="1000" dirty="0">
                <a:latin typeface="Garamond"/>
                <a:cs typeface="Garamond"/>
              </a:rPr>
              <a:t>Adrian</a:t>
            </a:r>
            <a:r>
              <a:rPr sz="1000" spc="-25" dirty="0">
                <a:latin typeface="Garamond"/>
                <a:cs typeface="Garamond"/>
              </a:rPr>
              <a:t> </a:t>
            </a:r>
            <a:r>
              <a:rPr sz="1000" dirty="0">
                <a:latin typeface="Garamond"/>
                <a:cs typeface="Garamond"/>
              </a:rPr>
              <a:t>with</a:t>
            </a:r>
            <a:r>
              <a:rPr sz="1000" spc="-25" dirty="0">
                <a:latin typeface="Garamond"/>
                <a:cs typeface="Garamond"/>
              </a:rPr>
              <a:t> </a:t>
            </a:r>
            <a:r>
              <a:rPr sz="1000" spc="-20" dirty="0">
                <a:latin typeface="Garamond"/>
                <a:cs typeface="Garamond"/>
              </a:rPr>
              <a:t>a</a:t>
            </a:r>
            <a:r>
              <a:rPr sz="1000" spc="-25" dirty="0">
                <a:latin typeface="Garamond"/>
                <a:cs typeface="Garamond"/>
              </a:rPr>
              <a:t> </a:t>
            </a:r>
            <a:r>
              <a:rPr sz="1000" spc="-10" dirty="0">
                <a:latin typeface="Garamond"/>
                <a:cs typeface="Garamond"/>
              </a:rPr>
              <a:t>stable</a:t>
            </a:r>
            <a:r>
              <a:rPr sz="1000" spc="-25" dirty="0">
                <a:latin typeface="Garamond"/>
                <a:cs typeface="Garamond"/>
              </a:rPr>
              <a:t> and</a:t>
            </a:r>
            <a:endParaRPr sz="1000">
              <a:latin typeface="Garamond"/>
              <a:cs typeface="Garamond"/>
            </a:endParaRPr>
          </a:p>
        </p:txBody>
      </p:sp>
      <p:sp>
        <p:nvSpPr>
          <p:cNvPr id="13" name="object 13"/>
          <p:cNvSpPr txBox="1"/>
          <p:nvPr/>
        </p:nvSpPr>
        <p:spPr>
          <a:xfrm>
            <a:off x="241300" y="61730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4" name="object 14"/>
          <p:cNvSpPr txBox="1"/>
          <p:nvPr/>
        </p:nvSpPr>
        <p:spPr>
          <a:xfrm>
            <a:off x="1130300" y="61730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04:54</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07:19</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15" name="object 15"/>
          <p:cNvPicPr/>
          <p:nvPr/>
        </p:nvPicPr>
        <p:blipFill>
          <a:blip r:embed="rId2" cstate="print"/>
          <a:stretch>
            <a:fillRect/>
          </a:stretch>
        </p:blipFill>
        <p:spPr>
          <a:xfrm>
            <a:off x="254000" y="9550400"/>
            <a:ext cx="889000" cy="153670"/>
          </a:xfrm>
          <a:prstGeom prst="rect">
            <a:avLst/>
          </a:prstGeom>
        </p:spPr>
      </p:pic>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6</a:t>
            </a:fld>
            <a:r>
              <a:rPr spc="-35" dirty="0"/>
              <a:t> </a:t>
            </a:r>
            <a:r>
              <a:rPr spc="-20" dirty="0"/>
              <a:t>of</a:t>
            </a:r>
            <a:r>
              <a:rPr spc="-35" dirty="0"/>
              <a:t> </a:t>
            </a:r>
            <a:r>
              <a:rPr spc="-50" dirty="0"/>
              <a:t>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242189"/>
            <a:ext cx="7296150" cy="8159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predictable</a:t>
            </a:r>
            <a:r>
              <a:rPr sz="1000" spc="-35" dirty="0">
                <a:latin typeface="Garamond"/>
                <a:cs typeface="Garamond"/>
              </a:rPr>
              <a:t> </a:t>
            </a:r>
            <a:r>
              <a:rPr sz="1000" dirty="0">
                <a:latin typeface="Garamond"/>
                <a:cs typeface="Garamond"/>
              </a:rPr>
              <a:t>routine,</a:t>
            </a:r>
            <a:r>
              <a:rPr sz="1000" spc="-35"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I’d</a:t>
            </a:r>
            <a:r>
              <a:rPr sz="1000" spc="-30" dirty="0">
                <a:latin typeface="Garamond"/>
                <a:cs typeface="Garamond"/>
              </a:rPr>
              <a:t> </a:t>
            </a:r>
            <a:r>
              <a:rPr sz="1000" spc="-20" dirty="0">
                <a:latin typeface="Garamond"/>
                <a:cs typeface="Garamond"/>
              </a:rPr>
              <a:t>prefer</a:t>
            </a:r>
            <a:r>
              <a:rPr sz="1000" spc="-35" dirty="0">
                <a:latin typeface="Garamond"/>
                <a:cs typeface="Garamond"/>
              </a:rPr>
              <a:t> </a:t>
            </a:r>
            <a:r>
              <a:rPr sz="1000" dirty="0">
                <a:latin typeface="Garamond"/>
                <a:cs typeface="Garamond"/>
              </a:rPr>
              <a:t>to</a:t>
            </a:r>
            <a:r>
              <a:rPr sz="1000" spc="-35" dirty="0">
                <a:latin typeface="Garamond"/>
                <a:cs typeface="Garamond"/>
              </a:rPr>
              <a:t> </a:t>
            </a:r>
            <a:r>
              <a:rPr sz="1000" spc="-20" dirty="0">
                <a:latin typeface="Garamond"/>
                <a:cs typeface="Garamond"/>
              </a:rPr>
              <a:t>space</a:t>
            </a:r>
            <a:r>
              <a:rPr sz="1000" spc="-35" dirty="0">
                <a:latin typeface="Garamond"/>
                <a:cs typeface="Garamond"/>
              </a:rPr>
              <a:t> </a:t>
            </a:r>
            <a:r>
              <a:rPr sz="1000" spc="-10" dirty="0">
                <a:latin typeface="Garamond"/>
                <a:cs typeface="Garamond"/>
              </a:rPr>
              <a:t>visits</a:t>
            </a:r>
            <a:r>
              <a:rPr sz="1000" spc="-30" dirty="0">
                <a:latin typeface="Garamond"/>
                <a:cs typeface="Garamond"/>
              </a:rPr>
              <a:t> </a:t>
            </a:r>
            <a:r>
              <a:rPr sz="1000" dirty="0">
                <a:latin typeface="Garamond"/>
                <a:cs typeface="Garamond"/>
              </a:rPr>
              <a:t>better</a:t>
            </a:r>
            <a:r>
              <a:rPr sz="1000" spc="-35" dirty="0">
                <a:latin typeface="Garamond"/>
                <a:cs typeface="Garamond"/>
              </a:rPr>
              <a:t> </a:t>
            </a:r>
            <a:r>
              <a:rPr sz="1000" spc="-20" dirty="0">
                <a:latin typeface="Garamond"/>
                <a:cs typeface="Garamond"/>
              </a:rPr>
              <a:t>for</a:t>
            </a:r>
            <a:r>
              <a:rPr sz="1000" spc="-35" dirty="0">
                <a:latin typeface="Garamond"/>
                <a:cs typeface="Garamond"/>
              </a:rPr>
              <a:t> </a:t>
            </a:r>
            <a:r>
              <a:rPr sz="1000" spc="-10" dirty="0">
                <a:latin typeface="Garamond"/>
                <a:cs typeface="Garamond"/>
              </a:rPr>
              <a:t>his</a:t>
            </a:r>
            <a:r>
              <a:rPr sz="1000" spc="-35" dirty="0">
                <a:latin typeface="Garamond"/>
                <a:cs typeface="Garamond"/>
              </a:rPr>
              <a:t> </a:t>
            </a:r>
            <a:r>
              <a:rPr sz="1000" spc="-10" dirty="0">
                <a:latin typeface="Garamond"/>
                <a:cs typeface="Garamond"/>
              </a:rPr>
              <a:t>sake.</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spc="-10" dirty="0">
                <a:latin typeface="Garamond"/>
                <a:cs typeface="Garamond"/>
              </a:rPr>
              <a:t>If</a:t>
            </a:r>
            <a:r>
              <a:rPr sz="1000" spc="-40" dirty="0">
                <a:latin typeface="Garamond"/>
                <a:cs typeface="Garamond"/>
              </a:rPr>
              <a:t> </a:t>
            </a:r>
            <a:r>
              <a:rPr sz="1000" dirty="0">
                <a:latin typeface="Garamond"/>
                <a:cs typeface="Garamond"/>
              </a:rPr>
              <a:t>this</a:t>
            </a:r>
            <a:r>
              <a:rPr sz="1000" spc="-40" dirty="0">
                <a:latin typeface="Garamond"/>
                <a:cs typeface="Garamond"/>
              </a:rPr>
              <a:t> </a:t>
            </a:r>
            <a:r>
              <a:rPr sz="1000" dirty="0">
                <a:latin typeface="Garamond"/>
                <a:cs typeface="Garamond"/>
              </a:rPr>
              <a:t>still</a:t>
            </a:r>
            <a:r>
              <a:rPr sz="1000" spc="-40" dirty="0">
                <a:latin typeface="Garamond"/>
                <a:cs typeface="Garamond"/>
              </a:rPr>
              <a:t> </a:t>
            </a:r>
            <a:r>
              <a:rPr sz="1000" dirty="0">
                <a:latin typeface="Garamond"/>
                <a:cs typeface="Garamond"/>
              </a:rPr>
              <a:t>isn’t</a:t>
            </a:r>
            <a:r>
              <a:rPr sz="1000" spc="-40" dirty="0">
                <a:latin typeface="Garamond"/>
                <a:cs typeface="Garamond"/>
              </a:rPr>
              <a:t> </a:t>
            </a:r>
            <a:r>
              <a:rPr sz="1000" spc="-10" dirty="0">
                <a:latin typeface="Garamond"/>
                <a:cs typeface="Garamond"/>
              </a:rPr>
              <a:t>clear,</a:t>
            </a:r>
            <a:r>
              <a:rPr sz="1000" spc="-40" dirty="0">
                <a:latin typeface="Garamond"/>
                <a:cs typeface="Garamond"/>
              </a:rPr>
              <a:t> </a:t>
            </a:r>
            <a:r>
              <a:rPr sz="1000" spc="-10" dirty="0">
                <a:latin typeface="Garamond"/>
                <a:cs typeface="Garamond"/>
              </a:rPr>
              <a:t>let’s</a:t>
            </a:r>
            <a:r>
              <a:rPr sz="1000" spc="-35" dirty="0">
                <a:latin typeface="Garamond"/>
                <a:cs typeface="Garamond"/>
              </a:rPr>
              <a:t> </a:t>
            </a:r>
            <a:r>
              <a:rPr sz="1000" spc="-10" dirty="0">
                <a:latin typeface="Garamond"/>
                <a:cs typeface="Garamond"/>
              </a:rPr>
              <a:t>pause</a:t>
            </a:r>
            <a:r>
              <a:rPr sz="1000" spc="-40" dirty="0">
                <a:latin typeface="Garamond"/>
                <a:cs typeface="Garamond"/>
              </a:rPr>
              <a:t> </a:t>
            </a:r>
            <a:r>
              <a:rPr sz="1000" dirty="0">
                <a:latin typeface="Garamond"/>
                <a:cs typeface="Garamond"/>
              </a:rPr>
              <a:t>the</a:t>
            </a:r>
            <a:r>
              <a:rPr sz="1000" spc="-40" dirty="0">
                <a:latin typeface="Garamond"/>
                <a:cs typeface="Garamond"/>
              </a:rPr>
              <a:t> </a:t>
            </a:r>
            <a:r>
              <a:rPr sz="1000" spc="-10" dirty="0">
                <a:latin typeface="Garamond"/>
                <a:cs typeface="Garamond"/>
              </a:rPr>
              <a:t>discussion</a:t>
            </a:r>
            <a:r>
              <a:rPr sz="1000" spc="-40" dirty="0">
                <a:latin typeface="Garamond"/>
                <a:cs typeface="Garamond"/>
              </a:rPr>
              <a:t> </a:t>
            </a:r>
            <a:r>
              <a:rPr sz="1000" dirty="0">
                <a:latin typeface="Garamond"/>
                <a:cs typeface="Garamond"/>
              </a:rPr>
              <a:t>and</a:t>
            </a:r>
            <a:r>
              <a:rPr sz="1000" spc="-40" dirty="0">
                <a:latin typeface="Garamond"/>
                <a:cs typeface="Garamond"/>
              </a:rPr>
              <a:t> </a:t>
            </a:r>
            <a:r>
              <a:rPr sz="1000" dirty="0">
                <a:latin typeface="Garamond"/>
                <a:cs typeface="Garamond"/>
              </a:rPr>
              <a:t>let</a:t>
            </a:r>
            <a:r>
              <a:rPr sz="1000" spc="-40" dirty="0">
                <a:latin typeface="Garamond"/>
                <a:cs typeface="Garamond"/>
              </a:rPr>
              <a:t> </a:t>
            </a:r>
            <a:r>
              <a:rPr sz="1000" spc="-20" dirty="0">
                <a:latin typeface="Garamond"/>
                <a:cs typeface="Garamond"/>
              </a:rPr>
              <a:t>me</a:t>
            </a:r>
            <a:r>
              <a:rPr sz="1000" spc="-35" dirty="0">
                <a:latin typeface="Garamond"/>
                <a:cs typeface="Garamond"/>
              </a:rPr>
              <a:t> </a:t>
            </a:r>
            <a:r>
              <a:rPr sz="1000" dirty="0">
                <a:latin typeface="Garamond"/>
                <a:cs typeface="Garamond"/>
              </a:rPr>
              <a:t>know</a:t>
            </a:r>
            <a:r>
              <a:rPr sz="1000" spc="-40" dirty="0">
                <a:latin typeface="Garamond"/>
                <a:cs typeface="Garamond"/>
              </a:rPr>
              <a:t> </a:t>
            </a:r>
            <a:r>
              <a:rPr sz="1000" dirty="0">
                <a:latin typeface="Garamond"/>
                <a:cs typeface="Garamond"/>
              </a:rPr>
              <a:t>when</a:t>
            </a:r>
            <a:r>
              <a:rPr sz="1000" spc="-40" dirty="0">
                <a:latin typeface="Garamond"/>
                <a:cs typeface="Garamond"/>
              </a:rPr>
              <a:t> </a:t>
            </a:r>
            <a:r>
              <a:rPr sz="1000" dirty="0">
                <a:latin typeface="Garamond"/>
                <a:cs typeface="Garamond"/>
              </a:rPr>
              <a:t>I</a:t>
            </a:r>
            <a:r>
              <a:rPr sz="1000" spc="-40" dirty="0">
                <a:latin typeface="Garamond"/>
                <a:cs typeface="Garamond"/>
              </a:rPr>
              <a:t> </a:t>
            </a:r>
            <a:r>
              <a:rPr sz="1000" spc="-10" dirty="0">
                <a:latin typeface="Garamond"/>
                <a:cs typeface="Garamond"/>
              </a:rPr>
              <a:t>can</a:t>
            </a:r>
            <a:r>
              <a:rPr sz="1000" spc="-40" dirty="0">
                <a:latin typeface="Garamond"/>
                <a:cs typeface="Garamond"/>
              </a:rPr>
              <a:t> </a:t>
            </a:r>
            <a:r>
              <a:rPr sz="1000" spc="-35" dirty="0">
                <a:latin typeface="Garamond"/>
                <a:cs typeface="Garamond"/>
              </a:rPr>
              <a:t>see</a:t>
            </a:r>
            <a:r>
              <a:rPr sz="1000" spc="-40" dirty="0">
                <a:latin typeface="Garamond"/>
                <a:cs typeface="Garamond"/>
              </a:rPr>
              <a:t> </a:t>
            </a:r>
            <a:r>
              <a:rPr sz="1000" dirty="0">
                <a:latin typeface="Garamond"/>
                <a:cs typeface="Garamond"/>
              </a:rPr>
              <a:t>him</a:t>
            </a:r>
            <a:r>
              <a:rPr sz="1000" spc="-35" dirty="0">
                <a:latin typeface="Garamond"/>
                <a:cs typeface="Garamond"/>
              </a:rPr>
              <a:t> </a:t>
            </a:r>
            <a:r>
              <a:rPr sz="1000" dirty="0">
                <a:latin typeface="Garamond"/>
                <a:cs typeface="Garamond"/>
              </a:rPr>
              <a:t>this</a:t>
            </a:r>
            <a:r>
              <a:rPr sz="1000" spc="-40" dirty="0">
                <a:latin typeface="Garamond"/>
                <a:cs typeface="Garamond"/>
              </a:rPr>
              <a:t> </a:t>
            </a:r>
            <a:r>
              <a:rPr sz="1000" spc="-10" dirty="0">
                <a:latin typeface="Garamond"/>
                <a:cs typeface="Garamond"/>
              </a:rPr>
              <a:t>week.</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27</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3" name="object 3"/>
          <p:cNvSpPr/>
          <p:nvPr/>
        </p:nvSpPr>
        <p:spPr>
          <a:xfrm>
            <a:off x="254000" y="19494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4" name="object 4"/>
          <p:cNvSpPr txBox="1"/>
          <p:nvPr/>
        </p:nvSpPr>
        <p:spPr>
          <a:xfrm>
            <a:off x="241300" y="1956054"/>
            <a:ext cx="7296150" cy="664210"/>
          </a:xfrm>
          <a:prstGeom prst="rect">
            <a:avLst/>
          </a:prstGeom>
        </p:spPr>
        <p:txBody>
          <a:bodyPr vert="horz" wrap="square" lIns="0" tIns="12700" rIns="0" bIns="0" rtlCol="0">
            <a:spAutoFit/>
          </a:bodyPr>
          <a:lstStyle/>
          <a:p>
            <a:pPr marL="12700" marR="367030">
              <a:lnSpc>
                <a:spcPct val="108700"/>
              </a:lnSpc>
              <a:spcBef>
                <a:spcPts val="100"/>
              </a:spcBef>
            </a:pPr>
            <a:r>
              <a:rPr sz="1000" spc="-20" dirty="0">
                <a:latin typeface="Garamond"/>
                <a:cs typeface="Garamond"/>
              </a:rPr>
              <a:t>Spoke</a:t>
            </a:r>
            <a:r>
              <a:rPr sz="1000" spc="-30" dirty="0">
                <a:latin typeface="Garamond"/>
                <a:cs typeface="Garamond"/>
              </a:rPr>
              <a:t> </a:t>
            </a:r>
            <a:r>
              <a:rPr sz="1000" dirty="0">
                <a:latin typeface="Garamond"/>
                <a:cs typeface="Garamond"/>
              </a:rPr>
              <a:t>with</a:t>
            </a:r>
            <a:r>
              <a:rPr sz="1000" spc="-30" dirty="0">
                <a:latin typeface="Garamond"/>
                <a:cs typeface="Garamond"/>
              </a:rPr>
              <a:t> </a:t>
            </a:r>
            <a:r>
              <a:rPr sz="1000" dirty="0">
                <a:latin typeface="Garamond"/>
                <a:cs typeface="Garamond"/>
              </a:rPr>
              <a:t>Alan.</a:t>
            </a:r>
            <a:r>
              <a:rPr sz="1000" spc="-30" dirty="0">
                <a:latin typeface="Garamond"/>
                <a:cs typeface="Garamond"/>
              </a:rPr>
              <a:t> </a:t>
            </a:r>
            <a:r>
              <a:rPr sz="1000" spc="-10" dirty="0">
                <a:latin typeface="Garamond"/>
                <a:cs typeface="Garamond"/>
              </a:rPr>
              <a:t>If</a:t>
            </a:r>
            <a:r>
              <a:rPr sz="1000" spc="-30" dirty="0">
                <a:latin typeface="Garamond"/>
                <a:cs typeface="Garamond"/>
              </a:rPr>
              <a:t> </a:t>
            </a:r>
            <a:r>
              <a:rPr sz="1000" dirty="0">
                <a:latin typeface="Garamond"/>
                <a:cs typeface="Garamond"/>
              </a:rPr>
              <a:t>you</a:t>
            </a:r>
            <a:r>
              <a:rPr sz="1000" spc="-30" dirty="0">
                <a:latin typeface="Garamond"/>
                <a:cs typeface="Garamond"/>
              </a:rPr>
              <a:t> </a:t>
            </a:r>
            <a:r>
              <a:rPr sz="1000" dirty="0">
                <a:latin typeface="Garamond"/>
                <a:cs typeface="Garamond"/>
              </a:rPr>
              <a:t>will</a:t>
            </a:r>
            <a:r>
              <a:rPr sz="1000" spc="-30" dirty="0">
                <a:latin typeface="Garamond"/>
                <a:cs typeface="Garamond"/>
              </a:rPr>
              <a:t> </a:t>
            </a:r>
            <a:r>
              <a:rPr sz="1000" dirty="0">
                <a:latin typeface="Garamond"/>
                <a:cs typeface="Garamond"/>
              </a:rPr>
              <a:t>let</a:t>
            </a:r>
            <a:r>
              <a:rPr sz="1000" spc="-30" dirty="0">
                <a:latin typeface="Garamond"/>
                <a:cs typeface="Garamond"/>
              </a:rPr>
              <a:t> </a:t>
            </a:r>
            <a:r>
              <a:rPr sz="1000" dirty="0">
                <a:latin typeface="Garamond"/>
                <a:cs typeface="Garamond"/>
              </a:rPr>
              <a:t>us</a:t>
            </a:r>
            <a:r>
              <a:rPr sz="1000" spc="-30" dirty="0">
                <a:latin typeface="Garamond"/>
                <a:cs typeface="Garamond"/>
              </a:rPr>
              <a:t> </a:t>
            </a:r>
            <a:r>
              <a:rPr sz="1000" dirty="0">
                <a:latin typeface="Garamond"/>
                <a:cs typeface="Garamond"/>
              </a:rPr>
              <a:t>know,</a:t>
            </a:r>
            <a:r>
              <a:rPr sz="1000" spc="-30" dirty="0">
                <a:latin typeface="Garamond"/>
                <a:cs typeface="Garamond"/>
              </a:rPr>
              <a:t> </a:t>
            </a:r>
            <a:r>
              <a:rPr sz="1000" dirty="0">
                <a:latin typeface="Garamond"/>
                <a:cs typeface="Garamond"/>
              </a:rPr>
              <a:t>we</a:t>
            </a:r>
            <a:r>
              <a:rPr sz="1000" spc="-30" dirty="0">
                <a:latin typeface="Garamond"/>
                <a:cs typeface="Garamond"/>
              </a:rPr>
              <a:t> </a:t>
            </a:r>
            <a:r>
              <a:rPr sz="1000" spc="-10" dirty="0">
                <a:latin typeface="Garamond"/>
                <a:cs typeface="Garamond"/>
              </a:rPr>
              <a:t>can</a:t>
            </a:r>
            <a:r>
              <a:rPr sz="1000" spc="-30" dirty="0">
                <a:latin typeface="Garamond"/>
                <a:cs typeface="Garamond"/>
              </a:rPr>
              <a:t> </a:t>
            </a:r>
            <a:r>
              <a:rPr sz="1000" spc="-10" dirty="0">
                <a:latin typeface="Garamond"/>
                <a:cs typeface="Garamond"/>
              </a:rPr>
              <a:t>arrange</a:t>
            </a:r>
            <a:r>
              <a:rPr sz="1000" spc="-30" dirty="0">
                <a:latin typeface="Garamond"/>
                <a:cs typeface="Garamond"/>
              </a:rPr>
              <a:t> </a:t>
            </a:r>
            <a:r>
              <a:rPr sz="1000" spc="-10" dirty="0">
                <a:latin typeface="Garamond"/>
                <a:cs typeface="Garamond"/>
              </a:rPr>
              <a:t>something.</a:t>
            </a:r>
            <a:r>
              <a:rPr sz="1000" spc="-30" dirty="0">
                <a:latin typeface="Garamond"/>
                <a:cs typeface="Garamond"/>
              </a:rPr>
              <a:t> </a:t>
            </a:r>
            <a:r>
              <a:rPr sz="1000" dirty="0">
                <a:latin typeface="Garamond"/>
                <a:cs typeface="Garamond"/>
              </a:rPr>
              <a:t>But</a:t>
            </a:r>
            <a:r>
              <a:rPr sz="1000" spc="-30"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want</a:t>
            </a:r>
            <a:r>
              <a:rPr sz="1000" spc="-25" dirty="0">
                <a:latin typeface="Garamond"/>
                <a:cs typeface="Garamond"/>
              </a:rPr>
              <a:t> </a:t>
            </a:r>
            <a:r>
              <a:rPr sz="1000" dirty="0">
                <a:latin typeface="Garamond"/>
                <a:cs typeface="Garamond"/>
              </a:rPr>
              <a:t>to</a:t>
            </a:r>
            <a:r>
              <a:rPr sz="1000" spc="-30" dirty="0">
                <a:latin typeface="Garamond"/>
                <a:cs typeface="Garamond"/>
              </a:rPr>
              <a:t> </a:t>
            </a:r>
            <a:r>
              <a:rPr sz="1000" spc="-20" dirty="0">
                <a:latin typeface="Garamond"/>
                <a:cs typeface="Garamond"/>
              </a:rPr>
              <a:t>be</a:t>
            </a:r>
            <a:r>
              <a:rPr sz="1000" spc="-30" dirty="0">
                <a:latin typeface="Garamond"/>
                <a:cs typeface="Garamond"/>
              </a:rPr>
              <a:t> </a:t>
            </a:r>
            <a:r>
              <a:rPr sz="1000" spc="-10" dirty="0">
                <a:latin typeface="Garamond"/>
                <a:cs typeface="Garamond"/>
              </a:rPr>
              <a:t>sure</a:t>
            </a:r>
            <a:r>
              <a:rPr sz="1000" spc="-30" dirty="0">
                <a:latin typeface="Garamond"/>
                <a:cs typeface="Garamond"/>
              </a:rPr>
              <a:t> </a:t>
            </a:r>
            <a:r>
              <a:rPr sz="1000" dirty="0">
                <a:latin typeface="Garamond"/>
                <a:cs typeface="Garamond"/>
              </a:rPr>
              <a:t>if</a:t>
            </a:r>
            <a:r>
              <a:rPr sz="1000" spc="-30" dirty="0">
                <a:latin typeface="Garamond"/>
                <a:cs typeface="Garamond"/>
              </a:rPr>
              <a:t> </a:t>
            </a:r>
            <a:r>
              <a:rPr sz="1000" dirty="0">
                <a:latin typeface="Garamond"/>
                <a:cs typeface="Garamond"/>
              </a:rPr>
              <a:t>I</a:t>
            </a:r>
            <a:r>
              <a:rPr sz="1000" spc="-30" dirty="0">
                <a:latin typeface="Garamond"/>
                <a:cs typeface="Garamond"/>
              </a:rPr>
              <a:t> </a:t>
            </a:r>
            <a:r>
              <a:rPr sz="1000" spc="-10" dirty="0">
                <a:latin typeface="Garamond"/>
                <a:cs typeface="Garamond"/>
              </a:rPr>
              <a:t>do</a:t>
            </a:r>
            <a:r>
              <a:rPr sz="1000" spc="-30" dirty="0">
                <a:latin typeface="Garamond"/>
                <a:cs typeface="Garamond"/>
              </a:rPr>
              <a:t> </a:t>
            </a:r>
            <a:r>
              <a:rPr sz="1000" spc="-20" dirty="0">
                <a:latin typeface="Garamond"/>
                <a:cs typeface="Garamond"/>
              </a:rPr>
              <a:t>a</a:t>
            </a:r>
            <a:r>
              <a:rPr sz="1000" spc="-30" dirty="0">
                <a:latin typeface="Garamond"/>
                <a:cs typeface="Garamond"/>
              </a:rPr>
              <a:t> </a:t>
            </a:r>
            <a:r>
              <a:rPr sz="1000" spc="-10" dirty="0">
                <a:latin typeface="Garamond"/>
                <a:cs typeface="Garamond"/>
              </a:rPr>
              <a:t>weekday</a:t>
            </a:r>
            <a:r>
              <a:rPr sz="1000" spc="-30" dirty="0">
                <a:latin typeface="Garamond"/>
                <a:cs typeface="Garamond"/>
              </a:rPr>
              <a:t> </a:t>
            </a:r>
            <a:r>
              <a:rPr sz="1000" spc="-10" dirty="0">
                <a:latin typeface="Garamond"/>
                <a:cs typeface="Garamond"/>
              </a:rPr>
              <a:t>visit,</a:t>
            </a:r>
            <a:r>
              <a:rPr sz="1000" spc="-30" dirty="0">
                <a:latin typeface="Garamond"/>
                <a:cs typeface="Garamond"/>
              </a:rPr>
              <a:t> </a:t>
            </a:r>
            <a:r>
              <a:rPr sz="1000" dirty="0">
                <a:latin typeface="Garamond"/>
                <a:cs typeface="Garamond"/>
              </a:rPr>
              <a:t>I’m</a:t>
            </a:r>
            <a:r>
              <a:rPr sz="1000" spc="-30" dirty="0">
                <a:latin typeface="Garamond"/>
                <a:cs typeface="Garamond"/>
              </a:rPr>
              <a:t> </a:t>
            </a:r>
            <a:r>
              <a:rPr sz="1000" dirty="0">
                <a:latin typeface="Garamond"/>
                <a:cs typeface="Garamond"/>
              </a:rPr>
              <a:t>not</a:t>
            </a:r>
            <a:r>
              <a:rPr sz="1000" spc="-30" dirty="0">
                <a:latin typeface="Garamond"/>
                <a:cs typeface="Garamond"/>
              </a:rPr>
              <a:t> </a:t>
            </a:r>
            <a:r>
              <a:rPr sz="1000" spc="-10" dirty="0">
                <a:latin typeface="Garamond"/>
                <a:cs typeface="Garamond"/>
              </a:rPr>
              <a:t>giving</a:t>
            </a:r>
            <a:r>
              <a:rPr sz="1000" spc="-30" dirty="0">
                <a:latin typeface="Garamond"/>
                <a:cs typeface="Garamond"/>
              </a:rPr>
              <a:t> </a:t>
            </a:r>
            <a:r>
              <a:rPr sz="1000" dirty="0">
                <a:latin typeface="Garamond"/>
                <a:cs typeface="Garamond"/>
              </a:rPr>
              <a:t>up</a:t>
            </a:r>
            <a:r>
              <a:rPr sz="1000" spc="-30" dirty="0">
                <a:latin typeface="Garamond"/>
                <a:cs typeface="Garamond"/>
              </a:rPr>
              <a:t> </a:t>
            </a:r>
            <a:r>
              <a:rPr sz="1000" dirty="0">
                <a:latin typeface="Garamond"/>
                <a:cs typeface="Garamond"/>
              </a:rPr>
              <a:t>my</a:t>
            </a:r>
            <a:r>
              <a:rPr sz="1000" spc="-30" dirty="0">
                <a:latin typeface="Garamond"/>
                <a:cs typeface="Garamond"/>
              </a:rPr>
              <a:t> </a:t>
            </a:r>
            <a:r>
              <a:rPr sz="1000" spc="-10" dirty="0">
                <a:latin typeface="Garamond"/>
                <a:cs typeface="Garamond"/>
              </a:rPr>
              <a:t>weekend </a:t>
            </a:r>
            <a:r>
              <a:rPr sz="1000" spc="-20" dirty="0">
                <a:latin typeface="Garamond"/>
                <a:cs typeface="Garamond"/>
              </a:rPr>
              <a:t>because</a:t>
            </a:r>
            <a:r>
              <a:rPr sz="1000" spc="-30" dirty="0">
                <a:latin typeface="Garamond"/>
                <a:cs typeface="Garamond"/>
              </a:rPr>
              <a:t> </a:t>
            </a:r>
            <a:r>
              <a:rPr sz="1000" spc="-25" dirty="0">
                <a:latin typeface="Garamond"/>
                <a:cs typeface="Garamond"/>
              </a:rPr>
              <a:t>“I </a:t>
            </a:r>
            <a:r>
              <a:rPr sz="1000" spc="-10" dirty="0">
                <a:latin typeface="Garamond"/>
                <a:cs typeface="Garamond"/>
              </a:rPr>
              <a:t>already</a:t>
            </a:r>
            <a:r>
              <a:rPr sz="1000" spc="-25" dirty="0">
                <a:latin typeface="Garamond"/>
                <a:cs typeface="Garamond"/>
              </a:rPr>
              <a:t> </a:t>
            </a:r>
            <a:r>
              <a:rPr sz="1000" spc="-10" dirty="0">
                <a:latin typeface="Garamond"/>
                <a:cs typeface="Garamond"/>
              </a:rPr>
              <a:t>had</a:t>
            </a:r>
            <a:r>
              <a:rPr sz="1000" spc="-25" dirty="0">
                <a:latin typeface="Garamond"/>
                <a:cs typeface="Garamond"/>
              </a:rPr>
              <a:t> </a:t>
            </a:r>
            <a:r>
              <a:rPr sz="1000" dirty="0">
                <a:latin typeface="Garamond"/>
                <a:cs typeface="Garamond"/>
              </a:rPr>
              <a:t>my</a:t>
            </a:r>
            <a:r>
              <a:rPr sz="1000" spc="-25" dirty="0">
                <a:latin typeface="Garamond"/>
                <a:cs typeface="Garamond"/>
              </a:rPr>
              <a:t> </a:t>
            </a:r>
            <a:r>
              <a:rPr sz="1000" dirty="0">
                <a:latin typeface="Garamond"/>
                <a:cs typeface="Garamond"/>
              </a:rPr>
              <a:t>day</a:t>
            </a:r>
            <a:r>
              <a:rPr sz="1000" spc="-30" dirty="0">
                <a:latin typeface="Garamond"/>
                <a:cs typeface="Garamond"/>
              </a:rPr>
              <a:t> </a:t>
            </a:r>
            <a:r>
              <a:rPr sz="1000" dirty="0">
                <a:latin typeface="Garamond"/>
                <a:cs typeface="Garamond"/>
              </a:rPr>
              <a:t>this</a:t>
            </a:r>
            <a:r>
              <a:rPr sz="1000" spc="-25" dirty="0">
                <a:latin typeface="Garamond"/>
                <a:cs typeface="Garamond"/>
              </a:rPr>
              <a:t> </a:t>
            </a:r>
            <a:r>
              <a:rPr sz="1000" spc="-20" dirty="0">
                <a:latin typeface="Garamond"/>
                <a:cs typeface="Garamond"/>
              </a:rPr>
              <a:t>week”.</a:t>
            </a:r>
            <a:r>
              <a:rPr sz="1000" spc="-25" dirty="0">
                <a:latin typeface="Garamond"/>
                <a:cs typeface="Garamond"/>
              </a:rPr>
              <a:t> </a:t>
            </a:r>
            <a:r>
              <a:rPr sz="1000" dirty="0">
                <a:latin typeface="Garamond"/>
                <a:cs typeface="Garamond"/>
              </a:rPr>
              <a:t>That’s</a:t>
            </a:r>
            <a:r>
              <a:rPr sz="1000" spc="-25"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way</a:t>
            </a:r>
            <a:r>
              <a:rPr sz="1000" spc="-25" dirty="0">
                <a:latin typeface="Garamond"/>
                <a:cs typeface="Garamond"/>
              </a:rPr>
              <a:t> </a:t>
            </a:r>
            <a:r>
              <a:rPr sz="1000" dirty="0">
                <a:latin typeface="Garamond"/>
                <a:cs typeface="Garamond"/>
              </a:rPr>
              <a:t>this</a:t>
            </a:r>
            <a:r>
              <a:rPr sz="1000" spc="-30" dirty="0">
                <a:latin typeface="Garamond"/>
                <a:cs typeface="Garamond"/>
              </a:rPr>
              <a:t> </a:t>
            </a:r>
            <a:r>
              <a:rPr sz="1000" dirty="0">
                <a:latin typeface="Garamond"/>
                <a:cs typeface="Garamond"/>
              </a:rPr>
              <a:t>would</a:t>
            </a:r>
            <a:r>
              <a:rPr sz="1000" spc="-25" dirty="0">
                <a:latin typeface="Garamond"/>
                <a:cs typeface="Garamond"/>
              </a:rPr>
              <a:t> </a:t>
            </a:r>
            <a:r>
              <a:rPr sz="1000" spc="-10" dirty="0">
                <a:latin typeface="Garamond"/>
                <a:cs typeface="Garamond"/>
              </a:rPr>
              <a:t>work</a:t>
            </a:r>
            <a:r>
              <a:rPr sz="1000" spc="-25" dirty="0">
                <a:latin typeface="Garamond"/>
                <a:cs typeface="Garamond"/>
              </a:rPr>
              <a:t> </a:t>
            </a:r>
            <a:r>
              <a:rPr sz="1000" dirty="0">
                <a:latin typeface="Garamond"/>
                <a:cs typeface="Garamond"/>
              </a:rPr>
              <a:t>out</a:t>
            </a:r>
            <a:r>
              <a:rPr sz="1000" spc="-25" dirty="0">
                <a:latin typeface="Garamond"/>
                <a:cs typeface="Garamond"/>
              </a:rPr>
              <a:t> based </a:t>
            </a:r>
            <a:r>
              <a:rPr sz="1000" dirty="0">
                <a:latin typeface="Garamond"/>
                <a:cs typeface="Garamond"/>
              </a:rPr>
              <a:t>on</a:t>
            </a:r>
            <a:r>
              <a:rPr sz="1000" spc="-25" dirty="0">
                <a:latin typeface="Garamond"/>
                <a:cs typeface="Garamond"/>
              </a:rPr>
              <a:t> </a:t>
            </a:r>
            <a:r>
              <a:rPr sz="1000" dirty="0">
                <a:latin typeface="Garamond"/>
                <a:cs typeface="Garamond"/>
              </a:rPr>
              <a:t>your</a:t>
            </a:r>
            <a:r>
              <a:rPr sz="1000" spc="-30" dirty="0">
                <a:latin typeface="Garamond"/>
                <a:cs typeface="Garamond"/>
              </a:rPr>
              <a:t> </a:t>
            </a:r>
            <a:r>
              <a:rPr sz="1000" spc="-10" dirty="0">
                <a:latin typeface="Garamond"/>
                <a:cs typeface="Garamond"/>
              </a:rPr>
              <a:t>schedule.</a:t>
            </a:r>
            <a:endParaRPr sz="1000">
              <a:latin typeface="Garamond"/>
              <a:cs typeface="Garamond"/>
            </a:endParaRPr>
          </a:p>
          <a:p>
            <a:pPr marL="12700">
              <a:lnSpc>
                <a:spcPct val="100000"/>
              </a:lnSpc>
              <a:spcBef>
                <a:spcPts val="1095"/>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28</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5" name="object 5"/>
          <p:cNvSpPr txBox="1"/>
          <p:nvPr/>
        </p:nvSpPr>
        <p:spPr>
          <a:xfrm>
            <a:off x="241300" y="10676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6" name="object 6"/>
          <p:cNvSpPr txBox="1"/>
          <p:nvPr/>
        </p:nvSpPr>
        <p:spPr>
          <a:xfrm>
            <a:off x="1130300" y="10676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05:48</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07:20</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7" name="object 7"/>
          <p:cNvSpPr/>
          <p:nvPr/>
        </p:nvSpPr>
        <p:spPr>
          <a:xfrm>
            <a:off x="254000" y="35115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8" name="object 8"/>
          <p:cNvSpPr txBox="1"/>
          <p:nvPr/>
        </p:nvSpPr>
        <p:spPr>
          <a:xfrm>
            <a:off x="241300" y="3531489"/>
            <a:ext cx="7296150" cy="8159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I</a:t>
            </a:r>
            <a:r>
              <a:rPr sz="1000" spc="-35" dirty="0">
                <a:latin typeface="Garamond"/>
                <a:cs typeface="Garamond"/>
              </a:rPr>
              <a:t> </a:t>
            </a:r>
            <a:r>
              <a:rPr sz="1000" spc="-10" dirty="0">
                <a:latin typeface="Garamond"/>
                <a:cs typeface="Garamond"/>
              </a:rPr>
              <a:t>had</a:t>
            </a:r>
            <a:r>
              <a:rPr sz="1000" spc="-35" dirty="0">
                <a:latin typeface="Garamond"/>
                <a:cs typeface="Garamond"/>
              </a:rPr>
              <a:t> </a:t>
            </a:r>
            <a:r>
              <a:rPr sz="1000" dirty="0">
                <a:latin typeface="Garamond"/>
                <a:cs typeface="Garamond"/>
              </a:rPr>
              <a:t>Monday</a:t>
            </a:r>
            <a:r>
              <a:rPr sz="1000" spc="-30" dirty="0">
                <a:latin typeface="Garamond"/>
                <a:cs typeface="Garamond"/>
              </a:rPr>
              <a:t> </a:t>
            </a:r>
            <a:r>
              <a:rPr sz="1000" spc="-20" dirty="0">
                <a:latin typeface="Garamond"/>
                <a:cs typeface="Garamond"/>
              </a:rPr>
              <a:t>Nov</a:t>
            </a:r>
            <a:r>
              <a:rPr sz="1000" spc="-35" dirty="0">
                <a:latin typeface="Garamond"/>
                <a:cs typeface="Garamond"/>
              </a:rPr>
              <a:t> </a:t>
            </a:r>
            <a:r>
              <a:rPr sz="1000" dirty="0">
                <a:latin typeface="Garamond"/>
                <a:cs typeface="Garamond"/>
              </a:rPr>
              <a:t>18</a:t>
            </a:r>
            <a:r>
              <a:rPr sz="1000" spc="-30" dirty="0">
                <a:latin typeface="Garamond"/>
                <a:cs typeface="Garamond"/>
              </a:rPr>
              <a:t> </a:t>
            </a:r>
            <a:r>
              <a:rPr sz="1000" dirty="0">
                <a:latin typeface="Garamond"/>
                <a:cs typeface="Garamond"/>
              </a:rPr>
              <a:t>and</a:t>
            </a:r>
            <a:r>
              <a:rPr sz="1000" spc="-35" dirty="0">
                <a:latin typeface="Garamond"/>
                <a:cs typeface="Garamond"/>
              </a:rPr>
              <a:t> </a:t>
            </a:r>
            <a:r>
              <a:rPr sz="1000" dirty="0">
                <a:latin typeface="Garamond"/>
                <a:cs typeface="Garamond"/>
              </a:rPr>
              <a:t>25</a:t>
            </a:r>
            <a:r>
              <a:rPr sz="1000" spc="-30" dirty="0">
                <a:latin typeface="Garamond"/>
                <a:cs typeface="Garamond"/>
              </a:rPr>
              <a:t> </a:t>
            </a:r>
            <a:r>
              <a:rPr sz="1000" dirty="0">
                <a:latin typeface="Garamond"/>
                <a:cs typeface="Garamond"/>
              </a:rPr>
              <a:t>which</a:t>
            </a:r>
            <a:r>
              <a:rPr sz="1000" spc="-35" dirty="0">
                <a:latin typeface="Garamond"/>
                <a:cs typeface="Garamond"/>
              </a:rPr>
              <a:t> </a:t>
            </a:r>
            <a:r>
              <a:rPr sz="1000" spc="-20" dirty="0">
                <a:latin typeface="Garamond"/>
                <a:cs typeface="Garamond"/>
              </a:rPr>
              <a:t>was</a:t>
            </a:r>
            <a:r>
              <a:rPr sz="1000" spc="-35" dirty="0">
                <a:latin typeface="Garamond"/>
                <a:cs typeface="Garamond"/>
              </a:rPr>
              <a:t> </a:t>
            </a:r>
            <a:r>
              <a:rPr sz="1000" dirty="0">
                <a:latin typeface="Garamond"/>
                <a:cs typeface="Garamond"/>
              </a:rPr>
              <a:t>what</a:t>
            </a:r>
            <a:r>
              <a:rPr sz="1000" spc="-30" dirty="0">
                <a:latin typeface="Garamond"/>
                <a:cs typeface="Garamond"/>
              </a:rPr>
              <a:t> </a:t>
            </a:r>
            <a:r>
              <a:rPr sz="1000" dirty="0">
                <a:latin typeface="Garamond"/>
                <a:cs typeface="Garamond"/>
              </a:rPr>
              <a:t>we</a:t>
            </a:r>
            <a:r>
              <a:rPr sz="1000" spc="-35" dirty="0">
                <a:latin typeface="Garamond"/>
                <a:cs typeface="Garamond"/>
              </a:rPr>
              <a:t> </a:t>
            </a:r>
            <a:r>
              <a:rPr sz="1000" spc="-20" dirty="0">
                <a:latin typeface="Garamond"/>
                <a:cs typeface="Garamond"/>
              </a:rPr>
              <a:t>discussed</a:t>
            </a:r>
            <a:r>
              <a:rPr sz="1000" spc="-30" dirty="0">
                <a:latin typeface="Garamond"/>
                <a:cs typeface="Garamond"/>
              </a:rPr>
              <a:t> </a:t>
            </a:r>
            <a:r>
              <a:rPr sz="1000" dirty="0">
                <a:latin typeface="Garamond"/>
                <a:cs typeface="Garamond"/>
              </a:rPr>
              <a:t>on</a:t>
            </a:r>
            <a:r>
              <a:rPr sz="1000" spc="-35" dirty="0">
                <a:latin typeface="Garamond"/>
                <a:cs typeface="Garamond"/>
              </a:rPr>
              <a:t> </a:t>
            </a:r>
            <a:r>
              <a:rPr sz="1000" spc="-20" dirty="0">
                <a:latin typeface="Garamond"/>
                <a:cs typeface="Garamond"/>
              </a:rPr>
              <a:t>Nov</a:t>
            </a:r>
            <a:r>
              <a:rPr sz="1000" spc="-30" dirty="0">
                <a:latin typeface="Garamond"/>
                <a:cs typeface="Garamond"/>
              </a:rPr>
              <a:t> </a:t>
            </a:r>
            <a:r>
              <a:rPr sz="1000" spc="-25" dirty="0">
                <a:latin typeface="Garamond"/>
                <a:cs typeface="Garamond"/>
              </a:rPr>
              <a:t>9.</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He</a:t>
            </a:r>
            <a:r>
              <a:rPr sz="1000" spc="-35" dirty="0">
                <a:latin typeface="Garamond"/>
                <a:cs typeface="Garamond"/>
              </a:rPr>
              <a:t> </a:t>
            </a:r>
            <a:r>
              <a:rPr sz="1000" spc="-10" dirty="0">
                <a:latin typeface="Garamond"/>
                <a:cs typeface="Garamond"/>
              </a:rPr>
              <a:t>finished</a:t>
            </a:r>
            <a:r>
              <a:rPr sz="1000" spc="-35" dirty="0">
                <a:latin typeface="Garamond"/>
                <a:cs typeface="Garamond"/>
              </a:rPr>
              <a:t> </a:t>
            </a:r>
            <a:r>
              <a:rPr sz="1000" spc="-20" dirty="0">
                <a:latin typeface="Garamond"/>
                <a:cs typeface="Garamond"/>
              </a:rPr>
              <a:t>school</a:t>
            </a:r>
            <a:r>
              <a:rPr sz="1000" spc="-30" dirty="0">
                <a:latin typeface="Garamond"/>
                <a:cs typeface="Garamond"/>
              </a:rPr>
              <a:t> </a:t>
            </a:r>
            <a:r>
              <a:rPr sz="1000" dirty="0">
                <a:latin typeface="Garamond"/>
                <a:cs typeface="Garamond"/>
              </a:rPr>
              <a:t>at</a:t>
            </a:r>
            <a:r>
              <a:rPr sz="1000" spc="-35" dirty="0">
                <a:latin typeface="Garamond"/>
                <a:cs typeface="Garamond"/>
              </a:rPr>
              <a:t> </a:t>
            </a:r>
            <a:r>
              <a:rPr sz="1000" dirty="0">
                <a:latin typeface="Garamond"/>
                <a:cs typeface="Garamond"/>
              </a:rPr>
              <a:t>3</a:t>
            </a:r>
            <a:r>
              <a:rPr sz="1000" spc="-30" dirty="0">
                <a:latin typeface="Garamond"/>
                <a:cs typeface="Garamond"/>
              </a:rPr>
              <a:t> </a:t>
            </a:r>
            <a:r>
              <a:rPr sz="1000" spc="-20" dirty="0">
                <a:latin typeface="Garamond"/>
                <a:cs typeface="Garamond"/>
              </a:rPr>
              <a:t>or</a:t>
            </a:r>
            <a:r>
              <a:rPr sz="1000" spc="-35" dirty="0">
                <a:latin typeface="Garamond"/>
                <a:cs typeface="Garamond"/>
              </a:rPr>
              <a:t> </a:t>
            </a:r>
            <a:r>
              <a:rPr sz="1000" dirty="0">
                <a:latin typeface="Garamond"/>
                <a:cs typeface="Garamond"/>
              </a:rPr>
              <a:t>pick</a:t>
            </a:r>
            <a:r>
              <a:rPr sz="1000" spc="-30" dirty="0">
                <a:latin typeface="Garamond"/>
                <a:cs typeface="Garamond"/>
              </a:rPr>
              <a:t> </a:t>
            </a:r>
            <a:r>
              <a:rPr sz="1000" dirty="0">
                <a:latin typeface="Garamond"/>
                <a:cs typeface="Garamond"/>
              </a:rPr>
              <a:t>up</a:t>
            </a:r>
            <a:r>
              <a:rPr sz="1000" spc="-35" dirty="0">
                <a:latin typeface="Garamond"/>
                <a:cs typeface="Garamond"/>
              </a:rPr>
              <a:t> </a:t>
            </a:r>
            <a:r>
              <a:rPr sz="1000" dirty="0">
                <a:latin typeface="Garamond"/>
                <a:cs typeface="Garamond"/>
              </a:rPr>
              <a:t>at</a:t>
            </a:r>
            <a:r>
              <a:rPr sz="1000" spc="-30" dirty="0">
                <a:latin typeface="Garamond"/>
                <a:cs typeface="Garamond"/>
              </a:rPr>
              <a:t> </a:t>
            </a:r>
            <a:r>
              <a:rPr sz="1000" dirty="0">
                <a:latin typeface="Garamond"/>
                <a:cs typeface="Garamond"/>
              </a:rPr>
              <a:t>bus</a:t>
            </a:r>
            <a:r>
              <a:rPr sz="1000" spc="-35" dirty="0">
                <a:latin typeface="Garamond"/>
                <a:cs typeface="Garamond"/>
              </a:rPr>
              <a:t> </a:t>
            </a:r>
            <a:r>
              <a:rPr sz="1000" spc="-10" dirty="0">
                <a:latin typeface="Garamond"/>
                <a:cs typeface="Garamond"/>
              </a:rPr>
              <a:t>stop</a:t>
            </a:r>
            <a:r>
              <a:rPr sz="1000" spc="-30" dirty="0">
                <a:latin typeface="Garamond"/>
                <a:cs typeface="Garamond"/>
              </a:rPr>
              <a:t> </a:t>
            </a:r>
            <a:r>
              <a:rPr sz="1000" dirty="0">
                <a:latin typeface="Garamond"/>
                <a:cs typeface="Garamond"/>
              </a:rPr>
              <a:t>at</a:t>
            </a:r>
            <a:r>
              <a:rPr sz="1000" spc="-35" dirty="0">
                <a:latin typeface="Garamond"/>
                <a:cs typeface="Garamond"/>
              </a:rPr>
              <a:t> </a:t>
            </a:r>
            <a:r>
              <a:rPr sz="1000" dirty="0">
                <a:latin typeface="Garamond"/>
                <a:cs typeface="Garamond"/>
              </a:rPr>
              <a:t>3:45</a:t>
            </a:r>
            <a:r>
              <a:rPr sz="1000" spc="-30" dirty="0">
                <a:latin typeface="Garamond"/>
                <a:cs typeface="Garamond"/>
              </a:rPr>
              <a:t> </a:t>
            </a:r>
            <a:r>
              <a:rPr sz="1000" dirty="0">
                <a:latin typeface="Garamond"/>
                <a:cs typeface="Garamond"/>
              </a:rPr>
              <a:t>at</a:t>
            </a:r>
            <a:r>
              <a:rPr sz="1000" spc="-35" dirty="0">
                <a:latin typeface="Garamond"/>
                <a:cs typeface="Garamond"/>
              </a:rPr>
              <a:t> </a:t>
            </a:r>
            <a:r>
              <a:rPr sz="1000" spc="-10" dirty="0">
                <a:latin typeface="Garamond"/>
                <a:cs typeface="Garamond"/>
              </a:rPr>
              <a:t>burgermaster.</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29</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9" name="object 9"/>
          <p:cNvSpPr txBox="1"/>
          <p:nvPr/>
        </p:nvSpPr>
        <p:spPr>
          <a:xfrm>
            <a:off x="241300" y="26297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0" name="object 10"/>
          <p:cNvSpPr txBox="1"/>
          <p:nvPr/>
        </p:nvSpPr>
        <p:spPr>
          <a:xfrm>
            <a:off x="1130300" y="26297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07:22</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07:23</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1" name="object 11"/>
          <p:cNvSpPr/>
          <p:nvPr/>
        </p:nvSpPr>
        <p:spPr>
          <a:xfrm>
            <a:off x="254000" y="52387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2" name="object 12"/>
          <p:cNvSpPr txBox="1"/>
          <p:nvPr/>
        </p:nvSpPr>
        <p:spPr>
          <a:xfrm>
            <a:off x="241300" y="5258689"/>
            <a:ext cx="7296150" cy="485775"/>
          </a:xfrm>
          <a:prstGeom prst="rect">
            <a:avLst/>
          </a:prstGeom>
        </p:spPr>
        <p:txBody>
          <a:bodyPr vert="horz" wrap="square" lIns="0" tIns="12700" rIns="0" bIns="0" rtlCol="0">
            <a:spAutoFit/>
          </a:bodyPr>
          <a:lstStyle/>
          <a:p>
            <a:pPr marL="12700">
              <a:lnSpc>
                <a:spcPct val="100000"/>
              </a:lnSpc>
              <a:spcBef>
                <a:spcPts val="100"/>
              </a:spcBef>
            </a:pPr>
            <a:r>
              <a:rPr sz="1000" spc="-25" dirty="0">
                <a:latin typeface="Garamond"/>
                <a:cs typeface="Garamond"/>
              </a:rPr>
              <a:t>You </a:t>
            </a:r>
            <a:r>
              <a:rPr sz="1000" dirty="0">
                <a:latin typeface="Garamond"/>
                <a:cs typeface="Garamond"/>
              </a:rPr>
              <a:t>don’t</a:t>
            </a:r>
            <a:r>
              <a:rPr sz="1000" spc="-25" dirty="0">
                <a:latin typeface="Garamond"/>
                <a:cs typeface="Garamond"/>
              </a:rPr>
              <a:t> have </a:t>
            </a:r>
            <a:r>
              <a:rPr sz="1000" spc="-20" dirty="0">
                <a:latin typeface="Garamond"/>
                <a:cs typeface="Garamond"/>
              </a:rPr>
              <a:t>me</a:t>
            </a:r>
            <a:r>
              <a:rPr sz="1000" spc="-25" dirty="0">
                <a:latin typeface="Garamond"/>
                <a:cs typeface="Garamond"/>
              </a:rPr>
              <a:t> </a:t>
            </a:r>
            <a:r>
              <a:rPr sz="1000" spc="-20" dirty="0">
                <a:latin typeface="Garamond"/>
                <a:cs typeface="Garamond"/>
              </a:rPr>
              <a:t>seeing </a:t>
            </a:r>
            <a:r>
              <a:rPr sz="1000" dirty="0">
                <a:latin typeface="Garamond"/>
                <a:cs typeface="Garamond"/>
              </a:rPr>
              <a:t>him</a:t>
            </a:r>
            <a:r>
              <a:rPr sz="1000" spc="-25" dirty="0">
                <a:latin typeface="Garamond"/>
                <a:cs typeface="Garamond"/>
              </a:rPr>
              <a:t> </a:t>
            </a:r>
            <a:r>
              <a:rPr sz="1000" spc="-10" dirty="0">
                <a:latin typeface="Garamond"/>
                <a:cs typeface="Garamond"/>
              </a:rPr>
              <a:t>Saturday?</a:t>
            </a:r>
            <a:endParaRPr sz="1000">
              <a:latin typeface="Garamond"/>
              <a:cs typeface="Garamond"/>
            </a:endParaRPr>
          </a:p>
          <a:p>
            <a:pPr marL="12700">
              <a:lnSpc>
                <a:spcPct val="100000"/>
              </a:lnSpc>
              <a:spcBef>
                <a:spcPts val="110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30</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3" name="object 13"/>
          <p:cNvSpPr txBox="1"/>
          <p:nvPr/>
        </p:nvSpPr>
        <p:spPr>
          <a:xfrm>
            <a:off x="241300" y="43569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4" name="object 14"/>
          <p:cNvSpPr txBox="1"/>
          <p:nvPr/>
        </p:nvSpPr>
        <p:spPr>
          <a:xfrm>
            <a:off x="1130300" y="43569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07:24</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08:17</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5" name="object 15"/>
          <p:cNvSpPr/>
          <p:nvPr/>
        </p:nvSpPr>
        <p:spPr>
          <a:xfrm>
            <a:off x="254000" y="66357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16" name="object 16"/>
          <p:cNvSpPr txBox="1"/>
          <p:nvPr/>
        </p:nvSpPr>
        <p:spPr>
          <a:xfrm>
            <a:off x="241300" y="6655689"/>
            <a:ext cx="7296150" cy="8159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I</a:t>
            </a:r>
            <a:r>
              <a:rPr sz="1000" spc="-30" dirty="0">
                <a:latin typeface="Garamond"/>
                <a:cs typeface="Garamond"/>
              </a:rPr>
              <a:t> </a:t>
            </a:r>
            <a:r>
              <a:rPr sz="1000" dirty="0">
                <a:latin typeface="Garamond"/>
                <a:cs typeface="Garamond"/>
              </a:rPr>
              <a:t>think</a:t>
            </a:r>
            <a:r>
              <a:rPr sz="1000" spc="-25" dirty="0">
                <a:latin typeface="Garamond"/>
                <a:cs typeface="Garamond"/>
              </a:rPr>
              <a:t> </a:t>
            </a:r>
            <a:r>
              <a:rPr sz="1000" dirty="0">
                <a:latin typeface="Garamond"/>
                <a:cs typeface="Garamond"/>
              </a:rPr>
              <a:t>it’s</a:t>
            </a:r>
            <a:r>
              <a:rPr sz="1000" spc="-25" dirty="0">
                <a:latin typeface="Garamond"/>
                <a:cs typeface="Garamond"/>
              </a:rPr>
              <a:t> </a:t>
            </a:r>
            <a:r>
              <a:rPr sz="1000" spc="-10" dirty="0">
                <a:latin typeface="Garamond"/>
                <a:cs typeface="Garamond"/>
              </a:rPr>
              <a:t>clear</a:t>
            </a:r>
            <a:r>
              <a:rPr sz="1000" spc="-25" dirty="0">
                <a:latin typeface="Garamond"/>
                <a:cs typeface="Garamond"/>
              </a:rPr>
              <a:t> </a:t>
            </a:r>
            <a:r>
              <a:rPr sz="1000" dirty="0">
                <a:latin typeface="Garamond"/>
                <a:cs typeface="Garamond"/>
              </a:rPr>
              <a:t>that</a:t>
            </a:r>
            <a:r>
              <a:rPr sz="1000" spc="-25" dirty="0">
                <a:latin typeface="Garamond"/>
                <a:cs typeface="Garamond"/>
              </a:rPr>
              <a:t> </a:t>
            </a:r>
            <a:r>
              <a:rPr sz="1000" spc="-10" dirty="0">
                <a:latin typeface="Garamond"/>
                <a:cs typeface="Garamond"/>
              </a:rPr>
              <a:t>tomorrow</a:t>
            </a:r>
            <a:r>
              <a:rPr sz="1000" spc="-25" dirty="0">
                <a:latin typeface="Garamond"/>
                <a:cs typeface="Garamond"/>
              </a:rPr>
              <a:t> </a:t>
            </a:r>
            <a:r>
              <a:rPr sz="1000" spc="-20" dirty="0">
                <a:latin typeface="Garamond"/>
                <a:cs typeface="Garamond"/>
              </a:rPr>
              <a:t>is</a:t>
            </a:r>
            <a:r>
              <a:rPr sz="1000" spc="-25" dirty="0">
                <a:latin typeface="Garamond"/>
                <a:cs typeface="Garamond"/>
              </a:rPr>
              <a:t> </a:t>
            </a:r>
            <a:r>
              <a:rPr sz="1000" dirty="0">
                <a:latin typeface="Garamond"/>
                <a:cs typeface="Garamond"/>
              </a:rPr>
              <a:t>not</a:t>
            </a:r>
            <a:r>
              <a:rPr sz="1000" spc="-25" dirty="0">
                <a:latin typeface="Garamond"/>
                <a:cs typeface="Garamond"/>
              </a:rPr>
              <a:t> </a:t>
            </a:r>
            <a:r>
              <a:rPr sz="1000" dirty="0">
                <a:latin typeface="Garamond"/>
                <a:cs typeface="Garamond"/>
              </a:rPr>
              <a:t>happening</a:t>
            </a:r>
            <a:r>
              <a:rPr sz="1000" spc="-25" dirty="0">
                <a:latin typeface="Garamond"/>
                <a:cs typeface="Garamond"/>
              </a:rPr>
              <a:t> </a:t>
            </a:r>
            <a:r>
              <a:rPr sz="1000" spc="-10" dirty="0">
                <a:latin typeface="Garamond"/>
                <a:cs typeface="Garamond"/>
              </a:rPr>
              <a:t>despite</a:t>
            </a:r>
            <a:r>
              <a:rPr sz="1000" spc="-25" dirty="0">
                <a:latin typeface="Garamond"/>
                <a:cs typeface="Garamond"/>
              </a:rPr>
              <a:t> </a:t>
            </a:r>
            <a:r>
              <a:rPr sz="1000" dirty="0">
                <a:latin typeface="Garamond"/>
                <a:cs typeface="Garamond"/>
              </a:rPr>
              <a:t>how</a:t>
            </a:r>
            <a:r>
              <a:rPr sz="1000" spc="-25" dirty="0">
                <a:latin typeface="Garamond"/>
                <a:cs typeface="Garamond"/>
              </a:rPr>
              <a:t> </a:t>
            </a:r>
            <a:r>
              <a:rPr sz="1000" dirty="0">
                <a:latin typeface="Garamond"/>
                <a:cs typeface="Garamond"/>
              </a:rPr>
              <a:t>many</a:t>
            </a:r>
            <a:r>
              <a:rPr sz="1000" spc="-25" dirty="0">
                <a:latin typeface="Garamond"/>
                <a:cs typeface="Garamond"/>
              </a:rPr>
              <a:t> </a:t>
            </a:r>
            <a:r>
              <a:rPr sz="1000" spc="-10" dirty="0">
                <a:latin typeface="Garamond"/>
                <a:cs typeface="Garamond"/>
              </a:rPr>
              <a:t>times</a:t>
            </a:r>
            <a:r>
              <a:rPr sz="1000" spc="-25" dirty="0">
                <a:latin typeface="Garamond"/>
                <a:cs typeface="Garamond"/>
              </a:rPr>
              <a:t> </a:t>
            </a:r>
            <a:r>
              <a:rPr sz="1000" dirty="0">
                <a:latin typeface="Garamond"/>
                <a:cs typeface="Garamond"/>
              </a:rPr>
              <a:t>you</a:t>
            </a:r>
            <a:r>
              <a:rPr sz="1000" spc="-25" dirty="0">
                <a:latin typeface="Garamond"/>
                <a:cs typeface="Garamond"/>
              </a:rPr>
              <a:t> </a:t>
            </a:r>
            <a:r>
              <a:rPr sz="1000" spc="-20" dirty="0">
                <a:latin typeface="Garamond"/>
                <a:cs typeface="Garamond"/>
              </a:rPr>
              <a:t>keep</a:t>
            </a:r>
            <a:r>
              <a:rPr sz="1000" spc="-30" dirty="0">
                <a:latin typeface="Garamond"/>
                <a:cs typeface="Garamond"/>
              </a:rPr>
              <a:t> </a:t>
            </a:r>
            <a:r>
              <a:rPr sz="1000" spc="-10" dirty="0">
                <a:latin typeface="Garamond"/>
                <a:cs typeface="Garamond"/>
              </a:rPr>
              <a:t>saying</a:t>
            </a:r>
            <a:r>
              <a:rPr sz="1000" spc="-25" dirty="0">
                <a:latin typeface="Garamond"/>
                <a:cs typeface="Garamond"/>
              </a:rPr>
              <a:t> </a:t>
            </a:r>
            <a:r>
              <a:rPr sz="1000" dirty="0">
                <a:latin typeface="Garamond"/>
                <a:cs typeface="Garamond"/>
              </a:rPr>
              <a:t>that</a:t>
            </a:r>
            <a:r>
              <a:rPr sz="1000" spc="-25" dirty="0">
                <a:latin typeface="Garamond"/>
                <a:cs typeface="Garamond"/>
              </a:rPr>
              <a:t> </a:t>
            </a:r>
            <a:r>
              <a:rPr sz="1000" spc="-20" dirty="0">
                <a:latin typeface="Garamond"/>
                <a:cs typeface="Garamond"/>
              </a:rPr>
              <a:t>or</a:t>
            </a:r>
            <a:r>
              <a:rPr sz="1000" spc="-25" dirty="0">
                <a:latin typeface="Garamond"/>
                <a:cs typeface="Garamond"/>
              </a:rPr>
              <a:t> </a:t>
            </a:r>
            <a:r>
              <a:rPr sz="1000" dirty="0">
                <a:latin typeface="Garamond"/>
                <a:cs typeface="Garamond"/>
              </a:rPr>
              <a:t>that</a:t>
            </a:r>
            <a:r>
              <a:rPr sz="1000" spc="-25" dirty="0">
                <a:latin typeface="Garamond"/>
                <a:cs typeface="Garamond"/>
              </a:rPr>
              <a:t> </a:t>
            </a:r>
            <a:r>
              <a:rPr sz="1000" dirty="0">
                <a:latin typeface="Garamond"/>
                <a:cs typeface="Garamond"/>
              </a:rPr>
              <a:t>you</a:t>
            </a:r>
            <a:r>
              <a:rPr sz="1000" spc="-25" dirty="0">
                <a:latin typeface="Garamond"/>
                <a:cs typeface="Garamond"/>
              </a:rPr>
              <a:t> </a:t>
            </a:r>
            <a:r>
              <a:rPr sz="1000" spc="-20" dirty="0">
                <a:latin typeface="Garamond"/>
                <a:cs typeface="Garamond"/>
              </a:rPr>
              <a:t>offered</a:t>
            </a:r>
            <a:r>
              <a:rPr sz="1000" spc="-25"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11th.</a:t>
            </a:r>
            <a:r>
              <a:rPr sz="1000" spc="-25" dirty="0">
                <a:latin typeface="Garamond"/>
                <a:cs typeface="Garamond"/>
              </a:rPr>
              <a:t> </a:t>
            </a:r>
            <a:r>
              <a:rPr sz="1000" dirty="0">
                <a:latin typeface="Garamond"/>
                <a:cs typeface="Garamond"/>
              </a:rPr>
              <a:t>When</a:t>
            </a:r>
            <a:r>
              <a:rPr sz="1000" spc="-25" dirty="0">
                <a:latin typeface="Garamond"/>
                <a:cs typeface="Garamond"/>
              </a:rPr>
              <a:t> </a:t>
            </a:r>
            <a:r>
              <a:rPr sz="1000" dirty="0">
                <a:latin typeface="Garamond"/>
                <a:cs typeface="Garamond"/>
              </a:rPr>
              <a:t>you</a:t>
            </a:r>
            <a:r>
              <a:rPr sz="1000" spc="-25" dirty="0">
                <a:latin typeface="Garamond"/>
                <a:cs typeface="Garamond"/>
              </a:rPr>
              <a:t> </a:t>
            </a:r>
            <a:r>
              <a:rPr sz="1000" dirty="0">
                <a:latin typeface="Garamond"/>
                <a:cs typeface="Garamond"/>
              </a:rPr>
              <a:t>clearly</a:t>
            </a:r>
            <a:r>
              <a:rPr sz="1000" spc="-25" dirty="0">
                <a:latin typeface="Garamond"/>
                <a:cs typeface="Garamond"/>
              </a:rPr>
              <a:t> </a:t>
            </a:r>
            <a:r>
              <a:rPr sz="1000" dirty="0">
                <a:latin typeface="Garamond"/>
                <a:cs typeface="Garamond"/>
              </a:rPr>
              <a:t>did</a:t>
            </a:r>
            <a:r>
              <a:rPr sz="1000" spc="-25" dirty="0">
                <a:latin typeface="Garamond"/>
                <a:cs typeface="Garamond"/>
              </a:rPr>
              <a:t> </a:t>
            </a:r>
            <a:r>
              <a:rPr sz="1000" spc="-20" dirty="0">
                <a:latin typeface="Garamond"/>
                <a:cs typeface="Garamond"/>
              </a:rPr>
              <a:t>not.</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I’m</a:t>
            </a:r>
            <a:r>
              <a:rPr sz="1000" spc="-30" dirty="0">
                <a:latin typeface="Garamond"/>
                <a:cs typeface="Garamond"/>
              </a:rPr>
              <a:t> </a:t>
            </a:r>
            <a:r>
              <a:rPr sz="1000" spc="-10" dirty="0">
                <a:latin typeface="Garamond"/>
                <a:cs typeface="Garamond"/>
              </a:rPr>
              <a:t>stepping</a:t>
            </a:r>
            <a:r>
              <a:rPr sz="1000" spc="-25" dirty="0">
                <a:latin typeface="Garamond"/>
                <a:cs typeface="Garamond"/>
              </a:rPr>
              <a:t> </a:t>
            </a:r>
            <a:r>
              <a:rPr sz="1000" dirty="0">
                <a:latin typeface="Garamond"/>
                <a:cs typeface="Garamond"/>
              </a:rPr>
              <a:t>away</a:t>
            </a:r>
            <a:r>
              <a:rPr sz="1000" spc="-30" dirty="0">
                <a:latin typeface="Garamond"/>
                <a:cs typeface="Garamond"/>
              </a:rPr>
              <a:t> </a:t>
            </a:r>
            <a:r>
              <a:rPr sz="1000" dirty="0">
                <a:latin typeface="Garamond"/>
                <a:cs typeface="Garamond"/>
              </a:rPr>
              <a:t>now:</a:t>
            </a:r>
            <a:r>
              <a:rPr sz="1000" spc="-25" dirty="0">
                <a:latin typeface="Garamond"/>
                <a:cs typeface="Garamond"/>
              </a:rPr>
              <a:t> </a:t>
            </a:r>
            <a:r>
              <a:rPr sz="1000" spc="-10" dirty="0">
                <a:latin typeface="Garamond"/>
                <a:cs typeface="Garamond"/>
              </a:rPr>
              <a:t>If</a:t>
            </a:r>
            <a:r>
              <a:rPr sz="1000" spc="-25" dirty="0">
                <a:latin typeface="Garamond"/>
                <a:cs typeface="Garamond"/>
              </a:rPr>
              <a:t> </a:t>
            </a:r>
            <a:r>
              <a:rPr sz="1000" dirty="0">
                <a:latin typeface="Garamond"/>
                <a:cs typeface="Garamond"/>
              </a:rPr>
              <a:t>you</a:t>
            </a:r>
            <a:r>
              <a:rPr sz="1000" spc="-30" dirty="0">
                <a:latin typeface="Garamond"/>
                <a:cs typeface="Garamond"/>
              </a:rPr>
              <a:t> </a:t>
            </a:r>
            <a:r>
              <a:rPr sz="1000" dirty="0">
                <a:latin typeface="Garamond"/>
                <a:cs typeface="Garamond"/>
              </a:rPr>
              <a:t>want</a:t>
            </a:r>
            <a:r>
              <a:rPr sz="1000" spc="-25" dirty="0">
                <a:latin typeface="Garamond"/>
                <a:cs typeface="Garamond"/>
              </a:rPr>
              <a:t> </a:t>
            </a:r>
            <a:r>
              <a:rPr sz="1000" dirty="0">
                <a:latin typeface="Garamond"/>
                <a:cs typeface="Garamond"/>
              </a:rPr>
              <a:t>to</a:t>
            </a:r>
            <a:r>
              <a:rPr sz="1000" spc="-30" dirty="0">
                <a:latin typeface="Garamond"/>
                <a:cs typeface="Garamond"/>
              </a:rPr>
              <a:t> </a:t>
            </a:r>
            <a:r>
              <a:rPr sz="1000" spc="-10" dirty="0">
                <a:latin typeface="Garamond"/>
                <a:cs typeface="Garamond"/>
              </a:rPr>
              <a:t>make</a:t>
            </a:r>
            <a:r>
              <a:rPr sz="1000" spc="-25" dirty="0">
                <a:latin typeface="Garamond"/>
                <a:cs typeface="Garamond"/>
              </a:rPr>
              <a:t> </a:t>
            </a:r>
            <a:r>
              <a:rPr sz="1000" spc="-20" dirty="0">
                <a:latin typeface="Garamond"/>
                <a:cs typeface="Garamond"/>
              </a:rPr>
              <a:t>a</a:t>
            </a:r>
            <a:r>
              <a:rPr sz="1000" spc="-25" dirty="0">
                <a:latin typeface="Garamond"/>
                <a:cs typeface="Garamond"/>
              </a:rPr>
              <a:t> </a:t>
            </a:r>
            <a:r>
              <a:rPr sz="1000" spc="-20" dirty="0">
                <a:latin typeface="Garamond"/>
                <a:cs typeface="Garamond"/>
              </a:rPr>
              <a:t>reasonable</a:t>
            </a:r>
            <a:r>
              <a:rPr sz="1000" spc="-30" dirty="0">
                <a:latin typeface="Garamond"/>
                <a:cs typeface="Garamond"/>
              </a:rPr>
              <a:t> </a:t>
            </a:r>
            <a:r>
              <a:rPr sz="1000" spc="-20" dirty="0">
                <a:latin typeface="Garamond"/>
                <a:cs typeface="Garamond"/>
              </a:rPr>
              <a:t>offer</a:t>
            </a:r>
            <a:r>
              <a:rPr sz="1000" spc="-25" dirty="0">
                <a:latin typeface="Garamond"/>
                <a:cs typeface="Garamond"/>
              </a:rPr>
              <a:t> </a:t>
            </a:r>
            <a:r>
              <a:rPr sz="1000" dirty="0">
                <a:latin typeface="Garamond"/>
                <a:cs typeface="Garamond"/>
              </a:rPr>
              <a:t>that</a:t>
            </a:r>
            <a:r>
              <a:rPr sz="1000" spc="-25" dirty="0">
                <a:latin typeface="Garamond"/>
                <a:cs typeface="Garamond"/>
              </a:rPr>
              <a:t> </a:t>
            </a:r>
            <a:r>
              <a:rPr sz="1000" spc="-10" dirty="0">
                <a:latin typeface="Garamond"/>
                <a:cs typeface="Garamond"/>
              </a:rPr>
              <a:t>aligns</a:t>
            </a:r>
            <a:r>
              <a:rPr sz="1000" spc="-30" dirty="0">
                <a:latin typeface="Garamond"/>
                <a:cs typeface="Garamond"/>
              </a:rPr>
              <a:t> </a:t>
            </a:r>
            <a:r>
              <a:rPr sz="1000" spc="-10" dirty="0">
                <a:latin typeface="Garamond"/>
                <a:cs typeface="Garamond"/>
              </a:rPr>
              <a:t>other</a:t>
            </a:r>
            <a:r>
              <a:rPr sz="1000" spc="-25" dirty="0">
                <a:latin typeface="Garamond"/>
                <a:cs typeface="Garamond"/>
              </a:rPr>
              <a:t> </a:t>
            </a:r>
            <a:r>
              <a:rPr sz="1000" dirty="0">
                <a:latin typeface="Garamond"/>
                <a:cs typeface="Garamond"/>
              </a:rPr>
              <a:t>our</a:t>
            </a:r>
            <a:r>
              <a:rPr sz="1000" spc="-30" dirty="0">
                <a:latin typeface="Garamond"/>
                <a:cs typeface="Garamond"/>
              </a:rPr>
              <a:t> </a:t>
            </a:r>
            <a:r>
              <a:rPr sz="1000" dirty="0">
                <a:latin typeface="Garamond"/>
                <a:cs typeface="Garamond"/>
              </a:rPr>
              <a:t>mediated</a:t>
            </a:r>
            <a:r>
              <a:rPr sz="1000" spc="-25" dirty="0">
                <a:latin typeface="Garamond"/>
                <a:cs typeface="Garamond"/>
              </a:rPr>
              <a:t> </a:t>
            </a:r>
            <a:r>
              <a:rPr sz="1000" spc="-10" dirty="0">
                <a:latin typeface="Garamond"/>
                <a:cs typeface="Garamond"/>
              </a:rPr>
              <a:t>agreement,</a:t>
            </a:r>
            <a:r>
              <a:rPr sz="1000" spc="-25" dirty="0">
                <a:latin typeface="Garamond"/>
                <a:cs typeface="Garamond"/>
              </a:rPr>
              <a:t> </a:t>
            </a:r>
            <a:r>
              <a:rPr sz="1000" spc="-10" dirty="0">
                <a:latin typeface="Garamond"/>
                <a:cs typeface="Garamond"/>
              </a:rPr>
              <a:t>AD</a:t>
            </a:r>
            <a:r>
              <a:rPr sz="1000" spc="-30" dirty="0">
                <a:latin typeface="Garamond"/>
                <a:cs typeface="Garamond"/>
              </a:rPr>
              <a:t> </a:t>
            </a:r>
            <a:r>
              <a:rPr sz="1000" dirty="0">
                <a:latin typeface="Garamond"/>
                <a:cs typeface="Garamond"/>
              </a:rPr>
              <a:t>and</a:t>
            </a:r>
            <a:r>
              <a:rPr sz="1000" spc="-25" dirty="0">
                <a:latin typeface="Garamond"/>
                <a:cs typeface="Garamond"/>
              </a:rPr>
              <a:t> </a:t>
            </a:r>
            <a:r>
              <a:rPr sz="1000" dirty="0">
                <a:latin typeface="Garamond"/>
                <a:cs typeface="Garamond"/>
              </a:rPr>
              <a:t>I</a:t>
            </a:r>
            <a:r>
              <a:rPr sz="1000" spc="-25" dirty="0">
                <a:latin typeface="Garamond"/>
                <a:cs typeface="Garamond"/>
              </a:rPr>
              <a:t> </a:t>
            </a:r>
            <a:r>
              <a:rPr sz="1000" dirty="0">
                <a:latin typeface="Garamond"/>
                <a:cs typeface="Garamond"/>
              </a:rPr>
              <a:t>would</a:t>
            </a:r>
            <a:r>
              <a:rPr sz="1000" spc="-30" dirty="0">
                <a:latin typeface="Garamond"/>
                <a:cs typeface="Garamond"/>
              </a:rPr>
              <a:t> </a:t>
            </a:r>
            <a:r>
              <a:rPr sz="1000" spc="-10" dirty="0">
                <a:latin typeface="Garamond"/>
                <a:cs typeface="Garamond"/>
              </a:rPr>
              <a:t>appreciate.</a:t>
            </a:r>
            <a:r>
              <a:rPr sz="1000" spc="-25" dirty="0">
                <a:latin typeface="Garamond"/>
                <a:cs typeface="Garamond"/>
              </a:rPr>
              <a:t> </a:t>
            </a:r>
            <a:r>
              <a:rPr sz="1000" spc="-10" dirty="0">
                <a:latin typeface="Garamond"/>
                <a:cs typeface="Garamond"/>
              </a:rPr>
              <a:t>Thanks</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85" dirty="0">
                <a:latin typeface="Garamond"/>
                <a:cs typeface="Garamond"/>
              </a:rPr>
              <a:t>31</a:t>
            </a:r>
            <a:r>
              <a:rPr sz="1100" b="1" spc="-20" dirty="0">
                <a:latin typeface="Garamond"/>
                <a:cs typeface="Garamond"/>
              </a:rPr>
              <a:t> </a:t>
            </a:r>
            <a:r>
              <a:rPr sz="1100" b="1" dirty="0">
                <a:latin typeface="Garamond"/>
                <a:cs typeface="Garamond"/>
              </a:rPr>
              <a:t>of</a:t>
            </a:r>
            <a:r>
              <a:rPr sz="1100" b="1" spc="-25"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17" name="object 17"/>
          <p:cNvSpPr txBox="1"/>
          <p:nvPr/>
        </p:nvSpPr>
        <p:spPr>
          <a:xfrm>
            <a:off x="241300" y="57539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18" name="object 18"/>
          <p:cNvSpPr txBox="1"/>
          <p:nvPr/>
        </p:nvSpPr>
        <p:spPr>
          <a:xfrm>
            <a:off x="1130300" y="5753989"/>
            <a:ext cx="279717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07:57</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Robert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Christine</a:t>
            </a:r>
            <a:r>
              <a:rPr sz="1000" spc="20" dirty="0">
                <a:latin typeface="Garamond"/>
                <a:cs typeface="Garamond"/>
              </a:rPr>
              <a:t> </a:t>
            </a:r>
            <a:r>
              <a:rPr sz="1000" dirty="0">
                <a:latin typeface="Garamond"/>
                <a:cs typeface="Garamond"/>
              </a:rPr>
              <a:t>Moyer</a:t>
            </a:r>
            <a:r>
              <a:rPr sz="1000" spc="25"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5" dirty="0">
                <a:latin typeface="Garamond"/>
                <a:cs typeface="Garamond"/>
              </a:rPr>
              <a:t> </a:t>
            </a:r>
            <a:r>
              <a:rPr sz="1000" i="1" spc="-50" dirty="0">
                <a:latin typeface="Garamond"/>
                <a:cs typeface="Garamond"/>
              </a:rPr>
              <a:t>11/17/2024</a:t>
            </a:r>
            <a:r>
              <a:rPr sz="1000" i="1" spc="25" dirty="0">
                <a:latin typeface="Garamond"/>
                <a:cs typeface="Garamond"/>
              </a:rPr>
              <a:t> </a:t>
            </a:r>
            <a:r>
              <a:rPr sz="1000" i="1" spc="55" dirty="0">
                <a:latin typeface="Garamond"/>
                <a:cs typeface="Garamond"/>
              </a:rPr>
              <a:t>at</a:t>
            </a:r>
            <a:r>
              <a:rPr sz="1000" i="1" spc="20" dirty="0">
                <a:latin typeface="Garamond"/>
                <a:cs typeface="Garamond"/>
              </a:rPr>
              <a:t> </a:t>
            </a:r>
            <a:r>
              <a:rPr sz="1000" i="1" dirty="0">
                <a:latin typeface="Garamond"/>
                <a:cs typeface="Garamond"/>
              </a:rPr>
              <a:t>08:17</a:t>
            </a:r>
            <a:r>
              <a:rPr sz="1000" i="1" spc="25"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sp>
        <p:nvSpPr>
          <p:cNvPr id="19" name="object 19"/>
          <p:cNvSpPr/>
          <p:nvPr/>
        </p:nvSpPr>
        <p:spPr>
          <a:xfrm>
            <a:off x="254000" y="83629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20" name="object 20"/>
          <p:cNvSpPr txBox="1"/>
          <p:nvPr/>
        </p:nvSpPr>
        <p:spPr>
          <a:xfrm>
            <a:off x="241300" y="8369554"/>
            <a:ext cx="7089775" cy="688340"/>
          </a:xfrm>
          <a:prstGeom prst="rect">
            <a:avLst/>
          </a:prstGeom>
        </p:spPr>
        <p:txBody>
          <a:bodyPr vert="horz" wrap="square" lIns="0" tIns="12700" rIns="0" bIns="0" rtlCol="0">
            <a:spAutoFit/>
          </a:bodyPr>
          <a:lstStyle/>
          <a:p>
            <a:pPr marL="12700" marR="96520">
              <a:lnSpc>
                <a:spcPct val="108800"/>
              </a:lnSpc>
              <a:spcBef>
                <a:spcPts val="100"/>
              </a:spcBef>
            </a:pPr>
            <a:r>
              <a:rPr sz="1000" spc="-55" dirty="0">
                <a:latin typeface="Garamond"/>
                <a:cs typeface="Garamond"/>
              </a:rPr>
              <a:t>Yes</a:t>
            </a:r>
            <a:r>
              <a:rPr sz="1000" spc="-35" dirty="0">
                <a:latin typeface="Garamond"/>
                <a:cs typeface="Garamond"/>
              </a:rPr>
              <a:t> </a:t>
            </a:r>
            <a:r>
              <a:rPr sz="1000" dirty="0">
                <a:latin typeface="Garamond"/>
                <a:cs typeface="Garamond"/>
              </a:rPr>
              <a:t>I</a:t>
            </a:r>
            <a:r>
              <a:rPr sz="1000" spc="-35" dirty="0">
                <a:latin typeface="Garamond"/>
                <a:cs typeface="Garamond"/>
              </a:rPr>
              <a:t> </a:t>
            </a:r>
            <a:r>
              <a:rPr sz="1000" spc="-25" dirty="0">
                <a:latin typeface="Garamond"/>
                <a:cs typeface="Garamond"/>
              </a:rPr>
              <a:t>have</a:t>
            </a:r>
            <a:r>
              <a:rPr sz="1000" spc="-30" dirty="0">
                <a:latin typeface="Garamond"/>
                <a:cs typeface="Garamond"/>
              </a:rPr>
              <a:t> </a:t>
            </a:r>
            <a:r>
              <a:rPr sz="1000" dirty="0">
                <a:latin typeface="Garamond"/>
                <a:cs typeface="Garamond"/>
              </a:rPr>
              <a:t>him</a:t>
            </a:r>
            <a:r>
              <a:rPr sz="1000" spc="-35" dirty="0">
                <a:latin typeface="Garamond"/>
                <a:cs typeface="Garamond"/>
              </a:rPr>
              <a:t> </a:t>
            </a:r>
            <a:r>
              <a:rPr sz="1000" dirty="0">
                <a:latin typeface="Garamond"/>
                <a:cs typeface="Garamond"/>
              </a:rPr>
              <a:t>down</a:t>
            </a:r>
            <a:r>
              <a:rPr sz="1000" spc="-35" dirty="0">
                <a:latin typeface="Garamond"/>
                <a:cs typeface="Garamond"/>
              </a:rPr>
              <a:t> </a:t>
            </a:r>
            <a:r>
              <a:rPr sz="1000" spc="-20" dirty="0">
                <a:latin typeface="Garamond"/>
                <a:cs typeface="Garamond"/>
              </a:rPr>
              <a:t>for</a:t>
            </a:r>
            <a:r>
              <a:rPr sz="1000" spc="-30" dirty="0">
                <a:latin typeface="Garamond"/>
                <a:cs typeface="Garamond"/>
              </a:rPr>
              <a:t> </a:t>
            </a:r>
            <a:r>
              <a:rPr sz="1000" dirty="0">
                <a:latin typeface="Garamond"/>
                <a:cs typeface="Garamond"/>
              </a:rPr>
              <a:t>this</a:t>
            </a:r>
            <a:r>
              <a:rPr sz="1000" spc="-35" dirty="0">
                <a:latin typeface="Garamond"/>
                <a:cs typeface="Garamond"/>
              </a:rPr>
              <a:t> </a:t>
            </a:r>
            <a:r>
              <a:rPr sz="1000" dirty="0">
                <a:latin typeface="Garamond"/>
                <a:cs typeface="Garamond"/>
              </a:rPr>
              <a:t>Saturday.</a:t>
            </a:r>
            <a:r>
              <a:rPr sz="1000" spc="-35" dirty="0">
                <a:latin typeface="Garamond"/>
                <a:cs typeface="Garamond"/>
              </a:rPr>
              <a:t> </a:t>
            </a:r>
            <a:r>
              <a:rPr sz="1000" dirty="0">
                <a:latin typeface="Garamond"/>
                <a:cs typeface="Garamond"/>
              </a:rPr>
              <a:t>He</a:t>
            </a:r>
            <a:r>
              <a:rPr sz="1000" spc="-30" dirty="0">
                <a:latin typeface="Garamond"/>
                <a:cs typeface="Garamond"/>
              </a:rPr>
              <a:t> </a:t>
            </a:r>
            <a:r>
              <a:rPr sz="1000" spc="-20" dirty="0">
                <a:latin typeface="Garamond"/>
                <a:cs typeface="Garamond"/>
              </a:rPr>
              <a:t>also</a:t>
            </a:r>
            <a:r>
              <a:rPr sz="1000" spc="-35" dirty="0">
                <a:latin typeface="Garamond"/>
                <a:cs typeface="Garamond"/>
              </a:rPr>
              <a:t> </a:t>
            </a:r>
            <a:r>
              <a:rPr sz="1000" spc="-20" dirty="0">
                <a:latin typeface="Garamond"/>
                <a:cs typeface="Garamond"/>
              </a:rPr>
              <a:t>has</a:t>
            </a:r>
            <a:r>
              <a:rPr sz="1000" spc="-35" dirty="0">
                <a:latin typeface="Garamond"/>
                <a:cs typeface="Garamond"/>
              </a:rPr>
              <a:t> </a:t>
            </a:r>
            <a:r>
              <a:rPr sz="1000" spc="-20" dirty="0">
                <a:latin typeface="Garamond"/>
                <a:cs typeface="Garamond"/>
              </a:rPr>
              <a:t>Kari</a:t>
            </a:r>
            <a:r>
              <a:rPr sz="1000" spc="-30" dirty="0">
                <a:latin typeface="Garamond"/>
                <a:cs typeface="Garamond"/>
              </a:rPr>
              <a:t> </a:t>
            </a:r>
            <a:r>
              <a:rPr sz="1000" dirty="0">
                <a:latin typeface="Garamond"/>
                <a:cs typeface="Garamond"/>
              </a:rPr>
              <a:t>at</a:t>
            </a:r>
            <a:r>
              <a:rPr sz="1000" spc="-35" dirty="0">
                <a:latin typeface="Garamond"/>
                <a:cs typeface="Garamond"/>
              </a:rPr>
              <a:t> </a:t>
            </a:r>
            <a:r>
              <a:rPr sz="1000" dirty="0">
                <a:latin typeface="Garamond"/>
                <a:cs typeface="Garamond"/>
              </a:rPr>
              <a:t>10:30am</a:t>
            </a:r>
            <a:r>
              <a:rPr sz="1000" spc="-35" dirty="0">
                <a:latin typeface="Garamond"/>
                <a:cs typeface="Garamond"/>
              </a:rPr>
              <a:t> </a:t>
            </a:r>
            <a:r>
              <a:rPr sz="1000" dirty="0">
                <a:latin typeface="Garamond"/>
                <a:cs typeface="Garamond"/>
              </a:rPr>
              <a:t>that</a:t>
            </a:r>
            <a:r>
              <a:rPr sz="1000" spc="-30" dirty="0">
                <a:latin typeface="Garamond"/>
                <a:cs typeface="Garamond"/>
              </a:rPr>
              <a:t> </a:t>
            </a:r>
            <a:r>
              <a:rPr sz="1000" dirty="0">
                <a:latin typeface="Garamond"/>
                <a:cs typeface="Garamond"/>
              </a:rPr>
              <a:t>day</a:t>
            </a:r>
            <a:r>
              <a:rPr sz="1000" spc="-35" dirty="0">
                <a:latin typeface="Garamond"/>
                <a:cs typeface="Garamond"/>
              </a:rPr>
              <a:t> </a:t>
            </a:r>
            <a:r>
              <a:rPr sz="1000" dirty="0">
                <a:latin typeface="Garamond"/>
                <a:cs typeface="Garamond"/>
              </a:rPr>
              <a:t>on</a:t>
            </a:r>
            <a:r>
              <a:rPr sz="1000" spc="-35" dirty="0">
                <a:latin typeface="Garamond"/>
                <a:cs typeface="Garamond"/>
              </a:rPr>
              <a:t> </a:t>
            </a:r>
            <a:r>
              <a:rPr sz="1000" spc="-25" dirty="0">
                <a:latin typeface="Garamond"/>
                <a:cs typeface="Garamond"/>
              </a:rPr>
              <a:t>zoom.</a:t>
            </a:r>
            <a:r>
              <a:rPr sz="1000" spc="-30" dirty="0">
                <a:latin typeface="Garamond"/>
                <a:cs typeface="Garamond"/>
              </a:rPr>
              <a:t> </a:t>
            </a:r>
            <a:r>
              <a:rPr sz="1000" spc="-10" dirty="0">
                <a:latin typeface="Garamond"/>
                <a:cs typeface="Garamond"/>
              </a:rPr>
              <a:t>If</a:t>
            </a:r>
            <a:r>
              <a:rPr sz="1000" spc="-35" dirty="0">
                <a:latin typeface="Garamond"/>
                <a:cs typeface="Garamond"/>
              </a:rPr>
              <a:t> </a:t>
            </a:r>
            <a:r>
              <a:rPr sz="1000" dirty="0">
                <a:latin typeface="Garamond"/>
                <a:cs typeface="Garamond"/>
              </a:rPr>
              <a:t>you</a:t>
            </a:r>
            <a:r>
              <a:rPr sz="1000" spc="-35" dirty="0">
                <a:latin typeface="Garamond"/>
                <a:cs typeface="Garamond"/>
              </a:rPr>
              <a:t> </a:t>
            </a:r>
            <a:r>
              <a:rPr sz="1000" spc="-20" dirty="0">
                <a:latin typeface="Garamond"/>
                <a:cs typeface="Garamond"/>
              </a:rPr>
              <a:t>prefer</a:t>
            </a:r>
            <a:r>
              <a:rPr sz="1000" spc="-30" dirty="0">
                <a:latin typeface="Garamond"/>
                <a:cs typeface="Garamond"/>
              </a:rPr>
              <a:t> </a:t>
            </a:r>
            <a:r>
              <a:rPr sz="1000" spc="-20" dirty="0">
                <a:latin typeface="Garamond"/>
                <a:cs typeface="Garamond"/>
              </a:rPr>
              <a:t>he</a:t>
            </a:r>
            <a:r>
              <a:rPr sz="1000" spc="-35" dirty="0">
                <a:latin typeface="Garamond"/>
                <a:cs typeface="Garamond"/>
              </a:rPr>
              <a:t> </a:t>
            </a:r>
            <a:r>
              <a:rPr sz="1000" spc="-25" dirty="0">
                <a:latin typeface="Garamond"/>
                <a:cs typeface="Garamond"/>
              </a:rPr>
              <a:t>does</a:t>
            </a:r>
            <a:r>
              <a:rPr sz="1000" spc="-35" dirty="0">
                <a:latin typeface="Garamond"/>
                <a:cs typeface="Garamond"/>
              </a:rPr>
              <a:t> </a:t>
            </a:r>
            <a:r>
              <a:rPr sz="1000" dirty="0">
                <a:latin typeface="Garamond"/>
                <a:cs typeface="Garamond"/>
              </a:rPr>
              <a:t>not</a:t>
            </a:r>
            <a:r>
              <a:rPr sz="1000" spc="-30" dirty="0">
                <a:latin typeface="Garamond"/>
                <a:cs typeface="Garamond"/>
              </a:rPr>
              <a:t> </a:t>
            </a:r>
            <a:r>
              <a:rPr sz="1000" spc="-10" dirty="0">
                <a:latin typeface="Garamond"/>
                <a:cs typeface="Garamond"/>
              </a:rPr>
              <a:t>do</a:t>
            </a:r>
            <a:r>
              <a:rPr sz="1000" spc="-35" dirty="0">
                <a:latin typeface="Garamond"/>
                <a:cs typeface="Garamond"/>
              </a:rPr>
              <a:t> </a:t>
            </a:r>
            <a:r>
              <a:rPr sz="1000" dirty="0">
                <a:latin typeface="Garamond"/>
                <a:cs typeface="Garamond"/>
              </a:rPr>
              <a:t>that</a:t>
            </a:r>
            <a:r>
              <a:rPr sz="1000" spc="-35" dirty="0">
                <a:latin typeface="Garamond"/>
                <a:cs typeface="Garamond"/>
              </a:rPr>
              <a:t> </a:t>
            </a:r>
            <a:r>
              <a:rPr sz="1000" spc="-20" dirty="0">
                <a:latin typeface="Garamond"/>
                <a:cs typeface="Garamond"/>
              </a:rPr>
              <a:t>session,</a:t>
            </a:r>
            <a:r>
              <a:rPr sz="1000" spc="-30" dirty="0">
                <a:latin typeface="Garamond"/>
                <a:cs typeface="Garamond"/>
              </a:rPr>
              <a:t> </a:t>
            </a:r>
            <a:r>
              <a:rPr sz="1000" spc="-20" dirty="0">
                <a:latin typeface="Garamond"/>
                <a:cs typeface="Garamond"/>
              </a:rPr>
              <a:t>please</a:t>
            </a:r>
            <a:r>
              <a:rPr sz="1000" spc="-35" dirty="0">
                <a:latin typeface="Garamond"/>
                <a:cs typeface="Garamond"/>
              </a:rPr>
              <a:t> </a:t>
            </a:r>
            <a:r>
              <a:rPr sz="1000" spc="-10" dirty="0">
                <a:latin typeface="Garamond"/>
                <a:cs typeface="Garamond"/>
              </a:rPr>
              <a:t>respond</a:t>
            </a:r>
            <a:r>
              <a:rPr sz="1000" spc="-35" dirty="0">
                <a:latin typeface="Garamond"/>
                <a:cs typeface="Garamond"/>
              </a:rPr>
              <a:t> </a:t>
            </a:r>
            <a:r>
              <a:rPr sz="1000" spc="-25" dirty="0">
                <a:latin typeface="Garamond"/>
                <a:cs typeface="Garamond"/>
              </a:rPr>
              <a:t>to </a:t>
            </a:r>
            <a:r>
              <a:rPr sz="1000" spc="-10" dirty="0">
                <a:latin typeface="Garamond"/>
                <a:cs typeface="Garamond"/>
              </a:rPr>
              <a:t>Kari.</a:t>
            </a:r>
            <a:endParaRPr sz="1000">
              <a:latin typeface="Garamond"/>
              <a:cs typeface="Garamond"/>
            </a:endParaRPr>
          </a:p>
          <a:p>
            <a:pPr>
              <a:lnSpc>
                <a:spcPct val="100000"/>
              </a:lnSpc>
              <a:spcBef>
                <a:spcPts val="280"/>
              </a:spcBef>
            </a:pPr>
            <a:endParaRPr sz="1000">
              <a:latin typeface="Garamond"/>
              <a:cs typeface="Garamond"/>
            </a:endParaRPr>
          </a:p>
          <a:p>
            <a:pPr marL="12700">
              <a:lnSpc>
                <a:spcPct val="100000"/>
              </a:lnSpc>
              <a:spcBef>
                <a:spcPts val="5"/>
              </a:spcBef>
            </a:pPr>
            <a:r>
              <a:rPr sz="1000" dirty="0">
                <a:latin typeface="Garamond"/>
                <a:cs typeface="Garamond"/>
              </a:rPr>
              <a:t>The</a:t>
            </a:r>
            <a:r>
              <a:rPr sz="1000" spc="-35" dirty="0">
                <a:latin typeface="Garamond"/>
                <a:cs typeface="Garamond"/>
              </a:rPr>
              <a:t> </a:t>
            </a:r>
            <a:r>
              <a:rPr sz="1000" spc="-10" dirty="0">
                <a:latin typeface="Garamond"/>
                <a:cs typeface="Garamond"/>
              </a:rPr>
              <a:t>agreement</a:t>
            </a:r>
            <a:r>
              <a:rPr sz="1000" spc="-35" dirty="0">
                <a:latin typeface="Garamond"/>
                <a:cs typeface="Garamond"/>
              </a:rPr>
              <a:t> </a:t>
            </a:r>
            <a:r>
              <a:rPr sz="1000" spc="-20" dirty="0">
                <a:latin typeface="Garamond"/>
                <a:cs typeface="Garamond"/>
              </a:rPr>
              <a:t>was</a:t>
            </a:r>
            <a:r>
              <a:rPr sz="1000" spc="-30" dirty="0">
                <a:latin typeface="Garamond"/>
                <a:cs typeface="Garamond"/>
              </a:rPr>
              <a:t> </a:t>
            </a:r>
            <a:r>
              <a:rPr sz="1000" dirty="0">
                <a:latin typeface="Garamond"/>
                <a:cs typeface="Garamond"/>
              </a:rPr>
              <a:t>Mondays.</a:t>
            </a:r>
            <a:r>
              <a:rPr sz="1000" spc="-35" dirty="0">
                <a:latin typeface="Garamond"/>
                <a:cs typeface="Garamond"/>
              </a:rPr>
              <a:t> </a:t>
            </a:r>
            <a:r>
              <a:rPr sz="1000" dirty="0">
                <a:latin typeface="Garamond"/>
                <a:cs typeface="Garamond"/>
              </a:rPr>
              <a:t>We</a:t>
            </a:r>
            <a:r>
              <a:rPr sz="1000" spc="-30" dirty="0">
                <a:latin typeface="Garamond"/>
                <a:cs typeface="Garamond"/>
              </a:rPr>
              <a:t> </a:t>
            </a:r>
            <a:r>
              <a:rPr sz="1000" spc="-20" dirty="0">
                <a:latin typeface="Garamond"/>
                <a:cs typeface="Garamond"/>
              </a:rPr>
              <a:t>discussed</a:t>
            </a:r>
            <a:r>
              <a:rPr sz="1000" spc="-35" dirty="0">
                <a:latin typeface="Garamond"/>
                <a:cs typeface="Garamond"/>
              </a:rPr>
              <a:t> </a:t>
            </a:r>
            <a:r>
              <a:rPr sz="1000" dirty="0">
                <a:latin typeface="Garamond"/>
                <a:cs typeface="Garamond"/>
              </a:rPr>
              <a:t>Monday</a:t>
            </a:r>
            <a:r>
              <a:rPr sz="1000" spc="-30" dirty="0">
                <a:latin typeface="Garamond"/>
                <a:cs typeface="Garamond"/>
              </a:rPr>
              <a:t> </a:t>
            </a:r>
            <a:r>
              <a:rPr sz="1000" dirty="0">
                <a:latin typeface="Garamond"/>
                <a:cs typeface="Garamond"/>
              </a:rPr>
              <a:t>18</a:t>
            </a:r>
            <a:r>
              <a:rPr sz="1000" spc="-35" dirty="0">
                <a:latin typeface="Garamond"/>
                <a:cs typeface="Garamond"/>
              </a:rPr>
              <a:t> </a:t>
            </a:r>
            <a:r>
              <a:rPr sz="1000" dirty="0">
                <a:latin typeface="Garamond"/>
                <a:cs typeface="Garamond"/>
              </a:rPr>
              <a:t>and</a:t>
            </a:r>
            <a:r>
              <a:rPr sz="1000" spc="-30" dirty="0">
                <a:latin typeface="Garamond"/>
                <a:cs typeface="Garamond"/>
              </a:rPr>
              <a:t> </a:t>
            </a:r>
            <a:r>
              <a:rPr sz="1000" dirty="0">
                <a:latin typeface="Garamond"/>
                <a:cs typeface="Garamond"/>
              </a:rPr>
              <a:t>25</a:t>
            </a:r>
            <a:r>
              <a:rPr sz="1000" spc="-35" dirty="0">
                <a:latin typeface="Garamond"/>
                <a:cs typeface="Garamond"/>
              </a:rPr>
              <a:t> </a:t>
            </a:r>
            <a:r>
              <a:rPr sz="1000" spc="-10" dirty="0">
                <a:latin typeface="Garamond"/>
                <a:cs typeface="Garamond"/>
              </a:rPr>
              <a:t>back</a:t>
            </a:r>
            <a:r>
              <a:rPr sz="1000" spc="-30" dirty="0">
                <a:latin typeface="Garamond"/>
                <a:cs typeface="Garamond"/>
              </a:rPr>
              <a:t> </a:t>
            </a:r>
            <a:r>
              <a:rPr sz="1000" dirty="0">
                <a:latin typeface="Garamond"/>
                <a:cs typeface="Garamond"/>
              </a:rPr>
              <a:t>on</a:t>
            </a:r>
            <a:r>
              <a:rPr sz="1000" spc="-35" dirty="0">
                <a:latin typeface="Garamond"/>
                <a:cs typeface="Garamond"/>
              </a:rPr>
              <a:t> </a:t>
            </a:r>
            <a:r>
              <a:rPr sz="1000" dirty="0">
                <a:latin typeface="Garamond"/>
                <a:cs typeface="Garamond"/>
              </a:rPr>
              <a:t>the</a:t>
            </a:r>
            <a:r>
              <a:rPr sz="1000" spc="-35" dirty="0">
                <a:latin typeface="Garamond"/>
                <a:cs typeface="Garamond"/>
              </a:rPr>
              <a:t> </a:t>
            </a:r>
            <a:r>
              <a:rPr sz="1000" dirty="0">
                <a:latin typeface="Garamond"/>
                <a:cs typeface="Garamond"/>
              </a:rPr>
              <a:t>9th.</a:t>
            </a:r>
            <a:r>
              <a:rPr sz="1000" spc="-30" dirty="0">
                <a:latin typeface="Garamond"/>
                <a:cs typeface="Garamond"/>
              </a:rPr>
              <a:t> </a:t>
            </a:r>
            <a:r>
              <a:rPr sz="1000" dirty="0">
                <a:latin typeface="Garamond"/>
                <a:cs typeface="Garamond"/>
              </a:rPr>
              <a:t>There</a:t>
            </a:r>
            <a:r>
              <a:rPr sz="1000" spc="-35" dirty="0">
                <a:latin typeface="Garamond"/>
                <a:cs typeface="Garamond"/>
              </a:rPr>
              <a:t> </a:t>
            </a:r>
            <a:r>
              <a:rPr sz="1000" spc="-20" dirty="0">
                <a:latin typeface="Garamond"/>
                <a:cs typeface="Garamond"/>
              </a:rPr>
              <a:t>are</a:t>
            </a:r>
            <a:r>
              <a:rPr sz="1000" spc="-30" dirty="0">
                <a:latin typeface="Garamond"/>
                <a:cs typeface="Garamond"/>
              </a:rPr>
              <a:t> </a:t>
            </a:r>
            <a:r>
              <a:rPr sz="1000" dirty="0">
                <a:latin typeface="Garamond"/>
                <a:cs typeface="Garamond"/>
              </a:rPr>
              <a:t>no</a:t>
            </a:r>
            <a:r>
              <a:rPr sz="1000" spc="-35" dirty="0">
                <a:latin typeface="Garamond"/>
                <a:cs typeface="Garamond"/>
              </a:rPr>
              <a:t> </a:t>
            </a:r>
            <a:r>
              <a:rPr sz="1000" dirty="0">
                <a:latin typeface="Garamond"/>
                <a:cs typeface="Garamond"/>
              </a:rPr>
              <a:t>remaining</a:t>
            </a:r>
            <a:r>
              <a:rPr sz="1000" spc="-30" dirty="0">
                <a:latin typeface="Garamond"/>
                <a:cs typeface="Garamond"/>
              </a:rPr>
              <a:t> </a:t>
            </a:r>
            <a:r>
              <a:rPr sz="1000" dirty="0">
                <a:latin typeface="Garamond"/>
                <a:cs typeface="Garamond"/>
              </a:rPr>
              <a:t>Mondays</a:t>
            </a:r>
            <a:r>
              <a:rPr sz="1000" spc="-35" dirty="0">
                <a:latin typeface="Garamond"/>
                <a:cs typeface="Garamond"/>
              </a:rPr>
              <a:t> </a:t>
            </a:r>
            <a:r>
              <a:rPr sz="1000" dirty="0">
                <a:latin typeface="Garamond"/>
                <a:cs typeface="Garamond"/>
              </a:rPr>
              <a:t>in</a:t>
            </a:r>
            <a:r>
              <a:rPr sz="1000" spc="-30" dirty="0">
                <a:latin typeface="Garamond"/>
                <a:cs typeface="Garamond"/>
              </a:rPr>
              <a:t> </a:t>
            </a:r>
            <a:r>
              <a:rPr sz="1000" spc="-10" dirty="0">
                <a:latin typeface="Garamond"/>
                <a:cs typeface="Garamond"/>
              </a:rPr>
              <a:t>Nov.</a:t>
            </a:r>
            <a:r>
              <a:rPr sz="1000" spc="-35" dirty="0">
                <a:latin typeface="Garamond"/>
                <a:cs typeface="Garamond"/>
              </a:rPr>
              <a:t> </a:t>
            </a:r>
            <a:r>
              <a:rPr sz="1000" dirty="0">
                <a:latin typeface="Garamond"/>
                <a:cs typeface="Garamond"/>
              </a:rPr>
              <a:t>I</a:t>
            </a:r>
            <a:r>
              <a:rPr sz="1000" spc="-30" dirty="0">
                <a:latin typeface="Garamond"/>
                <a:cs typeface="Garamond"/>
              </a:rPr>
              <a:t> </a:t>
            </a:r>
            <a:r>
              <a:rPr sz="1000" dirty="0">
                <a:latin typeface="Garamond"/>
                <a:cs typeface="Garamond"/>
              </a:rPr>
              <a:t>will</a:t>
            </a:r>
            <a:r>
              <a:rPr sz="1000" spc="-35" dirty="0">
                <a:latin typeface="Garamond"/>
                <a:cs typeface="Garamond"/>
              </a:rPr>
              <a:t> </a:t>
            </a:r>
            <a:r>
              <a:rPr sz="1000" spc="-10" dirty="0">
                <a:latin typeface="Garamond"/>
                <a:cs typeface="Garamond"/>
              </a:rPr>
              <a:t>step</a:t>
            </a:r>
            <a:r>
              <a:rPr sz="1000" spc="-30" dirty="0">
                <a:latin typeface="Garamond"/>
                <a:cs typeface="Garamond"/>
              </a:rPr>
              <a:t> </a:t>
            </a:r>
            <a:r>
              <a:rPr sz="1000" dirty="0">
                <a:latin typeface="Garamond"/>
                <a:cs typeface="Garamond"/>
              </a:rPr>
              <a:t>away</a:t>
            </a:r>
            <a:r>
              <a:rPr sz="1000" spc="-35" dirty="0">
                <a:latin typeface="Garamond"/>
                <a:cs typeface="Garamond"/>
              </a:rPr>
              <a:t> </a:t>
            </a:r>
            <a:r>
              <a:rPr sz="1000" spc="-10" dirty="0">
                <a:latin typeface="Garamond"/>
                <a:cs typeface="Garamond"/>
              </a:rPr>
              <a:t>too.</a:t>
            </a:r>
            <a:r>
              <a:rPr sz="1000" spc="-35" dirty="0">
                <a:latin typeface="Garamond"/>
                <a:cs typeface="Garamond"/>
              </a:rPr>
              <a:t> </a:t>
            </a:r>
            <a:r>
              <a:rPr sz="1000" spc="-20" dirty="0">
                <a:latin typeface="Garamond"/>
                <a:cs typeface="Garamond"/>
              </a:rPr>
              <a:t>It’s</a:t>
            </a:r>
            <a:endParaRPr sz="1000">
              <a:latin typeface="Garamond"/>
              <a:cs typeface="Garamond"/>
            </a:endParaRPr>
          </a:p>
        </p:txBody>
      </p:sp>
      <p:sp>
        <p:nvSpPr>
          <p:cNvPr id="21" name="object 21"/>
          <p:cNvSpPr txBox="1"/>
          <p:nvPr/>
        </p:nvSpPr>
        <p:spPr>
          <a:xfrm>
            <a:off x="241300" y="74811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22" name="object 22"/>
          <p:cNvSpPr txBox="1"/>
          <p:nvPr/>
        </p:nvSpPr>
        <p:spPr>
          <a:xfrm>
            <a:off x="1130300" y="74811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11/17/2024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08:25</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11/17/2024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08:34</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23" name="object 23"/>
          <p:cNvPicPr/>
          <p:nvPr/>
        </p:nvPicPr>
        <p:blipFill>
          <a:blip r:embed="rId2" cstate="print"/>
          <a:stretch>
            <a:fillRect/>
          </a:stretch>
        </p:blipFill>
        <p:spPr>
          <a:xfrm>
            <a:off x="254000" y="9550400"/>
            <a:ext cx="889000" cy="153670"/>
          </a:xfrm>
          <a:prstGeom prst="rect">
            <a:avLst/>
          </a:prstGeom>
        </p:spPr>
      </p:pic>
      <p:sp>
        <p:nvSpPr>
          <p:cNvPr id="24" name="object 2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7</a:t>
            </a:fld>
            <a:r>
              <a:rPr spc="-35" dirty="0"/>
              <a:t> </a:t>
            </a:r>
            <a:r>
              <a:rPr spc="-20" dirty="0"/>
              <a:t>of</a:t>
            </a:r>
            <a:r>
              <a:rPr spc="-35" dirty="0"/>
              <a:t> </a:t>
            </a:r>
            <a:r>
              <a:rPr spc="-50" dirty="0"/>
              <a:t>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242189"/>
            <a:ext cx="7296150" cy="815975"/>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confusing</a:t>
            </a:r>
            <a:r>
              <a:rPr sz="1000" spc="-40" dirty="0">
                <a:latin typeface="Garamond"/>
                <a:cs typeface="Garamond"/>
              </a:rPr>
              <a:t> </a:t>
            </a:r>
            <a:r>
              <a:rPr sz="1000" dirty="0">
                <a:latin typeface="Garamond"/>
                <a:cs typeface="Garamond"/>
              </a:rPr>
              <a:t>when</a:t>
            </a:r>
            <a:r>
              <a:rPr sz="1000" spc="-35" dirty="0">
                <a:latin typeface="Garamond"/>
                <a:cs typeface="Garamond"/>
              </a:rPr>
              <a:t> </a:t>
            </a:r>
            <a:r>
              <a:rPr sz="1000" dirty="0">
                <a:latin typeface="Garamond"/>
                <a:cs typeface="Garamond"/>
              </a:rPr>
              <a:t>you</a:t>
            </a:r>
            <a:r>
              <a:rPr sz="1000" spc="-35" dirty="0">
                <a:latin typeface="Garamond"/>
                <a:cs typeface="Garamond"/>
              </a:rPr>
              <a:t> </a:t>
            </a:r>
            <a:r>
              <a:rPr sz="1000" spc="-10" dirty="0">
                <a:latin typeface="Garamond"/>
                <a:cs typeface="Garamond"/>
              </a:rPr>
              <a:t>state</a:t>
            </a:r>
            <a:r>
              <a:rPr sz="1000" spc="-35" dirty="0">
                <a:latin typeface="Garamond"/>
                <a:cs typeface="Garamond"/>
              </a:rPr>
              <a:t> </a:t>
            </a:r>
            <a:r>
              <a:rPr sz="1000" dirty="0">
                <a:latin typeface="Garamond"/>
                <a:cs typeface="Garamond"/>
              </a:rPr>
              <a:t>I</a:t>
            </a:r>
            <a:r>
              <a:rPr sz="1000" spc="-35" dirty="0">
                <a:latin typeface="Garamond"/>
                <a:cs typeface="Garamond"/>
              </a:rPr>
              <a:t> </a:t>
            </a:r>
            <a:r>
              <a:rPr sz="1000" dirty="0">
                <a:latin typeface="Garamond"/>
                <a:cs typeface="Garamond"/>
              </a:rPr>
              <a:t>am</a:t>
            </a:r>
            <a:r>
              <a:rPr sz="1000" spc="-35" dirty="0">
                <a:latin typeface="Garamond"/>
                <a:cs typeface="Garamond"/>
              </a:rPr>
              <a:t> </a:t>
            </a:r>
            <a:r>
              <a:rPr sz="1000" dirty="0">
                <a:latin typeface="Garamond"/>
                <a:cs typeface="Garamond"/>
              </a:rPr>
              <a:t>deviating</a:t>
            </a:r>
            <a:r>
              <a:rPr sz="1000" spc="-35" dirty="0">
                <a:latin typeface="Garamond"/>
                <a:cs typeface="Garamond"/>
              </a:rPr>
              <a:t> </a:t>
            </a:r>
            <a:r>
              <a:rPr sz="1000" dirty="0">
                <a:latin typeface="Garamond"/>
                <a:cs typeface="Garamond"/>
              </a:rPr>
              <a:t>when</a:t>
            </a:r>
            <a:r>
              <a:rPr sz="1000" spc="-35" dirty="0">
                <a:latin typeface="Garamond"/>
                <a:cs typeface="Garamond"/>
              </a:rPr>
              <a:t> </a:t>
            </a:r>
            <a:r>
              <a:rPr sz="1000" dirty="0">
                <a:latin typeface="Garamond"/>
                <a:cs typeface="Garamond"/>
              </a:rPr>
              <a:t>the</a:t>
            </a:r>
            <a:r>
              <a:rPr sz="1000" spc="-40" dirty="0">
                <a:latin typeface="Garamond"/>
                <a:cs typeface="Garamond"/>
              </a:rPr>
              <a:t> </a:t>
            </a:r>
            <a:r>
              <a:rPr sz="1000" spc="-10" dirty="0">
                <a:latin typeface="Garamond"/>
                <a:cs typeface="Garamond"/>
              </a:rPr>
              <a:t>agreement</a:t>
            </a:r>
            <a:r>
              <a:rPr sz="1000" spc="-35" dirty="0">
                <a:latin typeface="Garamond"/>
                <a:cs typeface="Garamond"/>
              </a:rPr>
              <a:t> </a:t>
            </a:r>
            <a:r>
              <a:rPr sz="1000" spc="-20" dirty="0">
                <a:latin typeface="Garamond"/>
                <a:cs typeface="Garamond"/>
              </a:rPr>
              <a:t>was</a:t>
            </a:r>
            <a:r>
              <a:rPr sz="1000" spc="-35" dirty="0">
                <a:latin typeface="Garamond"/>
                <a:cs typeface="Garamond"/>
              </a:rPr>
              <a:t> </a:t>
            </a:r>
            <a:r>
              <a:rPr sz="1000" dirty="0">
                <a:latin typeface="Garamond"/>
                <a:cs typeface="Garamond"/>
              </a:rPr>
              <a:t>Mondays</a:t>
            </a:r>
            <a:r>
              <a:rPr sz="1000" spc="-35" dirty="0">
                <a:latin typeface="Garamond"/>
                <a:cs typeface="Garamond"/>
              </a:rPr>
              <a:t> </a:t>
            </a:r>
            <a:r>
              <a:rPr sz="1000" dirty="0">
                <a:latin typeface="Garamond"/>
                <a:cs typeface="Garamond"/>
              </a:rPr>
              <a:t>and</a:t>
            </a:r>
            <a:r>
              <a:rPr sz="1000" spc="-35" dirty="0">
                <a:latin typeface="Garamond"/>
                <a:cs typeface="Garamond"/>
              </a:rPr>
              <a:t> </a:t>
            </a:r>
            <a:r>
              <a:rPr sz="1000" spc="-20" dirty="0">
                <a:latin typeface="Garamond"/>
                <a:cs typeface="Garamond"/>
              </a:rPr>
              <a:t>these</a:t>
            </a:r>
            <a:r>
              <a:rPr sz="1000" spc="-35" dirty="0">
                <a:latin typeface="Garamond"/>
                <a:cs typeface="Garamond"/>
              </a:rPr>
              <a:t> </a:t>
            </a:r>
            <a:r>
              <a:rPr sz="1000" dirty="0">
                <a:latin typeface="Garamond"/>
                <a:cs typeface="Garamond"/>
              </a:rPr>
              <a:t>two</a:t>
            </a:r>
            <a:r>
              <a:rPr sz="1000" spc="-35" dirty="0">
                <a:latin typeface="Garamond"/>
                <a:cs typeface="Garamond"/>
              </a:rPr>
              <a:t> </a:t>
            </a:r>
            <a:r>
              <a:rPr sz="1000" dirty="0">
                <a:latin typeface="Garamond"/>
                <a:cs typeface="Garamond"/>
              </a:rPr>
              <a:t>Mondays</a:t>
            </a:r>
            <a:r>
              <a:rPr sz="1000" spc="-35" dirty="0">
                <a:latin typeface="Garamond"/>
                <a:cs typeface="Garamond"/>
              </a:rPr>
              <a:t> </a:t>
            </a:r>
            <a:r>
              <a:rPr sz="1000" spc="-10" dirty="0">
                <a:latin typeface="Garamond"/>
                <a:cs typeface="Garamond"/>
              </a:rPr>
              <a:t>were</a:t>
            </a:r>
            <a:r>
              <a:rPr sz="1000" spc="-40" dirty="0">
                <a:latin typeface="Garamond"/>
                <a:cs typeface="Garamond"/>
              </a:rPr>
              <a:t> </a:t>
            </a:r>
            <a:r>
              <a:rPr sz="1000" spc="-20" dirty="0">
                <a:latin typeface="Garamond"/>
                <a:cs typeface="Garamond"/>
              </a:rPr>
              <a:t>discussed</a:t>
            </a:r>
            <a:r>
              <a:rPr sz="1000" spc="-35" dirty="0">
                <a:latin typeface="Garamond"/>
                <a:cs typeface="Garamond"/>
              </a:rPr>
              <a:t> </a:t>
            </a:r>
            <a:r>
              <a:rPr sz="1000" dirty="0">
                <a:latin typeface="Garamond"/>
                <a:cs typeface="Garamond"/>
              </a:rPr>
              <a:t>8</a:t>
            </a:r>
            <a:r>
              <a:rPr sz="1000" spc="-35" dirty="0">
                <a:latin typeface="Garamond"/>
                <a:cs typeface="Garamond"/>
              </a:rPr>
              <a:t> </a:t>
            </a:r>
            <a:r>
              <a:rPr sz="1000" spc="-10" dirty="0">
                <a:latin typeface="Garamond"/>
                <a:cs typeface="Garamond"/>
              </a:rPr>
              <a:t>days</a:t>
            </a:r>
            <a:r>
              <a:rPr sz="1000" spc="-35" dirty="0">
                <a:latin typeface="Garamond"/>
                <a:cs typeface="Garamond"/>
              </a:rPr>
              <a:t> </a:t>
            </a:r>
            <a:r>
              <a:rPr sz="1000" spc="-20" dirty="0">
                <a:latin typeface="Garamond"/>
                <a:cs typeface="Garamond"/>
              </a:rPr>
              <a:t>ago.</a:t>
            </a:r>
            <a:endParaRPr sz="1000">
              <a:latin typeface="Garamond"/>
              <a:cs typeface="Garamond"/>
            </a:endParaRPr>
          </a:p>
          <a:p>
            <a:pPr>
              <a:lnSpc>
                <a:spcPct val="100000"/>
              </a:lnSpc>
              <a:spcBef>
                <a:spcPts val="285"/>
              </a:spcBef>
            </a:pPr>
            <a:endParaRPr sz="1000">
              <a:latin typeface="Garamond"/>
              <a:cs typeface="Garamond"/>
            </a:endParaRPr>
          </a:p>
          <a:p>
            <a:pPr marL="12700">
              <a:lnSpc>
                <a:spcPct val="100000"/>
              </a:lnSpc>
            </a:pPr>
            <a:r>
              <a:rPr sz="1000" dirty="0">
                <a:latin typeface="Garamond"/>
                <a:cs typeface="Garamond"/>
              </a:rPr>
              <a:t>Saturday</a:t>
            </a:r>
            <a:r>
              <a:rPr sz="1000" spc="-30" dirty="0">
                <a:latin typeface="Garamond"/>
                <a:cs typeface="Garamond"/>
              </a:rPr>
              <a:t> </a:t>
            </a:r>
            <a:r>
              <a:rPr sz="1000" spc="-25" dirty="0">
                <a:latin typeface="Garamond"/>
                <a:cs typeface="Garamond"/>
              </a:rPr>
              <a:t>Dec </a:t>
            </a:r>
            <a:r>
              <a:rPr sz="1000" dirty="0">
                <a:latin typeface="Garamond"/>
                <a:cs typeface="Garamond"/>
              </a:rPr>
              <a:t>7th</a:t>
            </a:r>
            <a:r>
              <a:rPr sz="1000" spc="-30" dirty="0">
                <a:latin typeface="Garamond"/>
                <a:cs typeface="Garamond"/>
              </a:rPr>
              <a:t> </a:t>
            </a:r>
            <a:r>
              <a:rPr sz="1000" spc="-20" dirty="0">
                <a:latin typeface="Garamond"/>
                <a:cs typeface="Garamond"/>
              </a:rPr>
              <a:t>he</a:t>
            </a:r>
            <a:r>
              <a:rPr sz="1000" spc="-25" dirty="0">
                <a:latin typeface="Garamond"/>
                <a:cs typeface="Garamond"/>
              </a:rPr>
              <a:t> </a:t>
            </a:r>
            <a:r>
              <a:rPr sz="1000" spc="-20" dirty="0">
                <a:latin typeface="Garamond"/>
                <a:cs typeface="Garamond"/>
              </a:rPr>
              <a:t>has</a:t>
            </a:r>
            <a:r>
              <a:rPr sz="1000" spc="-30" dirty="0">
                <a:latin typeface="Garamond"/>
                <a:cs typeface="Garamond"/>
              </a:rPr>
              <a:t> </a:t>
            </a:r>
            <a:r>
              <a:rPr sz="1000" spc="-20" dirty="0">
                <a:latin typeface="Garamond"/>
                <a:cs typeface="Garamond"/>
              </a:rPr>
              <a:t>a</a:t>
            </a:r>
            <a:r>
              <a:rPr sz="1000" spc="-25" dirty="0">
                <a:latin typeface="Garamond"/>
                <a:cs typeface="Garamond"/>
              </a:rPr>
              <a:t> </a:t>
            </a:r>
            <a:r>
              <a:rPr sz="1000" dirty="0">
                <a:latin typeface="Garamond"/>
                <a:cs typeface="Garamond"/>
              </a:rPr>
              <a:t>party</a:t>
            </a:r>
            <a:r>
              <a:rPr sz="1000" spc="-30" dirty="0">
                <a:latin typeface="Garamond"/>
                <a:cs typeface="Garamond"/>
              </a:rPr>
              <a:t> </a:t>
            </a:r>
            <a:r>
              <a:rPr sz="1000" dirty="0">
                <a:latin typeface="Garamond"/>
                <a:cs typeface="Garamond"/>
              </a:rPr>
              <a:t>and</a:t>
            </a:r>
            <a:r>
              <a:rPr sz="1000" spc="-25" dirty="0">
                <a:latin typeface="Garamond"/>
                <a:cs typeface="Garamond"/>
              </a:rPr>
              <a:t> </a:t>
            </a:r>
            <a:r>
              <a:rPr sz="1000" spc="-20" dirty="0">
                <a:latin typeface="Garamond"/>
                <a:cs typeface="Garamond"/>
              </a:rPr>
              <a:t>Kari</a:t>
            </a:r>
            <a:r>
              <a:rPr sz="1000" spc="-30" dirty="0">
                <a:latin typeface="Garamond"/>
                <a:cs typeface="Garamond"/>
              </a:rPr>
              <a:t> </a:t>
            </a:r>
            <a:r>
              <a:rPr sz="1000" spc="-20" dirty="0">
                <a:latin typeface="Garamond"/>
                <a:cs typeface="Garamond"/>
              </a:rPr>
              <a:t>is</a:t>
            </a:r>
            <a:r>
              <a:rPr sz="1000" spc="-25" dirty="0">
                <a:latin typeface="Garamond"/>
                <a:cs typeface="Garamond"/>
              </a:rPr>
              <a:t> </a:t>
            </a:r>
            <a:r>
              <a:rPr sz="1000" spc="-10" dirty="0">
                <a:latin typeface="Garamond"/>
                <a:cs typeface="Garamond"/>
              </a:rPr>
              <a:t>offering</a:t>
            </a:r>
            <a:r>
              <a:rPr sz="1000" spc="-30" dirty="0">
                <a:latin typeface="Garamond"/>
                <a:cs typeface="Garamond"/>
              </a:rPr>
              <a:t> </a:t>
            </a:r>
            <a:r>
              <a:rPr sz="1000" spc="-20" dirty="0">
                <a:latin typeface="Garamond"/>
                <a:cs typeface="Garamond"/>
              </a:rPr>
              <a:t>a</a:t>
            </a:r>
            <a:r>
              <a:rPr sz="1000" spc="-25" dirty="0">
                <a:latin typeface="Garamond"/>
                <a:cs typeface="Garamond"/>
              </a:rPr>
              <a:t> </a:t>
            </a:r>
            <a:r>
              <a:rPr sz="1000" spc="-20" dirty="0">
                <a:latin typeface="Garamond"/>
                <a:cs typeface="Garamond"/>
              </a:rPr>
              <a:t>session.</a:t>
            </a:r>
            <a:r>
              <a:rPr sz="1000" spc="-30" dirty="0">
                <a:latin typeface="Garamond"/>
                <a:cs typeface="Garamond"/>
              </a:rPr>
              <a:t> </a:t>
            </a:r>
            <a:r>
              <a:rPr sz="1000" dirty="0">
                <a:latin typeface="Garamond"/>
                <a:cs typeface="Garamond"/>
              </a:rPr>
              <a:t>Can</a:t>
            </a:r>
            <a:r>
              <a:rPr sz="1000" spc="-25" dirty="0">
                <a:latin typeface="Garamond"/>
                <a:cs typeface="Garamond"/>
              </a:rPr>
              <a:t> </a:t>
            </a:r>
            <a:r>
              <a:rPr sz="1000" dirty="0">
                <a:latin typeface="Garamond"/>
                <a:cs typeface="Garamond"/>
              </a:rPr>
              <a:t>you</a:t>
            </a:r>
            <a:r>
              <a:rPr sz="1000" spc="-30" dirty="0">
                <a:latin typeface="Garamond"/>
                <a:cs typeface="Garamond"/>
              </a:rPr>
              <a:t> </a:t>
            </a:r>
            <a:r>
              <a:rPr sz="1000" spc="-25" dirty="0">
                <a:latin typeface="Garamond"/>
                <a:cs typeface="Garamond"/>
              </a:rPr>
              <a:t>ask </a:t>
            </a:r>
            <a:r>
              <a:rPr sz="1000" dirty="0">
                <a:latin typeface="Garamond"/>
                <a:cs typeface="Garamond"/>
              </a:rPr>
              <a:t>Alan</a:t>
            </a:r>
            <a:r>
              <a:rPr sz="1000" spc="-30" dirty="0">
                <a:latin typeface="Garamond"/>
                <a:cs typeface="Garamond"/>
              </a:rPr>
              <a:t> </a:t>
            </a:r>
            <a:r>
              <a:rPr sz="1000" spc="-20" dirty="0">
                <a:latin typeface="Garamond"/>
                <a:cs typeface="Garamond"/>
              </a:rPr>
              <a:t>for</a:t>
            </a:r>
            <a:r>
              <a:rPr sz="1000" spc="-25" dirty="0">
                <a:latin typeface="Garamond"/>
                <a:cs typeface="Garamond"/>
              </a:rPr>
              <a:t> </a:t>
            </a:r>
            <a:r>
              <a:rPr sz="1000" dirty="0">
                <a:latin typeface="Garamond"/>
                <a:cs typeface="Garamond"/>
              </a:rPr>
              <a:t>Sunday</a:t>
            </a:r>
            <a:r>
              <a:rPr sz="1000" spc="-30" dirty="0">
                <a:latin typeface="Garamond"/>
                <a:cs typeface="Garamond"/>
              </a:rPr>
              <a:t> </a:t>
            </a:r>
            <a:r>
              <a:rPr sz="1000" spc="-25" dirty="0">
                <a:latin typeface="Garamond"/>
                <a:cs typeface="Garamond"/>
              </a:rPr>
              <a:t>Dec </a:t>
            </a:r>
            <a:r>
              <a:rPr sz="1000" spc="-20" dirty="0">
                <a:latin typeface="Garamond"/>
                <a:cs typeface="Garamond"/>
              </a:rPr>
              <a:t>8th.</a:t>
            </a:r>
            <a:endParaRPr sz="1000">
              <a:latin typeface="Garamond"/>
              <a:cs typeface="Garamond"/>
            </a:endParaRPr>
          </a:p>
          <a:p>
            <a:pPr marL="12700">
              <a:lnSpc>
                <a:spcPct val="100000"/>
              </a:lnSpc>
              <a:spcBef>
                <a:spcPts val="1090"/>
              </a:spcBef>
              <a:tabLst>
                <a:tab pos="1409065" algn="l"/>
                <a:tab pos="7282815" algn="l"/>
              </a:tabLst>
            </a:pPr>
            <a:r>
              <a:rPr sz="1100" b="1" spc="-65" dirty="0">
                <a:latin typeface="Garamond"/>
                <a:cs typeface="Garamond"/>
              </a:rPr>
              <a:t>Message</a:t>
            </a:r>
            <a:r>
              <a:rPr sz="1100" b="1" spc="-25" dirty="0">
                <a:latin typeface="Garamond"/>
                <a:cs typeface="Garamond"/>
              </a:rPr>
              <a:t> </a:t>
            </a:r>
            <a:r>
              <a:rPr sz="1100" b="1" spc="50" dirty="0">
                <a:latin typeface="Garamond"/>
                <a:cs typeface="Garamond"/>
              </a:rPr>
              <a:t>32</a:t>
            </a:r>
            <a:r>
              <a:rPr sz="1100" b="1" spc="-20" dirty="0">
                <a:latin typeface="Garamond"/>
                <a:cs typeface="Garamond"/>
              </a:rPr>
              <a:t> </a:t>
            </a:r>
            <a:r>
              <a:rPr sz="1100" b="1" dirty="0">
                <a:latin typeface="Garamond"/>
                <a:cs typeface="Garamond"/>
              </a:rPr>
              <a:t>of</a:t>
            </a:r>
            <a:r>
              <a:rPr sz="1100" b="1" spc="-20" dirty="0">
                <a:latin typeface="Garamond"/>
                <a:cs typeface="Garamond"/>
              </a:rPr>
              <a:t> </a:t>
            </a:r>
            <a:r>
              <a:rPr sz="1100" b="1" spc="25" dirty="0">
                <a:latin typeface="Garamond"/>
                <a:cs typeface="Garamond"/>
              </a:rPr>
              <a:t>32</a:t>
            </a:r>
            <a:r>
              <a:rPr sz="1100" b="1" dirty="0">
                <a:latin typeface="Garamond"/>
                <a:cs typeface="Garamond"/>
              </a:rPr>
              <a:t>	</a:t>
            </a:r>
            <a:r>
              <a:rPr sz="1100" u="sng" dirty="0">
                <a:uFill>
                  <a:solidFill>
                    <a:srgbClr val="000000"/>
                  </a:solidFill>
                </a:uFill>
                <a:latin typeface="Times New Roman"/>
                <a:cs typeface="Times New Roman"/>
              </a:rPr>
              <a:t>	</a:t>
            </a:r>
            <a:endParaRPr sz="1100">
              <a:latin typeface="Times New Roman"/>
              <a:cs typeface="Times New Roman"/>
            </a:endParaRPr>
          </a:p>
        </p:txBody>
      </p:sp>
      <p:sp>
        <p:nvSpPr>
          <p:cNvPr id="3" name="object 3"/>
          <p:cNvSpPr/>
          <p:nvPr/>
        </p:nvSpPr>
        <p:spPr>
          <a:xfrm>
            <a:off x="254000" y="1949450"/>
            <a:ext cx="7239000" cy="0"/>
          </a:xfrm>
          <a:custGeom>
            <a:avLst/>
            <a:gdLst/>
            <a:ahLst/>
            <a:cxnLst/>
            <a:rect l="l" t="t" r="r" b="b"/>
            <a:pathLst>
              <a:path w="7239000">
                <a:moveTo>
                  <a:pt x="0" y="0"/>
                </a:moveTo>
                <a:lnTo>
                  <a:pt x="7239000" y="0"/>
                </a:lnTo>
              </a:path>
            </a:pathLst>
          </a:custGeom>
          <a:ln w="6350">
            <a:solidFill>
              <a:srgbClr val="000000"/>
            </a:solidFill>
          </a:ln>
        </p:spPr>
        <p:txBody>
          <a:bodyPr wrap="square" lIns="0" tIns="0" rIns="0" bIns="0" rtlCol="0"/>
          <a:lstStyle/>
          <a:p>
            <a:endParaRPr/>
          </a:p>
        </p:txBody>
      </p:sp>
      <p:sp>
        <p:nvSpPr>
          <p:cNvPr id="4" name="object 4"/>
          <p:cNvSpPr txBox="1"/>
          <p:nvPr/>
        </p:nvSpPr>
        <p:spPr>
          <a:xfrm>
            <a:off x="241300" y="1969389"/>
            <a:ext cx="176593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Thoughts</a:t>
            </a:r>
            <a:r>
              <a:rPr sz="1000" spc="-40" dirty="0">
                <a:latin typeface="Garamond"/>
                <a:cs typeface="Garamond"/>
              </a:rPr>
              <a:t> </a:t>
            </a:r>
            <a:r>
              <a:rPr sz="1000" dirty="0">
                <a:latin typeface="Garamond"/>
                <a:cs typeface="Garamond"/>
              </a:rPr>
              <a:t>on</a:t>
            </a:r>
            <a:r>
              <a:rPr sz="1000" spc="-40" dirty="0">
                <a:latin typeface="Garamond"/>
                <a:cs typeface="Garamond"/>
              </a:rPr>
              <a:t> </a:t>
            </a:r>
            <a:r>
              <a:rPr sz="1000" dirty="0">
                <a:latin typeface="Garamond"/>
                <a:cs typeface="Garamond"/>
              </a:rPr>
              <a:t>swapping</a:t>
            </a:r>
            <a:r>
              <a:rPr sz="1000" spc="-40" dirty="0">
                <a:latin typeface="Garamond"/>
                <a:cs typeface="Garamond"/>
              </a:rPr>
              <a:t> </a:t>
            </a:r>
            <a:r>
              <a:rPr sz="1000" spc="-25" dirty="0">
                <a:latin typeface="Garamond"/>
                <a:cs typeface="Garamond"/>
              </a:rPr>
              <a:t>Dec</a:t>
            </a:r>
            <a:r>
              <a:rPr sz="1000" spc="-35" dirty="0">
                <a:latin typeface="Garamond"/>
                <a:cs typeface="Garamond"/>
              </a:rPr>
              <a:t> </a:t>
            </a:r>
            <a:r>
              <a:rPr sz="1000" dirty="0">
                <a:latin typeface="Garamond"/>
                <a:cs typeface="Garamond"/>
              </a:rPr>
              <a:t>7</a:t>
            </a:r>
            <a:r>
              <a:rPr sz="1000" spc="-40" dirty="0">
                <a:latin typeface="Garamond"/>
                <a:cs typeface="Garamond"/>
              </a:rPr>
              <a:t> </a:t>
            </a:r>
            <a:r>
              <a:rPr sz="1000" spc="-20" dirty="0">
                <a:latin typeface="Garamond"/>
                <a:cs typeface="Garamond"/>
              </a:rPr>
              <a:t>for</a:t>
            </a:r>
            <a:r>
              <a:rPr sz="1000" spc="-40" dirty="0">
                <a:latin typeface="Garamond"/>
                <a:cs typeface="Garamond"/>
              </a:rPr>
              <a:t> </a:t>
            </a:r>
            <a:r>
              <a:rPr sz="1000" spc="-25" dirty="0">
                <a:latin typeface="Garamond"/>
                <a:cs typeface="Garamond"/>
              </a:rPr>
              <a:t>8?</a:t>
            </a:r>
            <a:endParaRPr sz="1000">
              <a:latin typeface="Garamond"/>
              <a:cs typeface="Garamond"/>
            </a:endParaRPr>
          </a:p>
        </p:txBody>
      </p:sp>
      <p:sp>
        <p:nvSpPr>
          <p:cNvPr id="5" name="object 5"/>
          <p:cNvSpPr txBox="1"/>
          <p:nvPr/>
        </p:nvSpPr>
        <p:spPr>
          <a:xfrm>
            <a:off x="241300" y="1067689"/>
            <a:ext cx="439420" cy="838200"/>
          </a:xfrm>
          <a:prstGeom prst="rect">
            <a:avLst/>
          </a:prstGeom>
        </p:spPr>
        <p:txBody>
          <a:bodyPr vert="horz" wrap="square" lIns="0" tIns="12700" rIns="0" bIns="0" rtlCol="0">
            <a:spAutoFit/>
          </a:bodyPr>
          <a:lstStyle/>
          <a:p>
            <a:pPr marL="12700" marR="5080">
              <a:lnSpc>
                <a:spcPct val="133300"/>
              </a:lnSpc>
              <a:spcBef>
                <a:spcPts val="100"/>
              </a:spcBef>
            </a:pPr>
            <a:r>
              <a:rPr sz="1000" b="1" spc="-10" dirty="0">
                <a:latin typeface="Garamond"/>
                <a:cs typeface="Garamond"/>
              </a:rPr>
              <a:t>Sent: From: </a:t>
            </a:r>
            <a:r>
              <a:rPr sz="1000" b="1" spc="-25" dirty="0">
                <a:latin typeface="Garamond"/>
                <a:cs typeface="Garamond"/>
              </a:rPr>
              <a:t>To: </a:t>
            </a:r>
            <a:r>
              <a:rPr sz="1000" b="1" spc="-30" dirty="0">
                <a:latin typeface="Garamond"/>
                <a:cs typeface="Garamond"/>
              </a:rPr>
              <a:t>Subject:</a:t>
            </a:r>
            <a:endParaRPr sz="1000">
              <a:latin typeface="Garamond"/>
              <a:cs typeface="Garamond"/>
            </a:endParaRPr>
          </a:p>
        </p:txBody>
      </p:sp>
      <p:sp>
        <p:nvSpPr>
          <p:cNvPr id="6" name="object 6"/>
          <p:cNvSpPr txBox="1"/>
          <p:nvPr/>
        </p:nvSpPr>
        <p:spPr>
          <a:xfrm>
            <a:off x="1130300" y="1067689"/>
            <a:ext cx="2690495" cy="838200"/>
          </a:xfrm>
          <a:prstGeom prst="rect">
            <a:avLst/>
          </a:prstGeom>
        </p:spPr>
        <p:txBody>
          <a:bodyPr vert="horz" wrap="square" lIns="0" tIns="63500" rIns="0" bIns="0" rtlCol="0">
            <a:spAutoFit/>
          </a:bodyPr>
          <a:lstStyle/>
          <a:p>
            <a:pPr marL="12700">
              <a:lnSpc>
                <a:spcPct val="100000"/>
              </a:lnSpc>
              <a:spcBef>
                <a:spcPts val="500"/>
              </a:spcBef>
            </a:pPr>
            <a:r>
              <a:rPr sz="1000" spc="-25" dirty="0">
                <a:latin typeface="Garamond"/>
                <a:cs typeface="Garamond"/>
              </a:rPr>
              <a:t>11/18/2024</a:t>
            </a:r>
            <a:r>
              <a:rPr sz="1000" spc="-15" dirty="0">
                <a:latin typeface="Garamond"/>
                <a:cs typeface="Garamond"/>
              </a:rPr>
              <a:t> </a:t>
            </a:r>
            <a:r>
              <a:rPr sz="1000" dirty="0">
                <a:latin typeface="Garamond"/>
                <a:cs typeface="Garamond"/>
              </a:rPr>
              <a:t>at</a:t>
            </a:r>
            <a:r>
              <a:rPr sz="1000" spc="-15" dirty="0">
                <a:latin typeface="Garamond"/>
                <a:cs typeface="Garamond"/>
              </a:rPr>
              <a:t> </a:t>
            </a:r>
            <a:r>
              <a:rPr sz="1000" dirty="0">
                <a:latin typeface="Garamond"/>
                <a:cs typeface="Garamond"/>
              </a:rPr>
              <a:t>07:57</a:t>
            </a:r>
            <a:r>
              <a:rPr sz="1000" spc="-15" dirty="0">
                <a:latin typeface="Garamond"/>
                <a:cs typeface="Garamond"/>
              </a:rPr>
              <a:t> </a:t>
            </a:r>
            <a:r>
              <a:rPr sz="1000" spc="-25" dirty="0">
                <a:latin typeface="Garamond"/>
                <a:cs typeface="Garamond"/>
              </a:rPr>
              <a:t>PM</a:t>
            </a:r>
            <a:endParaRPr sz="1000">
              <a:latin typeface="Garamond"/>
              <a:cs typeface="Garamond"/>
            </a:endParaRPr>
          </a:p>
          <a:p>
            <a:pPr marL="12700">
              <a:lnSpc>
                <a:spcPct val="100000"/>
              </a:lnSpc>
              <a:spcBef>
                <a:spcPts val="400"/>
              </a:spcBef>
            </a:pPr>
            <a:r>
              <a:rPr sz="1000" dirty="0">
                <a:latin typeface="Garamond"/>
                <a:cs typeface="Garamond"/>
              </a:rPr>
              <a:t>Christine</a:t>
            </a:r>
            <a:r>
              <a:rPr sz="1000" spc="20" dirty="0">
                <a:latin typeface="Garamond"/>
                <a:cs typeface="Garamond"/>
              </a:rPr>
              <a:t> </a:t>
            </a:r>
            <a:r>
              <a:rPr sz="1000" spc="-10" dirty="0">
                <a:latin typeface="Garamond"/>
                <a:cs typeface="Garamond"/>
              </a:rPr>
              <a:t>Moyer</a:t>
            </a:r>
            <a:endParaRPr sz="1000">
              <a:latin typeface="Garamond"/>
              <a:cs typeface="Garamond"/>
            </a:endParaRPr>
          </a:p>
          <a:p>
            <a:pPr marL="12700" marR="5080">
              <a:lnSpc>
                <a:spcPct val="133300"/>
              </a:lnSpc>
            </a:pPr>
            <a:r>
              <a:rPr sz="1000" dirty="0">
                <a:latin typeface="Garamond"/>
                <a:cs typeface="Garamond"/>
              </a:rPr>
              <a:t>Robert</a:t>
            </a:r>
            <a:r>
              <a:rPr sz="1000" spc="20" dirty="0">
                <a:latin typeface="Garamond"/>
                <a:cs typeface="Garamond"/>
              </a:rPr>
              <a:t> </a:t>
            </a:r>
            <a:r>
              <a:rPr sz="1000" dirty="0">
                <a:latin typeface="Garamond"/>
                <a:cs typeface="Garamond"/>
              </a:rPr>
              <a:t>Moyer</a:t>
            </a:r>
            <a:r>
              <a:rPr sz="1000" spc="20" dirty="0">
                <a:latin typeface="Garamond"/>
                <a:cs typeface="Garamond"/>
              </a:rPr>
              <a:t> </a:t>
            </a:r>
            <a:r>
              <a:rPr sz="1000" dirty="0">
                <a:latin typeface="Garamond"/>
                <a:cs typeface="Garamond"/>
              </a:rPr>
              <a:t>(</a:t>
            </a:r>
            <a:r>
              <a:rPr sz="1000" i="1" dirty="0">
                <a:latin typeface="Garamond"/>
                <a:cs typeface="Garamond"/>
              </a:rPr>
              <a:t>First</a:t>
            </a:r>
            <a:r>
              <a:rPr sz="1000" i="1" spc="25" dirty="0">
                <a:latin typeface="Garamond"/>
                <a:cs typeface="Garamond"/>
              </a:rPr>
              <a:t> </a:t>
            </a:r>
            <a:r>
              <a:rPr sz="1000" i="1" dirty="0">
                <a:latin typeface="Garamond"/>
                <a:cs typeface="Garamond"/>
              </a:rPr>
              <a:t>Viewed:</a:t>
            </a:r>
            <a:r>
              <a:rPr sz="1000" i="1" spc="20" dirty="0">
                <a:latin typeface="Garamond"/>
                <a:cs typeface="Garamond"/>
              </a:rPr>
              <a:t> </a:t>
            </a:r>
            <a:r>
              <a:rPr sz="1000" i="1" spc="-50" dirty="0">
                <a:latin typeface="Garamond"/>
                <a:cs typeface="Garamond"/>
              </a:rPr>
              <a:t>11/18/2024</a:t>
            </a:r>
            <a:r>
              <a:rPr sz="1000" i="1" spc="20" dirty="0">
                <a:latin typeface="Garamond"/>
                <a:cs typeface="Garamond"/>
              </a:rPr>
              <a:t> </a:t>
            </a:r>
            <a:r>
              <a:rPr sz="1000" i="1" spc="55" dirty="0">
                <a:latin typeface="Garamond"/>
                <a:cs typeface="Garamond"/>
              </a:rPr>
              <a:t>at</a:t>
            </a:r>
            <a:r>
              <a:rPr sz="1000" i="1" spc="25" dirty="0">
                <a:latin typeface="Garamond"/>
                <a:cs typeface="Garamond"/>
              </a:rPr>
              <a:t> </a:t>
            </a:r>
            <a:r>
              <a:rPr sz="1000" i="1" dirty="0">
                <a:latin typeface="Garamond"/>
                <a:cs typeface="Garamond"/>
              </a:rPr>
              <a:t>07:58</a:t>
            </a:r>
            <a:r>
              <a:rPr sz="1000" i="1" spc="20" dirty="0">
                <a:latin typeface="Garamond"/>
                <a:cs typeface="Garamond"/>
              </a:rPr>
              <a:t> </a:t>
            </a:r>
            <a:r>
              <a:rPr sz="1000" i="1" spc="45" dirty="0">
                <a:latin typeface="Garamond"/>
                <a:cs typeface="Garamond"/>
              </a:rPr>
              <a:t>PM</a:t>
            </a:r>
            <a:r>
              <a:rPr sz="1000" spc="45" dirty="0">
                <a:latin typeface="Garamond"/>
                <a:cs typeface="Garamond"/>
              </a:rPr>
              <a:t>) </a:t>
            </a:r>
            <a:r>
              <a:rPr sz="1000" dirty="0">
                <a:latin typeface="Garamond"/>
                <a:cs typeface="Garamond"/>
              </a:rPr>
              <a:t>Re:</a:t>
            </a:r>
            <a:r>
              <a:rPr sz="1000" spc="35" dirty="0">
                <a:latin typeface="Garamond"/>
                <a:cs typeface="Garamond"/>
              </a:rPr>
              <a:t> </a:t>
            </a:r>
            <a:r>
              <a:rPr sz="1000" spc="-25" dirty="0">
                <a:latin typeface="Garamond"/>
                <a:cs typeface="Garamond"/>
              </a:rPr>
              <a:t>AD</a:t>
            </a:r>
            <a:endParaRPr sz="1000">
              <a:latin typeface="Garamond"/>
              <a:cs typeface="Garamond"/>
            </a:endParaRPr>
          </a:p>
        </p:txBody>
      </p:sp>
      <p:pic>
        <p:nvPicPr>
          <p:cNvPr id="7" name="object 7"/>
          <p:cNvPicPr/>
          <p:nvPr/>
        </p:nvPicPr>
        <p:blipFill>
          <a:blip r:embed="rId2" cstate="print"/>
          <a:stretch>
            <a:fillRect/>
          </a:stretch>
        </p:blipFill>
        <p:spPr>
          <a:xfrm>
            <a:off x="254000" y="9550400"/>
            <a:ext cx="889000" cy="153670"/>
          </a:xfrm>
          <a:prstGeom prst="rect">
            <a:avLst/>
          </a:prstGeom>
        </p:spPr>
      </p:pic>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5" dirty="0"/>
              <a:t>Page</a:t>
            </a:r>
            <a:r>
              <a:rPr spc="-35" dirty="0"/>
              <a:t> </a:t>
            </a:r>
            <a:fld id="{81D60167-4931-47E6-BA6A-407CBD079E47}" type="slidenum">
              <a:rPr dirty="0"/>
              <a:t>8</a:t>
            </a:fld>
            <a:r>
              <a:rPr spc="-35" dirty="0"/>
              <a:t> </a:t>
            </a:r>
            <a:r>
              <a:rPr spc="-20" dirty="0"/>
              <a:t>of</a:t>
            </a:r>
            <a:r>
              <a:rPr spc="-35" dirty="0"/>
              <a:t> </a:t>
            </a:r>
            <a:r>
              <a:rPr spc="-50"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TotalTime>
  <Words>3525</Words>
  <Application>Microsoft Office PowerPoint</Application>
  <PresentationFormat>Custom</PresentationFormat>
  <Paragraphs>287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Garamond</vt:lpstr>
      <vt:lpstr>Segoe UI Variable Text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Robert Moyer</cp:lastModifiedBy>
  <cp:revision>1</cp:revision>
  <dcterms:created xsi:type="dcterms:W3CDTF">2024-11-19T16:07:27Z</dcterms:created>
  <dcterms:modified xsi:type="dcterms:W3CDTF">2024-11-21T03:15:20Z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JasperReports Library version 6.20.3-415f9428cffdb6805c6f85bbb29ebaf18813a2ab</vt:lpwstr>
  </property>
  <property fmtid="{D5CDD505-2E9C-101B-9397-08002B2CF9AE}" pid="4" name="LastSaved">
    <vt:filetime>2024-11-19T00:00:00Z</vt:filetime>
  </property>
  <property fmtid="{D5CDD505-2E9C-101B-9397-08002B2CF9AE}" pid="5" name="Producer">
    <vt:lpwstr>OpenPDF 1.3.30.jaspersoft.2</vt:lpwstr>
  </property>
</Properties>
</file>