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E562B5-733A-4EAE-8339-310AC2070476}">
  <a:tblStyle styleId="{8FE562B5-733A-4EAE-8339-310AC20704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dac8430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dac8430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dac8430e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dac8430e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edac8430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edac8430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edac8430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edac8430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dac8430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dac8430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dac8430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dac8430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dac8430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dac8430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dac8430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edac8430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edac8430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edac8430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dac8430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dac8430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dac8430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dac8430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edac8430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edac8430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dac8430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dac8430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dac8430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dac8430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dac8430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dac8430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dac8430e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dac8430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tinyurl.com/hack-train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tinyurl.com/hack-train" TargetMode="External"/><Relationship Id="rId4" Type="http://schemas.openxmlformats.org/officeDocument/2006/relationships/hyperlink" Target="https://www.westga.edu/academics/education/ucode/hackathon-2017.php" TargetMode="External"/><Relationship Id="rId5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westga.edu/about-uwg/maps-and-directions.ph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rive.google.com/open?id=0B4TvZ8FNNzqTVTZPU3R6eGVPb0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804900" y="3186400"/>
            <a:ext cx="4640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Mentoring the Event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March 2017</a:t>
            </a:r>
            <a:endParaRPr sz="24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75" y="534900"/>
            <a:ext cx="4848438" cy="2529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700700" y="627400"/>
            <a:ext cx="30237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Part 1: 7:30-7:50 (name)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About Mentoring at the Event: Everything you need to know about what we’re doing when and what you should be ready to do.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Part 2: 7:51-8:30 (name)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Taking a look at AppLab: Tips and suggestions for becoming familiar with the coding environment. </a:t>
            </a:r>
            <a:endParaRPr sz="1800"/>
          </a:p>
        </p:txBody>
      </p:sp>
      <p:sp>
        <p:nvSpPr>
          <p:cNvPr id="57" name="Google Shape;57;p13"/>
          <p:cNvSpPr txBox="1"/>
          <p:nvPr/>
        </p:nvSpPr>
        <p:spPr>
          <a:xfrm>
            <a:off x="4470775" y="4663225"/>
            <a:ext cx="4408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 record. Archive. Mute people. [Name] monitor chat.</a:t>
            </a:r>
            <a:endParaRPr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54050" y="4509625"/>
            <a:ext cx="24369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http://tinyurl.com/hack-train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6856325" y="2247975"/>
            <a:ext cx="1975800" cy="13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 Judges will watch the demonstrations and rate them.  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50" y="1089600"/>
            <a:ext cx="6229426" cy="3308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Awards (cont.)</a:t>
            </a:r>
            <a:endParaRPr/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750" y="1151025"/>
            <a:ext cx="6685076" cy="356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72075" y="253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 Center Map</a:t>
            </a:r>
            <a:endParaRPr/>
          </a:p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63" y="876800"/>
            <a:ext cx="7072276" cy="39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2 for Presentations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5376675" y="776725"/>
            <a:ext cx="3455700" cy="37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Hour 1 Presentations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Hackathon Instructions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Mentor Introductions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Icebreaker 1: Bingo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Icebreaker 2: Blanket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Lunchroom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Horseshoe Pods in back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Final Demos and Awards</a:t>
            </a:r>
            <a:endParaRPr/>
          </a:p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25" y="1363326"/>
            <a:ext cx="4581850" cy="27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Room 1 for Coding, Collaborating, “Hacking”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585475" y="1152475"/>
            <a:ext cx="373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side of a whiteboard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Group spaces that allow for individual work and group collaboration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Supply Table in room</a:t>
            </a:r>
            <a:endParaRPr/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350" y="1462025"/>
            <a:ext cx="42767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Details</a:t>
            </a:r>
            <a:endParaRPr/>
          </a:p>
        </p:txBody>
      </p:sp>
      <p:sp>
        <p:nvSpPr>
          <p:cNvPr id="162" name="Google Shape;16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kids will bring their own laptops.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 kids will check out laptops and mice from us.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have about 10 mic headsets available, if needed.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WiFi access will be provided.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Remixing and re-using will be acceptable in app creation.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8520600" cy="14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 you have any dietary restrictions?  Email [Organizer 1 email] or [Organizer 2 email].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24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Updates:</a:t>
            </a:r>
            <a:br>
              <a:rPr lang="en"/>
            </a:br>
            <a:r>
              <a:rPr lang="en"/>
              <a:t>to be emailed around noon of Friday, March 17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Folder link: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http://tinyurl.com/hack-train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Hackathon Website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https://www.westga.edu/academics/education/ucode/hackathon-2017.php</a:t>
            </a:r>
            <a:r>
              <a:rPr lang="en"/>
              <a:t> </a:t>
            </a:r>
            <a:endParaRPr/>
          </a:p>
        </p:txBody>
      </p:sp>
      <p:sp>
        <p:nvSpPr>
          <p:cNvPr id="177" name="Google Shape;17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250" y="3751725"/>
            <a:ext cx="4415222" cy="12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Sponsored By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85475" y="1152475"/>
            <a:ext cx="824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GreenCourt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College of Education - Fusion Center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College of Science and Math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Walmart Community Foundation</a:t>
            </a:r>
            <a:endParaRPr sz="24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&amp; How To Get There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Hackathon Event Hours</a:t>
            </a:r>
            <a:r>
              <a:rPr lang="en"/>
              <a:t> (for kids): 10am-4pm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Mentor Check-in Time</a:t>
            </a:r>
            <a:r>
              <a:rPr lang="en"/>
              <a:t>: 9:30am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Mentor Departure</a:t>
            </a:r>
            <a:r>
              <a:rPr lang="en"/>
              <a:t>: We would love to have you till 4; we could spare you at 2:45.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Parking and Checking In</a:t>
            </a:r>
            <a:r>
              <a:rPr lang="en"/>
              <a:t>: Park in the Tyus Lot at the University of West Georgia, and enter the Education Center.  There will be a registration/check-in table, where you can check in and get your T-shirt and name badge.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See </a:t>
            </a:r>
            <a:r>
              <a:rPr b="1" lang="en"/>
              <a:t>Campus Maps</a:t>
            </a:r>
            <a:r>
              <a:rPr lang="en"/>
              <a:t>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https://www.westga.edu/about-uwg/maps-and-directions.php</a:t>
            </a:r>
            <a:r>
              <a:rPr lang="en"/>
              <a:t> 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650" y="0"/>
            <a:ext cx="7124706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7125" y="2732725"/>
            <a:ext cx="38004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7" name="Google Shape;87;p17"/>
          <p:cNvGraphicFramePr/>
          <p:nvPr/>
        </p:nvGraphicFramePr>
        <p:xfrm>
          <a:off x="3939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{8FE562B5-733A-4EAE-8339-310AC2070476}</a:tableStyleId>
              </a:tblPr>
              <a:tblGrid>
                <a:gridCol w="1317450"/>
                <a:gridCol w="3623025"/>
                <a:gridCol w="1492425"/>
              </a:tblGrid>
              <a:tr h="37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10-10:15am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Registration and Greeting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Foyer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10:15-10:30am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Opening talks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Room 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7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10:30-10:45am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Forming teams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Room 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10:45am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Code start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Room 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11-11:20am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 Lab Workshop I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Lab 204/205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11:30-11:40am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 Lab Workshop II 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Lab 204/205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12-1pm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Lunch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Room 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2:45pm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Code stop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Room 1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3-3:30pm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Demonstrations 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Room 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369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3:45-4pm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Awards ceremony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Room 2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88" name="Google Shape;88;p17"/>
          <p:cNvSpPr txBox="1"/>
          <p:nvPr/>
        </p:nvSpPr>
        <p:spPr>
          <a:xfrm>
            <a:off x="7087825" y="1593700"/>
            <a:ext cx="1499700" cy="26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Again, we would love it if you can stay until 4pm.  But we really need you until at least 2:45pm.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Hackathon Focus: Solving a Community Problem</a:t>
            </a:r>
            <a:endParaRPr/>
          </a:p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00" y="1331413"/>
            <a:ext cx="3211150" cy="30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4973975" y="1331425"/>
            <a:ext cx="3583200" cy="3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mentors, our job will be to support the ~35 kids in...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joining a team,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to use AppLab, choosing an angle to focus on,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designing an app,</a:t>
            </a:r>
            <a:endParaRPr sz="1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/>
              <a:t>producing an app, and communicating about/demo-ing the app.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Hour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35800" y="1152500"/>
            <a:ext cx="7240200" cy="21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 introductions (hook)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Icebreaker 1: Whole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Icebreaker 2: Team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Hackathon How Tos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Code Start@1045am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450" y="3697950"/>
            <a:ext cx="5209824" cy="12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1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a mentor do?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73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Mentoring takes many forms over the course of the Hackathon: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Introducing yourself;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Modeling problem-solving processes;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 generation;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use AppLab;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narrow down a focus;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plan and storyboard;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communicate about one’s app (in the demo phase);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involve teammates who might be withdrawing;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think more broadly or narrowly about some aspect of the poverty theme;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be interested in kids’ demos.</a:t>
            </a:r>
            <a:endParaRPr/>
          </a:p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Handouts for Kids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Poverty Resources</a:t>
            </a:r>
            <a:r>
              <a:rPr lang="en"/>
              <a:t>, including lists of resources in Carrollton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Poverty Factsheet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App Demonstration Checklist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Others--trying to streamline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