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452-D27E-4AEB-82F8-A8F2AF46E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2380-7C2F-44E6-9F27-44AEA3BDF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98C0-3F98-4AB7-9543-847559EC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EFF1-7F06-4954-B410-77D5EC83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FF03-E107-49D3-A1BC-02909E25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7CFE-9025-4385-BD95-03E342AE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F903C-70A6-4E07-93FE-7706F15E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16118-69AA-436B-A7AF-87C8AB74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E21C-3E38-4E6C-8376-5129D5A9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D96B-2EBA-4670-BA20-8A97DE80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1ACFD-36B2-464F-899E-6E3F6224B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60466-2764-4214-8709-4FA1A975A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4A72-0CA8-4E73-8F80-96253DC5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EB89-30CC-454B-9055-1FF8B4BD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1DDB-359B-4AA7-AC40-BC67A674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B194-EA90-47BD-9FBB-92FCBDAA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3B2B-7370-445C-966B-80AE7370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977B-EFBA-4E26-9FC0-E166B948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A2DFD-0878-4EDF-8F63-D3162531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4CDD-091D-483E-B3B0-23206934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3AEF-4724-4FD7-8F44-039D422E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96F5-3E96-46DF-B572-7C14078EF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5CD7-3A4B-4709-A50B-AA7C5007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C91E-04FA-4C8B-823D-E11AC06F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C14B-E0FF-4DBB-A68F-ECB136E3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0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6FE-4FDB-4EAE-9275-FC7B1ACB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4231-629E-4479-86E3-A9BF92FF9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F11FD-DC5B-41DC-A9BE-206BB782B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0C6B-0B04-4ECC-B0FF-D464A51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B898-6BF4-464F-9BD9-A21959C0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F5FE-0A51-4806-A700-E568873E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230D-A545-4B70-AE0F-C8ADA61C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9564-252C-403B-9F6C-8CAB4E09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48A99-CA3D-4791-A778-BE25A69AE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AF3D3-6A0C-4DAE-B84A-D3F2B18D4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9DB97-E90D-4CDF-AD92-E3248DEE6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1CC6B-A597-4BD3-9EDE-54AEEDED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C8A86-E839-48B0-BC08-D0A09E99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D40FA-D925-4849-8375-D4ABB259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D0EA-CB67-4705-9C3F-3179E1E3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6686F-0F4B-4CED-B025-20891987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EEF68-FF6C-4C05-BA37-7017C1FE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39F5F-4209-43A9-A149-67E06825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89297-92D3-40BC-83C0-9F869EC8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E2279-D24D-4696-8AE0-B6585516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44CE7-F029-4A32-B66C-178F26B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75AC-5216-464F-BBB3-0A5B4DE5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8C51-308F-47C6-BAC0-492EAB29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CE71-CAA9-4794-8A47-E6A92DB1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04834-6870-4DA0-A0CF-7DA0B754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8272-B928-49DA-91AB-A24E0049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722D6-A204-46B1-A583-54006768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8A3D-99D7-410B-A4FB-89D7407F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0D3D5-7C15-4339-8725-59B21CFD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5FFE2-308A-49CA-840C-E94982758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A855-1A7E-461B-A882-4744B377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09C6-107C-42B7-949F-0902BD5A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E7C07-7766-460D-8611-93B839F6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21A83-4D2C-4244-A278-471EB027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9E91-3737-4631-82BF-1C3FAFC3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6A4C-68EC-4151-A427-23989AD0A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73F9-A951-4996-AA38-B58B5DA9D0F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93E1-D75B-42D6-9AFE-B29F905BE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CE41-36E3-4C70-89C0-579BA2605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3D24-6AB9-4B71-A5C2-B1CD468A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9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70FA36C-ECDC-4CC5-96BB-8948921F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406400"/>
            <a:ext cx="11468100" cy="70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43A8D-3246-4B0C-897F-4848CBD23F76}"/>
              </a:ext>
            </a:extLst>
          </p:cNvPr>
          <p:cNvSpPr txBox="1"/>
          <p:nvPr/>
        </p:nvSpPr>
        <p:spPr>
          <a:xfrm>
            <a:off x="10213992" y="5277944"/>
            <a:ext cx="11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BA300E-DE54-4110-97ED-512EAD83D2B1}"/>
              </a:ext>
            </a:extLst>
          </p:cNvPr>
          <p:cNvCxnSpPr/>
          <p:nvPr/>
        </p:nvCxnSpPr>
        <p:spPr>
          <a:xfrm flipV="1">
            <a:off x="10682296" y="3276600"/>
            <a:ext cx="0" cy="12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01118925-8263-4C95-A9BF-51DCFF06757C}"/>
              </a:ext>
            </a:extLst>
          </p:cNvPr>
          <p:cNvSpPr/>
          <p:nvPr/>
        </p:nvSpPr>
        <p:spPr>
          <a:xfrm>
            <a:off x="10183229" y="355219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4B22C-C601-437E-8D91-FCC5AB9CE425}"/>
              </a:ext>
            </a:extLst>
          </p:cNvPr>
          <p:cNvSpPr txBox="1"/>
          <p:nvPr/>
        </p:nvSpPr>
        <p:spPr>
          <a:xfrm>
            <a:off x="342900" y="1714500"/>
            <a:ext cx="303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Strava notifies Azure Function </a:t>
            </a:r>
          </a:p>
          <a:p>
            <a:r>
              <a:rPr lang="en-US" dirty="0"/>
              <a:t>about new activity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FF854-2DE9-4A95-B468-6EEA92188285}"/>
              </a:ext>
            </a:extLst>
          </p:cNvPr>
          <p:cNvSpPr txBox="1"/>
          <p:nvPr/>
        </p:nvSpPr>
        <p:spPr>
          <a:xfrm>
            <a:off x="3373748" y="1150719"/>
            <a:ext cx="3129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Azure function posts a </a:t>
            </a:r>
          </a:p>
          <a:p>
            <a:r>
              <a:rPr lang="en-US" dirty="0" err="1"/>
              <a:t>newActivity</a:t>
            </a:r>
            <a:r>
              <a:rPr lang="en-US" dirty="0"/>
              <a:t> event to Event 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E7F2F-6F82-4731-8636-F1A5D112DE71}"/>
              </a:ext>
            </a:extLst>
          </p:cNvPr>
          <p:cNvSpPr txBox="1"/>
          <p:nvPr/>
        </p:nvSpPr>
        <p:spPr>
          <a:xfrm>
            <a:off x="8701721" y="364172"/>
            <a:ext cx="2762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App listens to </a:t>
            </a:r>
          </a:p>
          <a:p>
            <a:r>
              <a:rPr lang="en-US" dirty="0"/>
              <a:t>new events from event hub</a:t>
            </a:r>
          </a:p>
          <a:p>
            <a:r>
              <a:rPr lang="en-US" dirty="0"/>
              <a:t>and fetches the whole set </a:t>
            </a:r>
          </a:p>
          <a:p>
            <a:r>
              <a:rPr lang="en-US" dirty="0"/>
              <a:t>of activities using a token</a:t>
            </a:r>
          </a:p>
          <a:p>
            <a:r>
              <a:rPr lang="en-US" dirty="0"/>
              <a:t>and persists 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8C97E-61E3-4567-8A1C-202E716DCC10}"/>
              </a:ext>
            </a:extLst>
          </p:cNvPr>
          <p:cNvSpPr txBox="1"/>
          <p:nvPr/>
        </p:nvSpPr>
        <p:spPr>
          <a:xfrm>
            <a:off x="7027300" y="4117779"/>
            <a:ext cx="315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fetches activities from the </a:t>
            </a:r>
            <a:r>
              <a:rPr lang="en-US" dirty="0" err="1"/>
              <a:t>db</a:t>
            </a:r>
            <a:r>
              <a:rPr lang="en-US" dirty="0"/>
              <a:t> </a:t>
            </a:r>
          </a:p>
          <a:p>
            <a:r>
              <a:rPr lang="en-US" dirty="0"/>
              <a:t>when getting activities,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F137E-E870-4BFF-B06C-A02F5F39F418}"/>
              </a:ext>
            </a:extLst>
          </p:cNvPr>
          <p:cNvSpPr txBox="1"/>
          <p:nvPr/>
        </p:nvSpPr>
        <p:spPr>
          <a:xfrm>
            <a:off x="11482729" y="489065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84C46-1E24-4163-AFE6-0BB1467041EF}"/>
              </a:ext>
            </a:extLst>
          </p:cNvPr>
          <p:cNvSpPr txBox="1"/>
          <p:nvPr/>
        </p:nvSpPr>
        <p:spPr>
          <a:xfrm>
            <a:off x="2818301" y="348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90D3F-C977-4F5A-884F-98F2CCA35A7E}"/>
              </a:ext>
            </a:extLst>
          </p:cNvPr>
          <p:cNvSpPr txBox="1"/>
          <p:nvPr/>
        </p:nvSpPr>
        <p:spPr>
          <a:xfrm>
            <a:off x="283887" y="6266934"/>
            <a:ext cx="23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REMSTRAVA  JULY 2021</a:t>
            </a:r>
          </a:p>
        </p:txBody>
      </p:sp>
    </p:spTree>
    <p:extLst>
      <p:ext uri="{BB962C8B-B14F-4D97-AF65-F5344CB8AC3E}">
        <p14:creationId xmlns:p14="http://schemas.microsoft.com/office/powerpoint/2010/main" val="240663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DESREUMAUX</dc:creator>
  <cp:lastModifiedBy>REMI DESREUMAUX</cp:lastModifiedBy>
  <cp:revision>2</cp:revision>
  <dcterms:created xsi:type="dcterms:W3CDTF">2021-07-04T15:24:57Z</dcterms:created>
  <dcterms:modified xsi:type="dcterms:W3CDTF">2021-07-04T15:34:27Z</dcterms:modified>
</cp:coreProperties>
</file>