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ec3da4f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ec3da4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ec3da4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ec3da4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ec3da4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ec3da4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ec3da4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ec3da4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ec3da4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ec3da4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ec3da4f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ec3da4f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ec3da4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ec3da4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ec3da4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ec3da4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ec3da4f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ec3da4f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ec3da4f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ec3da4f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ec3da4f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ec3da4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ed6b24c0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ed6b24c0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ec3da4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ec3da4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ec3da4f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ec3da4f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ec3da4f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ec3da4f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ec3da4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ec3da4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ec3da4f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ec3da4f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ed6b24c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ed6b24c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ed6b24c0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ed6b24c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ed6b24c0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ed6b24c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0"/>
            <a:ext cx="93292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125" y="3567325"/>
            <a:ext cx="6770250" cy="15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75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725" y="0"/>
            <a:ext cx="91687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5" y="-6325"/>
            <a:ext cx="9144001" cy="52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900" y="4054275"/>
            <a:ext cx="2095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85575" y="49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      </a:t>
            </a:r>
            <a:r>
              <a:rPr b="1" lang="en" sz="2900" u="sng"/>
              <a:t> </a:t>
            </a:r>
            <a:endParaRPr b="1" sz="5200" u="sng"/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0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49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25"/>
            <a:ext cx="9143999" cy="512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3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250" y="0"/>
            <a:ext cx="92540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600"/>
            <a:ext cx="9144000" cy="52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